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72" r:id="rId7"/>
    <p:sldId id="273" r:id="rId8"/>
    <p:sldId id="274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1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4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6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2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4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5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6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38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7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5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B65BE-A924-4866-A84B-46ECD303AF96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4E63B-C340-445D-935B-E94D59B6D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49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05" y="1981200"/>
            <a:ext cx="2261616" cy="2070339"/>
            <a:chOff x="3543300" y="1447800"/>
            <a:chExt cx="1905000" cy="4038600"/>
          </a:xfrm>
        </p:grpSpPr>
        <p:sp>
          <p:nvSpPr>
            <p:cNvPr id="3" name="Rectangle 2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351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070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1" t="13603" r="50268" b="65193"/>
          <a:stretch/>
        </p:blipFill>
        <p:spPr>
          <a:xfrm>
            <a:off x="2432482" y="-292962"/>
            <a:ext cx="2461096" cy="257452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7" name="Rectangle 66"/>
          <p:cNvSpPr/>
          <p:nvPr/>
        </p:nvSpPr>
        <p:spPr>
          <a:xfrm rot="19623854">
            <a:off x="3354630" y="1559570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 rot="19623854">
            <a:off x="1871940" y="-143669"/>
            <a:ext cx="2532079" cy="4889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 rot="3464577">
            <a:off x="3536599" y="-38982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 rot="3464577">
            <a:off x="1365386" y="1137327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7" t="16016" r="36006" b="62811"/>
          <a:stretch/>
        </p:blipFill>
        <p:spPr>
          <a:xfrm>
            <a:off x="3913416" y="0"/>
            <a:ext cx="2332733" cy="2570729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7" name="Rectangle 66"/>
          <p:cNvSpPr/>
          <p:nvPr/>
        </p:nvSpPr>
        <p:spPr>
          <a:xfrm rot="20203899">
            <a:off x="4244617" y="2151629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 rot="20203899">
            <a:off x="3157969" y="145720"/>
            <a:ext cx="2532079" cy="49931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 rot="14750997">
            <a:off x="2647378" y="1368949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 rot="14750997">
            <a:off x="4980111" y="565355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75" t="23400" r="24265" b="54664"/>
          <a:stretch/>
        </p:blipFill>
        <p:spPr>
          <a:xfrm>
            <a:off x="4802819" y="896645"/>
            <a:ext cx="2556769" cy="2663301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7" name="Rectangle 66"/>
          <p:cNvSpPr/>
          <p:nvPr/>
        </p:nvSpPr>
        <p:spPr>
          <a:xfrm rot="2411976">
            <a:off x="3952611" y="2924401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 rot="2411976">
            <a:off x="5539818" y="680178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 rot="7860351">
            <a:off x="5840611" y="2410548"/>
            <a:ext cx="2532079" cy="838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 rot="7860351">
            <a:off x="3740770" y="863632"/>
            <a:ext cx="2532079" cy="12204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1" t="13603" r="50268" b="65852"/>
          <a:stretch/>
        </p:blipFill>
        <p:spPr>
          <a:xfrm>
            <a:off x="2928938" y="1516297"/>
            <a:ext cx="2448338" cy="2599840"/>
          </a:xfrm>
          <a:prstGeom prst="round1Rect">
            <a:avLst/>
          </a:prstGeom>
        </p:spPr>
      </p:pic>
      <p:sp>
        <p:nvSpPr>
          <p:cNvPr id="11" name="Round Single Corner Rectangle 10"/>
          <p:cNvSpPr/>
          <p:nvPr/>
        </p:nvSpPr>
        <p:spPr>
          <a:xfrm rot="19623854">
            <a:off x="2266111" y="1829463"/>
            <a:ext cx="2638931" cy="456772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 Single Corner Rectangle 11"/>
          <p:cNvSpPr/>
          <p:nvPr/>
        </p:nvSpPr>
        <p:spPr>
          <a:xfrm rot="3464577">
            <a:off x="4132991" y="1937681"/>
            <a:ext cx="2365621" cy="87357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 Single Corner Rectangle 12"/>
          <p:cNvSpPr/>
          <p:nvPr/>
        </p:nvSpPr>
        <p:spPr>
          <a:xfrm rot="3464577">
            <a:off x="1961778" y="3113990"/>
            <a:ext cx="2365621" cy="873570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 Single Corner Rectangle 13"/>
          <p:cNvSpPr/>
          <p:nvPr/>
        </p:nvSpPr>
        <p:spPr>
          <a:xfrm rot="19623854">
            <a:off x="3629785" y="3528774"/>
            <a:ext cx="2638930" cy="878155"/>
          </a:xfrm>
          <a:prstGeom prst="round1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 rot="19666885">
            <a:off x="3507958" y="2177687"/>
            <a:ext cx="1573445" cy="1564325"/>
            <a:chOff x="3543300" y="1447800"/>
            <a:chExt cx="1905000" cy="4038600"/>
          </a:xfrm>
        </p:grpSpPr>
        <p:sp>
          <p:nvSpPr>
            <p:cNvPr id="29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ound1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1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ound1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ound1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ound1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ound1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ound1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601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64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6" t="17270" r="25225" b="26703"/>
          <a:stretch/>
        </p:blipFill>
        <p:spPr>
          <a:xfrm>
            <a:off x="2696592" y="152400"/>
            <a:ext cx="4572000" cy="6802383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 rot="19666885">
            <a:off x="3053722" y="144578"/>
            <a:ext cx="1509736" cy="1674400"/>
            <a:chOff x="3543300" y="1447800"/>
            <a:chExt cx="1905000" cy="4038600"/>
          </a:xfrm>
        </p:grpSpPr>
        <p:sp>
          <p:nvSpPr>
            <p:cNvPr id="4" name="Rectangle 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 rot="20193137">
            <a:off x="4241484" y="457200"/>
            <a:ext cx="1482216" cy="1875024"/>
            <a:chOff x="3543300" y="1447800"/>
            <a:chExt cx="1905000" cy="4038600"/>
          </a:xfrm>
        </p:grpSpPr>
        <p:sp>
          <p:nvSpPr>
            <p:cNvPr id="12" name="Rectangle 1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rot="19964759">
            <a:off x="3441086" y="1956841"/>
            <a:ext cx="1482216" cy="1875024"/>
            <a:chOff x="3543300" y="1447800"/>
            <a:chExt cx="1905000" cy="4038600"/>
          </a:xfrm>
        </p:grpSpPr>
        <p:sp>
          <p:nvSpPr>
            <p:cNvPr id="20" name="Rectangle 1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4621633" y="2535767"/>
            <a:ext cx="1482216" cy="1875024"/>
            <a:chOff x="3543300" y="1447800"/>
            <a:chExt cx="1905000" cy="4038600"/>
          </a:xfrm>
        </p:grpSpPr>
        <p:sp>
          <p:nvSpPr>
            <p:cNvPr id="28" name="Rectangle 27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 rot="2465850">
            <a:off x="5327230" y="1318936"/>
            <a:ext cx="1482216" cy="1875024"/>
            <a:chOff x="3543300" y="1447800"/>
            <a:chExt cx="1905000" cy="4038600"/>
          </a:xfrm>
        </p:grpSpPr>
        <p:sp>
          <p:nvSpPr>
            <p:cNvPr id="36" name="Rectangle 35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 rot="2592123">
            <a:off x="3999102" y="3397503"/>
            <a:ext cx="1482216" cy="1875024"/>
            <a:chOff x="3543300" y="1447800"/>
            <a:chExt cx="1905000" cy="4038600"/>
          </a:xfrm>
        </p:grpSpPr>
        <p:sp>
          <p:nvSpPr>
            <p:cNvPr id="44" name="Rectangle 43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 rot="3084443">
            <a:off x="4477543" y="4572000"/>
            <a:ext cx="1482216" cy="1875024"/>
            <a:chOff x="3543300" y="1447800"/>
            <a:chExt cx="1905000" cy="4038600"/>
          </a:xfrm>
        </p:grpSpPr>
        <p:sp>
          <p:nvSpPr>
            <p:cNvPr id="52" name="Rectangle 51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 rot="19258289">
            <a:off x="3020840" y="4907563"/>
            <a:ext cx="1482216" cy="1875024"/>
            <a:chOff x="3543300" y="1447800"/>
            <a:chExt cx="1905000" cy="4038600"/>
          </a:xfrm>
        </p:grpSpPr>
        <p:sp>
          <p:nvSpPr>
            <p:cNvPr id="60" name="Rectangle 59"/>
            <p:cNvSpPr/>
            <p:nvPr/>
          </p:nvSpPr>
          <p:spPr>
            <a:xfrm>
              <a:off x="3543300" y="1447800"/>
              <a:ext cx="1905000" cy="4038600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3543300" y="1447800"/>
              <a:ext cx="1905000" cy="4038600"/>
              <a:chOff x="609600" y="1066800"/>
              <a:chExt cx="1905000" cy="4038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6096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362200" y="1066800"/>
                <a:ext cx="152400" cy="403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609600" y="1066800"/>
                <a:ext cx="1905000" cy="4459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609600" y="4343400"/>
                <a:ext cx="1905000" cy="76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762000" y="1512729"/>
                <a:ext cx="1600200" cy="2820315"/>
              </a:xfrm>
              <a:prstGeom prst="rect">
                <a:avLst/>
              </a:prstGeom>
              <a:noFill/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012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On-screen Show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LongLe</dc:creator>
  <cp:lastModifiedBy>LongLe</cp:lastModifiedBy>
  <cp:revision>4</cp:revision>
  <dcterms:created xsi:type="dcterms:W3CDTF">2015-07-30T13:34:22Z</dcterms:created>
  <dcterms:modified xsi:type="dcterms:W3CDTF">2015-07-30T14:10:15Z</dcterms:modified>
</cp:coreProperties>
</file>