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1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4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3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3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6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3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3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3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7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64C6-339F-4DFC-A44E-72F0AD317F0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2C8D2-7FCF-450A-8A0C-8EB03BFD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3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687134" y="682580"/>
            <a:ext cx="9028091" cy="5486400"/>
          </a:xfrm>
          <a:custGeom>
            <a:avLst/>
            <a:gdLst>
              <a:gd name="connsiteX0" fmla="*/ 4514045 w 9028091"/>
              <a:gd name="connsiteY0" fmla="*/ 444321 h 5486400"/>
              <a:gd name="connsiteX1" fmla="*/ 2215166 w 9028091"/>
              <a:gd name="connsiteY1" fmla="*/ 2743200 h 5486400"/>
              <a:gd name="connsiteX2" fmla="*/ 4514045 w 9028091"/>
              <a:gd name="connsiteY2" fmla="*/ 5042079 h 5486400"/>
              <a:gd name="connsiteX3" fmla="*/ 6812924 w 9028091"/>
              <a:gd name="connsiteY3" fmla="*/ 2743200 h 5486400"/>
              <a:gd name="connsiteX4" fmla="*/ 4514045 w 9028091"/>
              <a:gd name="connsiteY4" fmla="*/ 444321 h 5486400"/>
              <a:gd name="connsiteX5" fmla="*/ 0 w 9028091"/>
              <a:gd name="connsiteY5" fmla="*/ 0 h 5486400"/>
              <a:gd name="connsiteX6" fmla="*/ 9028091 w 9028091"/>
              <a:gd name="connsiteY6" fmla="*/ 0 h 5486400"/>
              <a:gd name="connsiteX7" fmla="*/ 9028091 w 9028091"/>
              <a:gd name="connsiteY7" fmla="*/ 5486400 h 5486400"/>
              <a:gd name="connsiteX8" fmla="*/ 0 w 9028091"/>
              <a:gd name="connsiteY8" fmla="*/ 5486400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28091" h="5486400">
                <a:moveTo>
                  <a:pt x="4514045" y="444321"/>
                </a:moveTo>
                <a:cubicBezTo>
                  <a:pt x="3244409" y="444321"/>
                  <a:pt x="2215166" y="1473564"/>
                  <a:pt x="2215166" y="2743200"/>
                </a:cubicBezTo>
                <a:cubicBezTo>
                  <a:pt x="2215166" y="4012836"/>
                  <a:pt x="3244409" y="5042079"/>
                  <a:pt x="4514045" y="5042079"/>
                </a:cubicBezTo>
                <a:cubicBezTo>
                  <a:pt x="5783681" y="5042079"/>
                  <a:pt x="6812924" y="4012836"/>
                  <a:pt x="6812924" y="2743200"/>
                </a:cubicBezTo>
                <a:cubicBezTo>
                  <a:pt x="6812924" y="1473564"/>
                  <a:pt x="5783681" y="444321"/>
                  <a:pt x="4514045" y="444321"/>
                </a:cubicBezTo>
                <a:close/>
                <a:moveTo>
                  <a:pt x="0" y="0"/>
                </a:moveTo>
                <a:lnTo>
                  <a:pt x="9028091" y="0"/>
                </a:lnTo>
                <a:lnTo>
                  <a:pt x="9028091" y="5486400"/>
                </a:lnTo>
                <a:lnTo>
                  <a:pt x="0" y="548640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8436947">
            <a:off x="1981738" y="-4150199"/>
            <a:ext cx="8229600" cy="822960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519727"/>
              </a:avLst>
            </a:prstTxWarp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Nguyễn Trung Nhựt – Nguyễn Trung Nhựt – Nguyễn Trung Nhựt – Nguyễn Trung Nhựt</a:t>
            </a: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02301" y="1133344"/>
            <a:ext cx="4636395" cy="4597757"/>
          </a:xfrm>
          <a:prstGeom prst="ellipse">
            <a:avLst/>
          </a:prstGeom>
          <a:gradFill flip="none" rotWithShape="1">
            <a:gsLst>
              <a:gs pos="4000">
                <a:srgbClr val="FFC000">
                  <a:alpha val="0"/>
                </a:srgbClr>
              </a:gs>
              <a:gs pos="30000">
                <a:srgbClr val="FFC000">
                  <a:alpha val="10000"/>
                </a:srgbClr>
              </a:gs>
              <a:gs pos="100000">
                <a:schemeClr val="tx1"/>
              </a:gs>
              <a:gs pos="96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81029" y="695462"/>
            <a:ext cx="2955008" cy="2932221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Trung Nhựt</dc:creator>
  <cp:lastModifiedBy>Nguyễn Trung Nhựt</cp:lastModifiedBy>
  <cp:revision>9</cp:revision>
  <dcterms:created xsi:type="dcterms:W3CDTF">2015-07-29T17:06:29Z</dcterms:created>
  <dcterms:modified xsi:type="dcterms:W3CDTF">2015-07-30T11:38:04Z</dcterms:modified>
</cp:coreProperties>
</file>