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0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8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4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4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1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1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5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32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5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6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73020-6820-497B-91C8-A1E7298C650F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FF431-F65D-481C-BF47-CC87B11B2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220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3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5486400" y="2614104"/>
            <a:ext cx="1600200" cy="1600200"/>
          </a:xfrm>
          <a:prstGeom prst="ellipse">
            <a:avLst/>
          </a:prstGeom>
          <a:gradFill>
            <a:gsLst>
              <a:gs pos="100000">
                <a:schemeClr val="bg1"/>
              </a:gs>
              <a:gs pos="0">
                <a:srgbClr val="FFFF00"/>
              </a:gs>
              <a:gs pos="100000">
                <a:schemeClr val="tx1"/>
              </a:gs>
              <a:gs pos="71000">
                <a:schemeClr val="tx1">
                  <a:alpha val="10000"/>
                </a:schemeClr>
              </a:gs>
              <a:gs pos="19000">
                <a:schemeClr val="accent6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gradFill flip="none" rotWithShape="1">
                <a:gsLst>
                  <a:gs pos="100000">
                    <a:schemeClr val="bg1"/>
                  </a:gs>
                  <a:gs pos="0">
                    <a:srgbClr val="FFFF00"/>
                  </a:gs>
                  <a:gs pos="100000">
                    <a:schemeClr val="tx1"/>
                  </a:gs>
                  <a:gs pos="78000">
                    <a:schemeClr val="tx1">
                      <a:alpha val="10000"/>
                    </a:schemeClr>
                  </a:gs>
                  <a:gs pos="19000">
                    <a:schemeClr val="accent6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</a:endParaRPr>
          </a:p>
        </p:txBody>
      </p:sp>
      <p:sp>
        <p:nvSpPr>
          <p:cNvPr id="8" name="24-Point Star 7"/>
          <p:cNvSpPr/>
          <p:nvPr/>
        </p:nvSpPr>
        <p:spPr>
          <a:xfrm>
            <a:off x="5486400" y="2614104"/>
            <a:ext cx="1600200" cy="1600200"/>
          </a:xfrm>
          <a:prstGeom prst="star24">
            <a:avLst>
              <a:gd name="adj" fmla="val 0"/>
            </a:avLst>
          </a:prstGeom>
          <a:ln w="158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32-Point Star 9"/>
          <p:cNvSpPr/>
          <p:nvPr/>
        </p:nvSpPr>
        <p:spPr>
          <a:xfrm>
            <a:off x="5581650" y="2709354"/>
            <a:ext cx="1409700" cy="1409700"/>
          </a:xfrm>
          <a:prstGeom prst="star32">
            <a:avLst>
              <a:gd name="adj" fmla="val 0"/>
            </a:avLst>
          </a:prstGeom>
          <a:ln>
            <a:gradFill>
              <a:gsLst>
                <a:gs pos="0">
                  <a:srgbClr val="FFC000"/>
                </a:gs>
                <a:gs pos="50000">
                  <a:srgbClr val="FF0000">
                    <a:alpha val="15000"/>
                  </a:srgbClr>
                </a:gs>
                <a:gs pos="100000">
                  <a:srgbClr val="FFC000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1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LongLe</dc:creator>
  <cp:lastModifiedBy>LongLe</cp:lastModifiedBy>
  <cp:revision>5</cp:revision>
  <dcterms:created xsi:type="dcterms:W3CDTF">2015-07-30T11:18:39Z</dcterms:created>
  <dcterms:modified xsi:type="dcterms:W3CDTF">2015-07-30T13:36:59Z</dcterms:modified>
</cp:coreProperties>
</file>