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4E8-E098-4033-9D55-E1C4ADAE0BF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63E-2A5E-4626-8E33-008E462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95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4E8-E098-4033-9D55-E1C4ADAE0BF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63E-2A5E-4626-8E33-008E462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18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4E8-E098-4033-9D55-E1C4ADAE0BF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63E-2A5E-4626-8E33-008E462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14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19CF-EEFE-44D6-8200-29F932BCA6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3C8A-1568-4B79-9AEC-9D5F55E659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329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19CF-EEFE-44D6-8200-29F932BCA6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3C8A-1568-4B79-9AEC-9D5F55E659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774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19CF-EEFE-44D6-8200-29F932BCA6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3C8A-1568-4B79-9AEC-9D5F55E659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150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19CF-EEFE-44D6-8200-29F932BCA6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3C8A-1568-4B79-9AEC-9D5F55E659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046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19CF-EEFE-44D6-8200-29F932BCA6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3C8A-1568-4B79-9AEC-9D5F55E659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56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19CF-EEFE-44D6-8200-29F932BCA6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3C8A-1568-4B79-9AEC-9D5F55E659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5111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19CF-EEFE-44D6-8200-29F932BCA6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3C8A-1568-4B79-9AEC-9D5F55E659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941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19CF-EEFE-44D6-8200-29F932BCA6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3C8A-1568-4B79-9AEC-9D5F55E659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46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4E8-E098-4033-9D55-E1C4ADAE0BF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63E-2A5E-4626-8E33-008E462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571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19CF-EEFE-44D6-8200-29F932BCA6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3C8A-1568-4B79-9AEC-9D5F55E659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7797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19CF-EEFE-44D6-8200-29F932BCA6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3C8A-1568-4B79-9AEC-9D5F55E659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1668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19CF-EEFE-44D6-8200-29F932BCA6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3C8A-1568-4B79-9AEC-9D5F55E659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692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4E8-E098-4033-9D55-E1C4ADAE0BF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63E-2A5E-4626-8E33-008E462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76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4E8-E098-4033-9D55-E1C4ADAE0BF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63E-2A5E-4626-8E33-008E462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45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4E8-E098-4033-9D55-E1C4ADAE0BF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63E-2A5E-4626-8E33-008E462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3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4E8-E098-4033-9D55-E1C4ADAE0BF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63E-2A5E-4626-8E33-008E462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886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4E8-E098-4033-9D55-E1C4ADAE0BF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63E-2A5E-4626-8E33-008E462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631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4E8-E098-4033-9D55-E1C4ADAE0BF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63E-2A5E-4626-8E33-008E462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30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4E8-E098-4033-9D55-E1C4ADAE0BF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F663E-2A5E-4626-8E33-008E462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5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394E8-E098-4033-9D55-E1C4ADAE0BF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663E-2A5E-4626-8E33-008E4626E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029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B19CF-EEFE-44D6-8200-29F932BCA6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73C8A-1568-4B79-9AEC-9D5F55E659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44892" y="1828800"/>
            <a:ext cx="3570208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0" b="1" dirty="0">
                <a:solidFill>
                  <a:prstClr val="white"/>
                </a:solidFill>
                <a:latin typeface="Arial Black" pitchFamily="34" charset="0"/>
              </a:rPr>
              <a:t>So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73786" y="3588603"/>
            <a:ext cx="11176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prstClr val="white"/>
                </a:solidFill>
              </a:rPr>
              <a:t>▪ ▪ ▪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29996" y="609600"/>
            <a:ext cx="2860743" cy="3470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29996" y="4020234"/>
            <a:ext cx="2860743" cy="2228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81200" y="609600"/>
            <a:ext cx="2748796" cy="3470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81200" y="4038600"/>
            <a:ext cx="2748796" cy="2228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737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3800">
        <p:cut/>
      </p:transition>
    </mc:Choice>
    <mc:Fallback xmlns="">
      <p:transition advTm="38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5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3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5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237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621" y="609600"/>
            <a:ext cx="625475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073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500">
        <p:cut/>
      </p:transition>
    </mc:Choice>
    <mc:Fallback xmlns="">
      <p:transition advTm="5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032" y="1453896"/>
            <a:ext cx="4378527" cy="3947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 rot="220975">
            <a:off x="2103601" y="772181"/>
            <a:ext cx="5255388" cy="503623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0618931"/>
              </a:avLst>
            </a:prstTxWarp>
            <a:spAutoFit/>
          </a:bodyPr>
          <a:lstStyle/>
          <a:p>
            <a:pPr algn="ctr"/>
            <a:r>
              <a:rPr lang="en-US" sz="115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Medium Cond" panose="020B0606030402020204" pitchFamily="34" charset="0"/>
              </a:rPr>
              <a:t>Want to learn more</a:t>
            </a:r>
            <a:endParaRPr lang="en-US" sz="11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Franklin Gothic Medium Cond" panose="020B0606030402020204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2891119" y="1560808"/>
            <a:ext cx="3751728" cy="372388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19116" y="2753870"/>
            <a:ext cx="361028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800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ABOUT</a:t>
            </a:r>
          </a:p>
        </p:txBody>
      </p:sp>
    </p:spTree>
    <p:extLst>
      <p:ext uri="{BB962C8B-B14F-4D97-AF65-F5344CB8AC3E}">
        <p14:creationId xmlns:p14="http://schemas.microsoft.com/office/powerpoint/2010/main" val="2248866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500">
        <p:cut/>
      </p:transition>
    </mc:Choice>
    <mc:Fallback xmlns="">
      <p:transition advTm="5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143245" y="803231"/>
            <a:ext cx="5254474" cy="5248780"/>
            <a:chOff x="2143245" y="803231"/>
            <a:chExt cx="5254474" cy="5248780"/>
          </a:xfrm>
        </p:grpSpPr>
        <p:grpSp>
          <p:nvGrpSpPr>
            <p:cNvPr id="3" name="Group 2"/>
            <p:cNvGrpSpPr/>
            <p:nvPr/>
          </p:nvGrpSpPr>
          <p:grpSpPr>
            <a:xfrm>
              <a:off x="2143245" y="803231"/>
              <a:ext cx="5191072" cy="5224718"/>
              <a:chOff x="2143245" y="803231"/>
              <a:chExt cx="5191072" cy="5224718"/>
            </a:xfrm>
          </p:grpSpPr>
          <p:sp>
            <p:nvSpPr>
              <p:cNvPr id="2" name="TextBox 1"/>
              <p:cNvSpPr txBox="1"/>
              <p:nvPr/>
            </p:nvSpPr>
            <p:spPr>
              <a:xfrm rot="287984">
                <a:off x="2143245" y="803231"/>
                <a:ext cx="5191072" cy="5224718"/>
              </a:xfrm>
              <a:prstGeom prst="rect">
                <a:avLst/>
              </a:prstGeom>
              <a:noFill/>
            </p:spPr>
            <p:txBody>
              <a:bodyPr wrap="square" rtlCol="0">
                <a:prstTxWarp prst="textArchUp">
                  <a:avLst>
                    <a:gd name="adj" fmla="val 10615899"/>
                  </a:avLst>
                </a:prstTxWarp>
                <a:spAutoFit/>
              </a:bodyPr>
              <a:lstStyle/>
              <a:p>
                <a:r>
                  <a:rPr lang="en-US" sz="11500" dirty="0">
                    <a:solidFill>
                      <a:prstClr val="white"/>
                    </a:solidFill>
                    <a:latin typeface="Franklin Gothic Medium Cond" pitchFamily="34" charset="0"/>
                    <a:cs typeface="Aharoni" pitchFamily="2" charset="-79"/>
                  </a:rPr>
                  <a:t>Want to learn more  </a:t>
                </a:r>
              </a:p>
            </p:txBody>
          </p:sp>
          <p:pic>
            <p:nvPicPr>
              <p:cNvPr id="8" name="Picture 7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0731" y="1455248"/>
                <a:ext cx="4378527" cy="39475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3047999" y="1981199"/>
                <a:ext cx="3557681" cy="28956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3019116" y="2753870"/>
                <a:ext cx="3610284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800" dirty="0">
                    <a:solidFill>
                      <a:prstClr val="white"/>
                    </a:solidFill>
                    <a:latin typeface="Aharoni" pitchFamily="2" charset="-79"/>
                    <a:cs typeface="Aharoni" pitchFamily="2" charset="-79"/>
                  </a:rPr>
                  <a:t>ABOUT</a:t>
                </a: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 rot="11087984">
              <a:off x="2206647" y="827293"/>
              <a:ext cx="5191072" cy="5224718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0615899"/>
                </a:avLst>
              </a:prstTxWarp>
              <a:spAutoFit/>
            </a:bodyPr>
            <a:lstStyle/>
            <a:p>
              <a:r>
                <a:rPr lang="en-US" sz="11500" dirty="0">
                  <a:solidFill>
                    <a:prstClr val="black"/>
                  </a:solidFill>
                  <a:latin typeface="Franklin Gothic Medium Cond" pitchFamily="34" charset="0"/>
                  <a:cs typeface="Aharoni" pitchFamily="2" charset="-79"/>
                </a:rPr>
                <a:t>Want to learn more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3111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800">
        <p:cut/>
      </p:transition>
    </mc:Choice>
    <mc:Fallback xmlns="">
      <p:transition advTm="8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10800000">
            <a:off x="2143245" y="803231"/>
            <a:ext cx="5254474" cy="5248780"/>
            <a:chOff x="2143245" y="803231"/>
            <a:chExt cx="5254474" cy="5248780"/>
          </a:xfrm>
        </p:grpSpPr>
        <p:grpSp>
          <p:nvGrpSpPr>
            <p:cNvPr id="3" name="Group 2"/>
            <p:cNvGrpSpPr/>
            <p:nvPr/>
          </p:nvGrpSpPr>
          <p:grpSpPr>
            <a:xfrm>
              <a:off x="2143245" y="803231"/>
              <a:ext cx="5191072" cy="5224718"/>
              <a:chOff x="2143245" y="803231"/>
              <a:chExt cx="5191072" cy="5224718"/>
            </a:xfrm>
          </p:grpSpPr>
          <p:sp>
            <p:nvSpPr>
              <p:cNvPr id="2" name="TextBox 1"/>
              <p:cNvSpPr txBox="1"/>
              <p:nvPr/>
            </p:nvSpPr>
            <p:spPr>
              <a:xfrm rot="287984">
                <a:off x="2143245" y="803231"/>
                <a:ext cx="5191072" cy="5224718"/>
              </a:xfrm>
              <a:prstGeom prst="rect">
                <a:avLst/>
              </a:prstGeom>
              <a:noFill/>
            </p:spPr>
            <p:txBody>
              <a:bodyPr wrap="square" rtlCol="0">
                <a:prstTxWarp prst="textArchUp">
                  <a:avLst>
                    <a:gd name="adj" fmla="val 10615899"/>
                  </a:avLst>
                </a:prstTxWarp>
                <a:spAutoFit/>
              </a:bodyPr>
              <a:lstStyle/>
              <a:p>
                <a:r>
                  <a:rPr lang="en-US" sz="11500" dirty="0">
                    <a:solidFill>
                      <a:prstClr val="white"/>
                    </a:solidFill>
                    <a:latin typeface="Franklin Gothic Medium Cond" pitchFamily="34" charset="0"/>
                    <a:cs typeface="Aharoni" pitchFamily="2" charset="-79"/>
                  </a:rPr>
                  <a:t>Want to learn more  </a:t>
                </a:r>
              </a:p>
            </p:txBody>
          </p:sp>
          <p:pic>
            <p:nvPicPr>
              <p:cNvPr id="8" name="Picture 7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0731" y="1455248"/>
                <a:ext cx="4378527" cy="39475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3047999" y="1981199"/>
                <a:ext cx="3557681" cy="28956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3019116" y="2753870"/>
                <a:ext cx="3610284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800" dirty="0">
                    <a:solidFill>
                      <a:prstClr val="white"/>
                    </a:solidFill>
                    <a:latin typeface="Aharoni" pitchFamily="2" charset="-79"/>
                    <a:cs typeface="Aharoni" pitchFamily="2" charset="-79"/>
                  </a:rPr>
                  <a:t>ABOUT</a:t>
                </a: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 rot="11087984">
              <a:off x="2206647" y="827293"/>
              <a:ext cx="5191072" cy="5224718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0615899"/>
                </a:avLst>
              </a:prstTxWarp>
              <a:spAutoFit/>
            </a:bodyPr>
            <a:lstStyle/>
            <a:p>
              <a:r>
                <a:rPr lang="en-US" sz="11500" dirty="0">
                  <a:solidFill>
                    <a:prstClr val="black"/>
                  </a:solidFill>
                  <a:latin typeface="Franklin Gothic Medium Cond" pitchFamily="34" charset="0"/>
                  <a:cs typeface="Aharoni" pitchFamily="2" charset="-79"/>
                </a:rPr>
                <a:t>Want to learn more  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403221" y="741416"/>
            <a:ext cx="5191072" cy="5224718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615899"/>
              </a:avLst>
            </a:prstTxWarp>
            <a:spAutoFit/>
          </a:bodyPr>
          <a:lstStyle/>
          <a:p>
            <a:r>
              <a:rPr lang="en-US" sz="11500" dirty="0">
                <a:solidFill>
                  <a:srgbClr val="FFFF00"/>
                </a:solidFill>
                <a:latin typeface="Franklin Gothic Medium Cond" pitchFamily="34" charset="0"/>
                <a:cs typeface="Aharoni" pitchFamily="2" charset="-79"/>
              </a:rPr>
              <a:t>Kinetic Typography</a:t>
            </a:r>
          </a:p>
        </p:txBody>
      </p:sp>
    </p:spTree>
    <p:extLst>
      <p:ext uri="{BB962C8B-B14F-4D97-AF65-F5344CB8AC3E}">
        <p14:creationId xmlns:p14="http://schemas.microsoft.com/office/powerpoint/2010/main" val="2017608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800">
        <p:cut/>
      </p:transition>
    </mc:Choice>
    <mc:Fallback xmlns="">
      <p:transition advTm="8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143245" y="741416"/>
            <a:ext cx="5451048" cy="5310595"/>
            <a:chOff x="2143245" y="741416"/>
            <a:chExt cx="5451048" cy="5310595"/>
          </a:xfrm>
        </p:grpSpPr>
        <p:grpSp>
          <p:nvGrpSpPr>
            <p:cNvPr id="4" name="Group 3"/>
            <p:cNvGrpSpPr/>
            <p:nvPr/>
          </p:nvGrpSpPr>
          <p:grpSpPr>
            <a:xfrm rot="10800000">
              <a:off x="2143245" y="803231"/>
              <a:ext cx="5254474" cy="5248780"/>
              <a:chOff x="2143245" y="803231"/>
              <a:chExt cx="5254474" cy="5248780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2143245" y="803231"/>
                <a:ext cx="5191072" cy="5224718"/>
                <a:chOff x="2143245" y="803231"/>
                <a:chExt cx="5191072" cy="5224718"/>
              </a:xfrm>
            </p:grpSpPr>
            <p:sp>
              <p:nvSpPr>
                <p:cNvPr id="2" name="TextBox 1"/>
                <p:cNvSpPr txBox="1"/>
                <p:nvPr/>
              </p:nvSpPr>
              <p:spPr>
                <a:xfrm rot="287984">
                  <a:off x="2143245" y="803231"/>
                  <a:ext cx="5191072" cy="52247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prstTxWarp prst="textArchUp">
                    <a:avLst>
                      <a:gd name="adj" fmla="val 10615899"/>
                    </a:avLst>
                  </a:prstTxWarp>
                  <a:spAutoFit/>
                </a:bodyPr>
                <a:lstStyle/>
                <a:p>
                  <a:r>
                    <a:rPr lang="en-US" sz="11500" dirty="0">
                      <a:solidFill>
                        <a:prstClr val="white"/>
                      </a:solidFill>
                      <a:latin typeface="Franklin Gothic Medium Cond" pitchFamily="34" charset="0"/>
                      <a:cs typeface="Aharoni" pitchFamily="2" charset="-79"/>
                    </a:rPr>
                    <a:t>Want to learn more  </a:t>
                  </a:r>
                </a:p>
              </p:txBody>
            </p:sp>
            <p:pic>
              <p:nvPicPr>
                <p:cNvPr id="8" name="Picture 7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40731" y="1455248"/>
                  <a:ext cx="4378527" cy="39475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6" name="Oval 5"/>
                <p:cNvSpPr/>
                <p:nvPr/>
              </p:nvSpPr>
              <p:spPr>
                <a:xfrm>
                  <a:off x="3047999" y="1981199"/>
                  <a:ext cx="3557681" cy="2895600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" name="TextBox 4"/>
                <p:cNvSpPr txBox="1"/>
                <p:nvPr/>
              </p:nvSpPr>
              <p:spPr>
                <a:xfrm>
                  <a:off x="3019116" y="2753870"/>
                  <a:ext cx="3610284" cy="13234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800" dirty="0">
                      <a:solidFill>
                        <a:prstClr val="white"/>
                      </a:solidFill>
                      <a:latin typeface="Aharoni" pitchFamily="2" charset="-79"/>
                      <a:cs typeface="Aharoni" pitchFamily="2" charset="-79"/>
                    </a:rPr>
                    <a:t>ABOUT</a:t>
                  </a:r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 rot="11087984">
                <a:off x="2206647" y="827293"/>
                <a:ext cx="5191072" cy="5224718"/>
              </a:xfrm>
              <a:prstGeom prst="rect">
                <a:avLst/>
              </a:prstGeom>
              <a:noFill/>
            </p:spPr>
            <p:txBody>
              <a:bodyPr wrap="square" rtlCol="0">
                <a:prstTxWarp prst="textArchUp">
                  <a:avLst>
                    <a:gd name="adj" fmla="val 10615899"/>
                  </a:avLst>
                </a:prstTxWarp>
                <a:spAutoFit/>
              </a:bodyPr>
              <a:lstStyle/>
              <a:p>
                <a:r>
                  <a:rPr lang="en-US" sz="11500" dirty="0">
                    <a:solidFill>
                      <a:prstClr val="black"/>
                    </a:solidFill>
                    <a:latin typeface="Franklin Gothic Medium Cond" pitchFamily="34" charset="0"/>
                    <a:cs typeface="Aharoni" pitchFamily="2" charset="-79"/>
                  </a:rPr>
                  <a:t>Want to learn more  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403221" y="741416"/>
              <a:ext cx="5191072" cy="5224718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0615899"/>
                </a:avLst>
              </a:prstTxWarp>
              <a:spAutoFit/>
            </a:bodyPr>
            <a:lstStyle/>
            <a:p>
              <a:r>
                <a:rPr lang="en-US" sz="11500" dirty="0">
                  <a:solidFill>
                    <a:srgbClr val="FFFF00"/>
                  </a:solidFill>
                  <a:latin typeface="Franklin Gothic Medium Cond" pitchFamily="34" charset="0"/>
                  <a:cs typeface="Aharoni" pitchFamily="2" charset="-79"/>
                </a:rPr>
                <a:t>Kinetic Typography</a:t>
              </a:r>
            </a:p>
          </p:txBody>
        </p:sp>
      </p:grp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676534" y="914400"/>
            <a:ext cx="3390733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594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800"/>
    </mc:Choice>
    <mc:Fallback xmlns="">
      <p:transition advTm="8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750" fill="hold"/>
                                        <p:tgtEl>
                                          <p:spTgt spid="7"/>
                                        </p:tgtEl>
                                      </p:cBhvr>
                                      <p:by x="20000" y="2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7059" y="4436010"/>
            <a:ext cx="1304657" cy="1281490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676534" y="914400"/>
            <a:ext cx="3390733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295422" y="766482"/>
            <a:ext cx="3941637" cy="4535771"/>
            <a:chOff x="295422" y="582791"/>
            <a:chExt cx="3941637" cy="4880827"/>
          </a:xfrm>
          <a:solidFill>
            <a:srgbClr val="00B0F0"/>
          </a:solidFill>
        </p:grpSpPr>
        <p:sp>
          <p:nvSpPr>
            <p:cNvPr id="13" name="Rectangle 12"/>
            <p:cNvSpPr/>
            <p:nvPr/>
          </p:nvSpPr>
          <p:spPr>
            <a:xfrm>
              <a:off x="295422" y="582791"/>
              <a:ext cx="1111347" cy="4861406"/>
            </a:xfrm>
            <a:prstGeom prst="rect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95422" y="5064370"/>
              <a:ext cx="3941637" cy="399248"/>
            </a:xfrm>
            <a:prstGeom prst="rect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343976" y="1682752"/>
            <a:ext cx="5814302" cy="37702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3900" dirty="0" smtClean="0">
                <a:solidFill>
                  <a:srgbClr val="00B0F0"/>
                </a:solidFill>
                <a:latin typeface="Britannic Bold" panose="020B0903060703020204" pitchFamily="34" charset="0"/>
                <a:cs typeface="Segoe UI Semibold" panose="020B0702040204020203" pitchFamily="34" charset="0"/>
              </a:rPr>
              <a:t>ETS</a:t>
            </a:r>
            <a:endParaRPr lang="en-US" sz="23900" dirty="0">
              <a:solidFill>
                <a:srgbClr val="00B0F0"/>
              </a:solidFill>
              <a:latin typeface="Britannic Bold" panose="020B09030607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23748" y="4239064"/>
            <a:ext cx="347781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 smtClean="0">
                <a:solidFill>
                  <a:srgbClr val="00B0F0"/>
                </a:solidFill>
                <a:latin typeface="Britannic Bold" panose="020B0903060703020204" pitchFamily="34" charset="0"/>
              </a:rPr>
              <a:t>DO</a:t>
            </a:r>
            <a:endParaRPr lang="en-US" sz="16600" dirty="0">
              <a:solidFill>
                <a:srgbClr val="00B0F0"/>
              </a:solidFill>
              <a:latin typeface="Britannic Bold" panose="020B0903060703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794695" y="2672862"/>
            <a:ext cx="576776" cy="36964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7484012" y="2672862"/>
            <a:ext cx="1477107" cy="3696423"/>
            <a:chOff x="7484012" y="2672862"/>
            <a:chExt cx="1477107" cy="3696423"/>
          </a:xfrm>
        </p:grpSpPr>
        <p:sp>
          <p:nvSpPr>
            <p:cNvPr id="20" name="Rectangle 19"/>
            <p:cNvSpPr/>
            <p:nvPr/>
          </p:nvSpPr>
          <p:spPr>
            <a:xfrm>
              <a:off x="7918444" y="2672862"/>
              <a:ext cx="576776" cy="36964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484012" y="2672862"/>
              <a:ext cx="1477107" cy="352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0444" y="1247788"/>
            <a:ext cx="1304657" cy="128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981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800"/>
    </mc:Choice>
    <mc:Fallback xmlns="">
      <p:transition advTm="8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22222E-6 L 0.56667 2.22222E-6 " pathEditMode="relative" rAng="0" ptsTypes="AA">
                                      <p:cBhvr>
                                        <p:cTn id="1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33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37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" decel="100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25" accel="100000">
                                          <p:stCondLst>
                                            <p:cond delay="2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4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6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6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41" decel="50000">
                                          <p:stCondLst>
                                            <p:cond delay="3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6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6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1297" y="1048466"/>
            <a:ext cx="187743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endParaRPr lang="en-US" sz="6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7399" y="265578"/>
            <a:ext cx="574548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</a:t>
            </a:r>
            <a:endParaRPr lang="en-US" sz="166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52281" y="2000922"/>
            <a:ext cx="6543394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en-US" sz="13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</a:t>
            </a:r>
            <a:endParaRPr lang="en-US" sz="13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 rot="-420000">
            <a:off x="866981" y="4446007"/>
            <a:ext cx="1234440" cy="1234440"/>
          </a:xfrm>
          <a:prstGeom prst="roundRect">
            <a:avLst>
              <a:gd name="adj" fmla="val 6411"/>
            </a:avLst>
          </a:prstGeom>
          <a:solidFill>
            <a:schemeClr val="bg1"/>
          </a:solidFill>
          <a:ln w="190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</a:t>
            </a:r>
            <a:endParaRPr lang="en-US" sz="8800" dirty="0">
              <a:solidFill>
                <a:srgbClr val="FF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 rot="420000">
            <a:off x="5772719" y="4512713"/>
            <a:ext cx="1234440" cy="1234440"/>
          </a:xfrm>
          <a:prstGeom prst="roundRect">
            <a:avLst>
              <a:gd name="adj" fmla="val 6411"/>
            </a:avLst>
          </a:prstGeom>
          <a:solidFill>
            <a:schemeClr val="bg1"/>
          </a:solidFill>
          <a:ln w="190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13" name="Rounded Rectangle 12"/>
          <p:cNvSpPr/>
          <p:nvPr/>
        </p:nvSpPr>
        <p:spPr>
          <a:xfrm rot="-420000">
            <a:off x="4109499" y="4529435"/>
            <a:ext cx="1234440" cy="1234440"/>
          </a:xfrm>
          <a:prstGeom prst="roundRect">
            <a:avLst>
              <a:gd name="adj" fmla="val 6411"/>
            </a:avLst>
          </a:prstGeom>
          <a:solidFill>
            <a:schemeClr val="bg1"/>
          </a:solidFill>
          <a:ln w="190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</a:t>
            </a:r>
            <a:endParaRPr lang="en-US" sz="8800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 rot="420000">
            <a:off x="2504964" y="4388702"/>
            <a:ext cx="1234440" cy="1234440"/>
          </a:xfrm>
          <a:prstGeom prst="roundRect">
            <a:avLst>
              <a:gd name="adj" fmla="val 6411"/>
            </a:avLst>
          </a:prstGeom>
          <a:solidFill>
            <a:schemeClr val="bg1"/>
          </a:solidFill>
          <a:ln w="190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15" name="Rounded Rectangle 14"/>
          <p:cNvSpPr/>
          <p:nvPr/>
        </p:nvSpPr>
        <p:spPr>
          <a:xfrm rot="-420000">
            <a:off x="7374366" y="4529433"/>
            <a:ext cx="1234440" cy="1234440"/>
          </a:xfrm>
          <a:prstGeom prst="roundRect">
            <a:avLst>
              <a:gd name="adj" fmla="val 6411"/>
            </a:avLst>
          </a:prstGeom>
          <a:solidFill>
            <a:schemeClr val="bg1"/>
          </a:solidFill>
          <a:ln w="1905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564357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8" presetClass="emph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animRot by="-5400000">
                                      <p:cBhvr>
                                        <p:cTn id="1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50"/>
                            </p:stCondLst>
                            <p:childTnLst>
                              <p:par>
                                <p:cTn id="29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1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1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1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1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/>
      <p:bldP spid="7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00844" y="265578"/>
            <a:ext cx="6794831" cy="3951335"/>
            <a:chOff x="1200844" y="265578"/>
            <a:chExt cx="6794831" cy="3951335"/>
          </a:xfrm>
        </p:grpSpPr>
        <p:sp>
          <p:nvSpPr>
            <p:cNvPr id="4" name="TextBox 3"/>
            <p:cNvSpPr txBox="1"/>
            <p:nvPr/>
          </p:nvSpPr>
          <p:spPr>
            <a:xfrm rot="16200000">
              <a:off x="816123" y="1102254"/>
              <a:ext cx="1877437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</a:t>
              </a:r>
              <a:endParaRPr lang="en-US" sz="6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57399" y="265578"/>
              <a:ext cx="5745484" cy="26468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00" dirty="0" smtClean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BEST</a:t>
              </a:r>
              <a:endParaRPr lang="en-US" sz="16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452281" y="2000922"/>
              <a:ext cx="6543394" cy="22159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5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WAY</a:t>
              </a:r>
              <a:r>
                <a:rPr lang="en-US" sz="138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TO</a:t>
              </a:r>
              <a:endParaRPr lang="en-US" sz="13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866981" y="4388702"/>
            <a:ext cx="7741825" cy="1375173"/>
            <a:chOff x="866981" y="4388702"/>
            <a:chExt cx="7741825" cy="1375173"/>
          </a:xfrm>
        </p:grpSpPr>
        <p:sp>
          <p:nvSpPr>
            <p:cNvPr id="7" name="Rounded Rectangle 6"/>
            <p:cNvSpPr/>
            <p:nvPr/>
          </p:nvSpPr>
          <p:spPr>
            <a:xfrm rot="-420000">
              <a:off x="866981" y="4446007"/>
              <a:ext cx="1234440" cy="1234440"/>
            </a:xfrm>
            <a:prstGeom prst="roundRect">
              <a:avLst>
                <a:gd name="adj" fmla="val 6411"/>
              </a:avLst>
            </a:prstGeom>
            <a:solidFill>
              <a:schemeClr val="bg1"/>
            </a:solidFill>
            <a:ln w="190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800" dirty="0" smtClean="0">
                  <a:solidFill>
                    <a:srgbClr val="FF0000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L</a:t>
              </a:r>
              <a:endParaRPr lang="en-US" sz="8800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 rot="420000">
              <a:off x="5772719" y="4512713"/>
              <a:ext cx="1234440" cy="1234440"/>
            </a:xfrm>
            <a:prstGeom prst="roundRect">
              <a:avLst>
                <a:gd name="adj" fmla="val 6411"/>
              </a:avLst>
            </a:prstGeom>
            <a:solidFill>
              <a:schemeClr val="bg1"/>
            </a:solidFill>
            <a:ln w="1905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800" dirty="0">
                  <a:solidFill>
                    <a:srgbClr val="00B050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R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 rot="-420000">
              <a:off x="4109499" y="4529435"/>
              <a:ext cx="1234440" cy="1234440"/>
            </a:xfrm>
            <a:prstGeom prst="roundRect">
              <a:avLst>
                <a:gd name="adj" fmla="val 6411"/>
              </a:avLst>
            </a:prstGeom>
            <a:solidFill>
              <a:schemeClr val="bg1"/>
            </a:solidFill>
            <a:ln w="1905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800" dirty="0" smtClean="0">
                  <a:solidFill>
                    <a:srgbClr val="FFFF00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A</a:t>
              </a:r>
              <a:endParaRPr lang="en-US" sz="8800" dirty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 rot="420000">
              <a:off x="2504964" y="4388702"/>
              <a:ext cx="1234440" cy="1234440"/>
            </a:xfrm>
            <a:prstGeom prst="roundRect">
              <a:avLst>
                <a:gd name="adj" fmla="val 6411"/>
              </a:avLst>
            </a:prstGeom>
            <a:solidFill>
              <a:schemeClr val="bg1"/>
            </a:solidFill>
            <a:ln w="1905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800" dirty="0">
                  <a:solidFill>
                    <a:srgbClr val="0070C0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 rot="-420000">
              <a:off x="7374366" y="4529433"/>
              <a:ext cx="1234440" cy="1234440"/>
            </a:xfrm>
            <a:prstGeom prst="roundRect">
              <a:avLst>
                <a:gd name="adj" fmla="val 6411"/>
              </a:avLst>
            </a:prstGeom>
            <a:solidFill>
              <a:schemeClr val="bg1"/>
            </a:solidFill>
            <a:ln w="1905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800" dirty="0">
                  <a:solidFill>
                    <a:srgbClr val="7030A0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8289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22222E-6 L 0.00104 -0.07176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7 L -0.64202 -0.39838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101" y="-19931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7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22222E-6 L 0.17239 0.17384 C 0.2085 0.21412 0.26267 0.23611 0.31892 0.23611 C 0.38333 0.23611 0.43472 0.21412 0.47083 0.17384 L 0.6434 2.22222E-6 " pathEditMode="relative" rAng="0" ptsTypes="AAAAA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70" y="1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</TotalTime>
  <Words>60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Aharoni</vt:lpstr>
      <vt:lpstr>Arial</vt:lpstr>
      <vt:lpstr>Arial Black</vt:lpstr>
      <vt:lpstr>Britannic Bold</vt:lpstr>
      <vt:lpstr>Calibri</vt:lpstr>
      <vt:lpstr>Calibri Light</vt:lpstr>
      <vt:lpstr>Franklin Gothic Medium Cond</vt:lpstr>
      <vt:lpstr>Segoe UI Semibold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Trung Nhựt</dc:creator>
  <cp:lastModifiedBy>Nguyễn Trung Nhựt</cp:lastModifiedBy>
  <cp:revision>29</cp:revision>
  <dcterms:created xsi:type="dcterms:W3CDTF">2015-07-30T06:42:24Z</dcterms:created>
  <dcterms:modified xsi:type="dcterms:W3CDTF">2015-07-30T11:13:09Z</dcterms:modified>
</cp:coreProperties>
</file>