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56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1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2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8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7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0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3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0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6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89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0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9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7CF1-DC7A-49D7-9462-E2A850AF6422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A63A2-3023-4CDB-A60B-C8C03E893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61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4114800" y="1752600"/>
            <a:ext cx="1066800" cy="3429000"/>
          </a:xfrm>
          <a:prstGeom prst="triangle">
            <a:avLst>
              <a:gd name="adj" fmla="val 49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00450" y="5181600"/>
            <a:ext cx="20955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894765" y="2524993"/>
            <a:ext cx="1371600" cy="2121246"/>
            <a:chOff x="2133600" y="2450754"/>
            <a:chExt cx="838200" cy="1331500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57900" y="2488576"/>
            <a:ext cx="1371600" cy="2121246"/>
            <a:chOff x="2133600" y="2450754"/>
            <a:chExt cx="838200" cy="1331500"/>
          </a:xfrm>
        </p:grpSpPr>
        <p:cxnSp>
          <p:nvCxnSpPr>
            <p:cNvPr id="41" name="Straight Connector 40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552700" y="2260253"/>
            <a:ext cx="4191000" cy="381000"/>
            <a:chOff x="2552700" y="2260253"/>
            <a:chExt cx="4191000" cy="381000"/>
          </a:xfrm>
        </p:grpSpPr>
        <p:sp>
          <p:nvSpPr>
            <p:cNvPr id="5" name="Rectangle 4"/>
            <p:cNvSpPr/>
            <p:nvPr/>
          </p:nvSpPr>
          <p:spPr>
            <a:xfrm>
              <a:off x="2552700" y="2427894"/>
              <a:ext cx="4191000" cy="4571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457700" y="2260253"/>
              <a:ext cx="381000" cy="3810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5836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043E-7 L -0.00104 -0.0666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33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1874E-6 L 0 0.04442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4114800" y="1752600"/>
            <a:ext cx="1066800" cy="3429000"/>
          </a:xfrm>
          <a:prstGeom prst="triangle">
            <a:avLst>
              <a:gd name="adj" fmla="val 49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00450" y="5181600"/>
            <a:ext cx="20955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6030035" y="2837146"/>
            <a:ext cx="1371600" cy="2121246"/>
            <a:chOff x="2133600" y="2450754"/>
            <a:chExt cx="838200" cy="1331500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 rot="600000">
            <a:off x="2552700" y="2260253"/>
            <a:ext cx="4191000" cy="381000"/>
            <a:chOff x="2552700" y="2260253"/>
            <a:chExt cx="4191000" cy="381000"/>
          </a:xfrm>
        </p:grpSpPr>
        <p:sp>
          <p:nvSpPr>
            <p:cNvPr id="5" name="Rectangle 4"/>
            <p:cNvSpPr/>
            <p:nvPr/>
          </p:nvSpPr>
          <p:spPr>
            <a:xfrm>
              <a:off x="2552700" y="2427894"/>
              <a:ext cx="4191000" cy="4571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457700" y="2260253"/>
              <a:ext cx="381000" cy="3810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894765" y="2102091"/>
            <a:ext cx="1371600" cy="2121246"/>
            <a:chOff x="2133600" y="2450754"/>
            <a:chExt cx="838200" cy="133150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20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08189E-8 L -0.00087 -0.0555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277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600000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1874E-6 L 0 0.04442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4114800" y="1752600"/>
            <a:ext cx="1066800" cy="3429000"/>
          </a:xfrm>
          <a:prstGeom prst="triangle">
            <a:avLst>
              <a:gd name="adj" fmla="val 49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00450" y="5181600"/>
            <a:ext cx="20955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6030035" y="2837146"/>
            <a:ext cx="1371600" cy="2121246"/>
            <a:chOff x="2133600" y="2450754"/>
            <a:chExt cx="838200" cy="1331500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 rot="600000">
            <a:off x="2552700" y="2260253"/>
            <a:ext cx="4191000" cy="381000"/>
            <a:chOff x="2552700" y="2260253"/>
            <a:chExt cx="4191000" cy="381000"/>
          </a:xfrm>
        </p:grpSpPr>
        <p:sp>
          <p:nvSpPr>
            <p:cNvPr id="5" name="Rectangle 4"/>
            <p:cNvSpPr/>
            <p:nvPr/>
          </p:nvSpPr>
          <p:spPr>
            <a:xfrm>
              <a:off x="2552700" y="2427894"/>
              <a:ext cx="4191000" cy="4571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457700" y="2260253"/>
              <a:ext cx="381000" cy="3810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894765" y="2102091"/>
            <a:ext cx="1371600" cy="2121246"/>
            <a:chOff x="2133600" y="2450754"/>
            <a:chExt cx="838200" cy="133150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1456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08189E-8 L -0.00087 -0.0555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277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600000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1874E-6 L 0 0.04442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4114800" y="1752600"/>
            <a:ext cx="1066800" cy="3429000"/>
          </a:xfrm>
          <a:prstGeom prst="triangle">
            <a:avLst>
              <a:gd name="adj" fmla="val 49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00450" y="5181600"/>
            <a:ext cx="20955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894765" y="2524993"/>
            <a:ext cx="1371600" cy="2121246"/>
            <a:chOff x="2133600" y="2450754"/>
            <a:chExt cx="838200" cy="1331500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57900" y="2488576"/>
            <a:ext cx="1371600" cy="2121246"/>
            <a:chOff x="2133600" y="2450754"/>
            <a:chExt cx="838200" cy="1331500"/>
          </a:xfrm>
        </p:grpSpPr>
        <p:cxnSp>
          <p:nvCxnSpPr>
            <p:cNvPr id="41" name="Straight Connector 40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552700" y="2260253"/>
            <a:ext cx="4191000" cy="381000"/>
            <a:chOff x="2552700" y="2260253"/>
            <a:chExt cx="4191000" cy="381000"/>
          </a:xfrm>
        </p:grpSpPr>
        <p:sp>
          <p:nvSpPr>
            <p:cNvPr id="5" name="Rectangle 4"/>
            <p:cNvSpPr/>
            <p:nvPr/>
          </p:nvSpPr>
          <p:spPr>
            <a:xfrm>
              <a:off x="2552700" y="2427894"/>
              <a:ext cx="4191000" cy="4571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457700" y="2260253"/>
              <a:ext cx="381000" cy="3810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Oval 43"/>
          <p:cNvSpPr/>
          <p:nvPr/>
        </p:nvSpPr>
        <p:spPr>
          <a:xfrm>
            <a:off x="6425045" y="3810000"/>
            <a:ext cx="637309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1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043E-7 L -0.00104 -0.06662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3331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1874E-6 L 0 0.04442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67731E-6 L 0.00156 0.04996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24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4114800" y="1752600"/>
            <a:ext cx="1066800" cy="3429000"/>
          </a:xfrm>
          <a:prstGeom prst="triangle">
            <a:avLst>
              <a:gd name="adj" fmla="val 49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00450" y="5181600"/>
            <a:ext cx="20955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894765" y="2524993"/>
            <a:ext cx="1371600" cy="2121246"/>
            <a:chOff x="2133600" y="2450754"/>
            <a:chExt cx="838200" cy="1331500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57900" y="2488576"/>
            <a:ext cx="1371600" cy="2121246"/>
            <a:chOff x="2133600" y="2450754"/>
            <a:chExt cx="838200" cy="1331500"/>
          </a:xfrm>
        </p:grpSpPr>
        <p:cxnSp>
          <p:nvCxnSpPr>
            <p:cNvPr id="41" name="Straight Connector 40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552700" y="2260253"/>
            <a:ext cx="4191000" cy="381000"/>
            <a:chOff x="2552700" y="2260253"/>
            <a:chExt cx="4191000" cy="381000"/>
          </a:xfrm>
        </p:grpSpPr>
        <p:sp>
          <p:nvSpPr>
            <p:cNvPr id="5" name="Rectangle 4"/>
            <p:cNvSpPr/>
            <p:nvPr/>
          </p:nvSpPr>
          <p:spPr>
            <a:xfrm>
              <a:off x="2552700" y="2427894"/>
              <a:ext cx="4191000" cy="4571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457700" y="2260253"/>
              <a:ext cx="381000" cy="3810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Oval 43"/>
          <p:cNvSpPr/>
          <p:nvPr/>
        </p:nvSpPr>
        <p:spPr>
          <a:xfrm>
            <a:off x="6425045" y="3810000"/>
            <a:ext cx="637309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5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043E-7 L -0.00104 -0.06662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3331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1874E-6 L 0 0.04442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67731E-6 L 0.00156 0.04996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24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4114800" y="1752600"/>
            <a:ext cx="1066800" cy="3429000"/>
          </a:xfrm>
          <a:prstGeom prst="triangle">
            <a:avLst>
              <a:gd name="adj" fmla="val 49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00450" y="5181600"/>
            <a:ext cx="20955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6030035" y="2837146"/>
            <a:ext cx="1371600" cy="2121246"/>
            <a:chOff x="2133600" y="2450754"/>
            <a:chExt cx="838200" cy="1331500"/>
          </a:xfrm>
        </p:grpSpPr>
        <p:cxnSp>
          <p:nvCxnSpPr>
            <p:cNvPr id="37" name="Straight Connector 36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 rot="600000">
            <a:off x="2552700" y="2260253"/>
            <a:ext cx="4191000" cy="381000"/>
            <a:chOff x="2552700" y="2260253"/>
            <a:chExt cx="4191000" cy="381000"/>
          </a:xfrm>
        </p:grpSpPr>
        <p:sp>
          <p:nvSpPr>
            <p:cNvPr id="5" name="Rectangle 4"/>
            <p:cNvSpPr/>
            <p:nvPr/>
          </p:nvSpPr>
          <p:spPr>
            <a:xfrm>
              <a:off x="2552700" y="2427894"/>
              <a:ext cx="4191000" cy="4571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457700" y="2260253"/>
              <a:ext cx="381000" cy="3810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894765" y="2102091"/>
            <a:ext cx="1371600" cy="2121246"/>
            <a:chOff x="2133600" y="2450754"/>
            <a:chExt cx="838200" cy="133150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2286000" y="2450754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552700" y="2473613"/>
              <a:ext cx="266700" cy="128304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2133600" y="3736535"/>
              <a:ext cx="8382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Oval 14"/>
          <p:cNvSpPr/>
          <p:nvPr/>
        </p:nvSpPr>
        <p:spPr>
          <a:xfrm>
            <a:off x="6425045" y="4199756"/>
            <a:ext cx="637309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1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49827E-7 L 0 0.48161 " pathEditMode="relative" rAng="0" ptsTypes="AA">
                                      <p:cBhvr>
                                        <p:cTn id="6" dur="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08189E-8 L -0.00087 -0.055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27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600000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1874E-6 L 0 0.04442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LongLe</dc:creator>
  <cp:lastModifiedBy>LongLe</cp:lastModifiedBy>
  <cp:revision>8</cp:revision>
  <dcterms:created xsi:type="dcterms:W3CDTF">2015-07-30T11:18:45Z</dcterms:created>
  <dcterms:modified xsi:type="dcterms:W3CDTF">2015-07-30T13:36:43Z</dcterms:modified>
</cp:coreProperties>
</file>