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1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2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8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7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0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6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9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9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7CF1-DC7A-49D7-9462-E2A850AF6422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63A2-3023-4CDB-A60B-C8C03E893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61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114800" y="1752600"/>
            <a:ext cx="1066800" cy="3429000"/>
          </a:xfrm>
          <a:prstGeom prst="triangle">
            <a:avLst>
              <a:gd name="adj" fmla="val 49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00450" y="5181600"/>
            <a:ext cx="2095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94765" y="2524993"/>
            <a:ext cx="1371600" cy="2121246"/>
            <a:chOff x="2133600" y="2450754"/>
            <a:chExt cx="838200" cy="13315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57900" y="2488576"/>
            <a:ext cx="1371600" cy="2121246"/>
            <a:chOff x="2133600" y="2450754"/>
            <a:chExt cx="838200" cy="13315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52700" y="2260253"/>
            <a:ext cx="4191000" cy="381000"/>
            <a:chOff x="2552700" y="2260253"/>
            <a:chExt cx="4191000" cy="381000"/>
          </a:xfrm>
        </p:grpSpPr>
        <p:sp>
          <p:nvSpPr>
            <p:cNvPr id="5" name="Rectangle 4"/>
            <p:cNvSpPr/>
            <p:nvPr/>
          </p:nvSpPr>
          <p:spPr>
            <a:xfrm>
              <a:off x="2552700" y="2427894"/>
              <a:ext cx="4191000" cy="457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57700" y="2260253"/>
              <a:ext cx="381000" cy="381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836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043E-7 L -0.00104 -0.0666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3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0444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114800" y="1752600"/>
            <a:ext cx="1066800" cy="3429000"/>
          </a:xfrm>
          <a:prstGeom prst="triangle">
            <a:avLst>
              <a:gd name="adj" fmla="val 49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00450" y="5181600"/>
            <a:ext cx="2095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30035" y="2837146"/>
            <a:ext cx="1371600" cy="2121246"/>
            <a:chOff x="2133600" y="2450754"/>
            <a:chExt cx="838200" cy="13315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rot="600000">
            <a:off x="2552700" y="2260253"/>
            <a:ext cx="4191000" cy="381000"/>
            <a:chOff x="2552700" y="2260253"/>
            <a:chExt cx="4191000" cy="381000"/>
          </a:xfrm>
        </p:grpSpPr>
        <p:sp>
          <p:nvSpPr>
            <p:cNvPr id="5" name="Rectangle 4"/>
            <p:cNvSpPr/>
            <p:nvPr/>
          </p:nvSpPr>
          <p:spPr>
            <a:xfrm>
              <a:off x="2552700" y="2427894"/>
              <a:ext cx="4191000" cy="457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57700" y="2260253"/>
              <a:ext cx="381000" cy="381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94765" y="2102091"/>
            <a:ext cx="1371600" cy="2121246"/>
            <a:chOff x="2133600" y="2450754"/>
            <a:chExt cx="838200" cy="13315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20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8189E-8 L -0.00087 -0.0555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0444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114800" y="1752600"/>
            <a:ext cx="1066800" cy="3429000"/>
          </a:xfrm>
          <a:prstGeom prst="triangle">
            <a:avLst>
              <a:gd name="adj" fmla="val 49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00450" y="5181600"/>
            <a:ext cx="2095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30035" y="2837146"/>
            <a:ext cx="1371600" cy="2121246"/>
            <a:chOff x="2133600" y="2450754"/>
            <a:chExt cx="838200" cy="13315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rot="600000">
            <a:off x="2552700" y="2260253"/>
            <a:ext cx="4191000" cy="381000"/>
            <a:chOff x="2552700" y="2260253"/>
            <a:chExt cx="4191000" cy="381000"/>
          </a:xfrm>
        </p:grpSpPr>
        <p:sp>
          <p:nvSpPr>
            <p:cNvPr id="5" name="Rectangle 4"/>
            <p:cNvSpPr/>
            <p:nvPr/>
          </p:nvSpPr>
          <p:spPr>
            <a:xfrm>
              <a:off x="2552700" y="2427894"/>
              <a:ext cx="4191000" cy="457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57700" y="2260253"/>
              <a:ext cx="381000" cy="381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94765" y="2102091"/>
            <a:ext cx="1371600" cy="2121246"/>
            <a:chOff x="2133600" y="2450754"/>
            <a:chExt cx="838200" cy="13315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45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8189E-8 L -0.00087 -0.0555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0444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114800" y="1752600"/>
            <a:ext cx="1066800" cy="3429000"/>
          </a:xfrm>
          <a:prstGeom prst="triangle">
            <a:avLst>
              <a:gd name="adj" fmla="val 49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00450" y="5181600"/>
            <a:ext cx="2095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94765" y="2524993"/>
            <a:ext cx="1371600" cy="2121246"/>
            <a:chOff x="2133600" y="2450754"/>
            <a:chExt cx="838200" cy="13315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57900" y="2488576"/>
            <a:ext cx="1371600" cy="2121246"/>
            <a:chOff x="2133600" y="2450754"/>
            <a:chExt cx="838200" cy="13315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52700" y="2260253"/>
            <a:ext cx="4191000" cy="381000"/>
            <a:chOff x="2552700" y="2260253"/>
            <a:chExt cx="4191000" cy="381000"/>
          </a:xfrm>
        </p:grpSpPr>
        <p:sp>
          <p:nvSpPr>
            <p:cNvPr id="5" name="Rectangle 4"/>
            <p:cNvSpPr/>
            <p:nvPr/>
          </p:nvSpPr>
          <p:spPr>
            <a:xfrm>
              <a:off x="2552700" y="2427894"/>
              <a:ext cx="4191000" cy="457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57700" y="2260253"/>
              <a:ext cx="381000" cy="381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Oval 43"/>
          <p:cNvSpPr/>
          <p:nvPr/>
        </p:nvSpPr>
        <p:spPr>
          <a:xfrm>
            <a:off x="6425045" y="3810000"/>
            <a:ext cx="637309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043E-7 L -0.00104 -0.0666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33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0444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7731E-6 L 0.00156 0.0499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114800" y="1752600"/>
            <a:ext cx="1066800" cy="3429000"/>
          </a:xfrm>
          <a:prstGeom prst="triangle">
            <a:avLst>
              <a:gd name="adj" fmla="val 49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00450" y="5181600"/>
            <a:ext cx="2095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94765" y="2524993"/>
            <a:ext cx="1371600" cy="2121246"/>
            <a:chOff x="2133600" y="2450754"/>
            <a:chExt cx="838200" cy="13315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57900" y="2488576"/>
            <a:ext cx="1371600" cy="2121246"/>
            <a:chOff x="2133600" y="2450754"/>
            <a:chExt cx="838200" cy="13315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52700" y="2260253"/>
            <a:ext cx="4191000" cy="381000"/>
            <a:chOff x="2552700" y="2260253"/>
            <a:chExt cx="4191000" cy="381000"/>
          </a:xfrm>
        </p:grpSpPr>
        <p:sp>
          <p:nvSpPr>
            <p:cNvPr id="5" name="Rectangle 4"/>
            <p:cNvSpPr/>
            <p:nvPr/>
          </p:nvSpPr>
          <p:spPr>
            <a:xfrm>
              <a:off x="2552700" y="2427894"/>
              <a:ext cx="4191000" cy="457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57700" y="2260253"/>
              <a:ext cx="381000" cy="381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Oval 43"/>
          <p:cNvSpPr/>
          <p:nvPr/>
        </p:nvSpPr>
        <p:spPr>
          <a:xfrm>
            <a:off x="6425045" y="3810000"/>
            <a:ext cx="637309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5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043E-7 L -0.00104 -0.0666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33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0444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7731E-6 L 0.00156 0.0499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4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114800" y="1752600"/>
            <a:ext cx="1066800" cy="3429000"/>
          </a:xfrm>
          <a:prstGeom prst="triangle">
            <a:avLst>
              <a:gd name="adj" fmla="val 49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600450" y="5181600"/>
            <a:ext cx="2095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6030035" y="2837146"/>
            <a:ext cx="1371600" cy="2121246"/>
            <a:chOff x="2133600" y="2450754"/>
            <a:chExt cx="838200" cy="13315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rot="600000">
            <a:off x="2552700" y="2260253"/>
            <a:ext cx="4191000" cy="381000"/>
            <a:chOff x="2552700" y="2260253"/>
            <a:chExt cx="4191000" cy="381000"/>
          </a:xfrm>
        </p:grpSpPr>
        <p:sp>
          <p:nvSpPr>
            <p:cNvPr id="5" name="Rectangle 4"/>
            <p:cNvSpPr/>
            <p:nvPr/>
          </p:nvSpPr>
          <p:spPr>
            <a:xfrm>
              <a:off x="2552700" y="2427894"/>
              <a:ext cx="4191000" cy="4571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57700" y="2260253"/>
              <a:ext cx="381000" cy="381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894765" y="2102091"/>
            <a:ext cx="1371600" cy="2121246"/>
            <a:chOff x="2133600" y="2450754"/>
            <a:chExt cx="838200" cy="13315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2286000" y="2450754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52700" y="2473613"/>
              <a:ext cx="266700" cy="128304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133600" y="3736535"/>
              <a:ext cx="83820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6425045" y="4199756"/>
            <a:ext cx="637309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1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9827E-7 L 0 0.48161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08189E-8 L -0.00087 -0.055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0444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LongLe</dc:creator>
  <cp:lastModifiedBy>LongLe</cp:lastModifiedBy>
  <cp:revision>8</cp:revision>
  <dcterms:created xsi:type="dcterms:W3CDTF">2015-07-30T11:18:45Z</dcterms:created>
  <dcterms:modified xsi:type="dcterms:W3CDTF">2015-07-30T13:36:43Z</dcterms:modified>
</cp:coreProperties>
</file>