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0066"/>
    <a:srgbClr val="CC0066"/>
    <a:srgbClr val="6600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3" d="100"/>
          <a:sy n="63" d="100"/>
        </p:scale>
        <p:origin x="9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BA51-F278-4214-A207-80E7C88F4E31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E74AE-75AF-45CA-B30B-3BA5F6805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128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BA51-F278-4214-A207-80E7C88F4E31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E74AE-75AF-45CA-B30B-3BA5F6805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145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BA51-F278-4214-A207-80E7C88F4E31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E74AE-75AF-45CA-B30B-3BA5F6805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420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BA51-F278-4214-A207-80E7C88F4E31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E74AE-75AF-45CA-B30B-3BA5F6805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47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BA51-F278-4214-A207-80E7C88F4E31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E74AE-75AF-45CA-B30B-3BA5F6805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738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BA51-F278-4214-A207-80E7C88F4E31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E74AE-75AF-45CA-B30B-3BA5F6805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103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BA51-F278-4214-A207-80E7C88F4E31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E74AE-75AF-45CA-B30B-3BA5F6805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242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BA51-F278-4214-A207-80E7C88F4E31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E74AE-75AF-45CA-B30B-3BA5F6805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99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BA51-F278-4214-A207-80E7C88F4E31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E74AE-75AF-45CA-B30B-3BA5F6805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89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BA51-F278-4214-A207-80E7C88F4E31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E74AE-75AF-45CA-B30B-3BA5F6805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40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BA51-F278-4214-A207-80E7C88F4E31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E74AE-75AF-45CA-B30B-3BA5F6805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94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5BA51-F278-4214-A207-80E7C88F4E31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E74AE-75AF-45CA-B30B-3BA5F6805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165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97904" y="1620928"/>
            <a:ext cx="65738" cy="261659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rgbClr val="FFC000">
                  <a:alpha val="70000"/>
                </a:srgbClr>
              </a:gs>
              <a:gs pos="100000">
                <a:schemeClr val="accent2"/>
              </a:gs>
            </a:gsLst>
            <a:lin ang="16200000" scaled="1"/>
            <a:tileRect/>
          </a:gradFill>
          <a:ln w="41275">
            <a:solidFill>
              <a:schemeClr val="bg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9" name="Group 8"/>
          <p:cNvGrpSpPr/>
          <p:nvPr/>
        </p:nvGrpSpPr>
        <p:grpSpPr>
          <a:xfrm>
            <a:off x="451264" y="609093"/>
            <a:ext cx="1727573" cy="1623926"/>
            <a:chOff x="963988" y="448253"/>
            <a:chExt cx="2303430" cy="2165235"/>
          </a:xfrm>
        </p:grpSpPr>
        <p:sp>
          <p:nvSpPr>
            <p:cNvPr id="6" name="24-Point Star 5"/>
            <p:cNvSpPr/>
            <p:nvPr/>
          </p:nvSpPr>
          <p:spPr>
            <a:xfrm>
              <a:off x="1056465" y="554651"/>
              <a:ext cx="2118475" cy="2044769"/>
            </a:xfrm>
            <a:prstGeom prst="star24">
              <a:avLst>
                <a:gd name="adj" fmla="val 0"/>
              </a:avLst>
            </a:prstGeom>
            <a:ln w="63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" name="32-Point Star 6"/>
            <p:cNvSpPr/>
            <p:nvPr/>
          </p:nvSpPr>
          <p:spPr>
            <a:xfrm>
              <a:off x="963988" y="448253"/>
              <a:ext cx="2303430" cy="2165235"/>
            </a:xfrm>
            <a:prstGeom prst="star32">
              <a:avLst>
                <a:gd name="adj" fmla="val 0"/>
              </a:avLst>
            </a:prstGeom>
            <a:ln w="31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" name="Oval 4"/>
            <p:cNvSpPr/>
            <p:nvPr/>
          </p:nvSpPr>
          <p:spPr>
            <a:xfrm>
              <a:off x="1112737" y="475198"/>
              <a:ext cx="2098074" cy="2096086"/>
            </a:xfrm>
            <a:prstGeom prst="ellipse">
              <a:avLst/>
            </a:prstGeom>
            <a:gradFill flip="none" rotWithShape="1">
              <a:gsLst>
                <a:gs pos="87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  <a:gs pos="24000">
                  <a:schemeClr val="accent2"/>
                </a:gs>
                <a:gs pos="0">
                  <a:srgbClr val="FFC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2390846" y="1674571"/>
            <a:ext cx="65738" cy="261659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rgbClr val="FF6600"/>
              </a:gs>
              <a:gs pos="100000">
                <a:srgbClr val="FF0000"/>
              </a:gs>
            </a:gsLst>
            <a:lin ang="16200000" scaled="1"/>
            <a:tileRect/>
          </a:gradFill>
          <a:ln w="41275">
            <a:solidFill>
              <a:schemeClr val="bg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11" name="Group 10"/>
          <p:cNvGrpSpPr/>
          <p:nvPr/>
        </p:nvGrpSpPr>
        <p:grpSpPr>
          <a:xfrm>
            <a:off x="1544206" y="662736"/>
            <a:ext cx="1727573" cy="1623926"/>
            <a:chOff x="963988" y="448253"/>
            <a:chExt cx="2303430" cy="2165235"/>
          </a:xfrm>
        </p:grpSpPr>
        <p:sp>
          <p:nvSpPr>
            <p:cNvPr id="12" name="24-Point Star 11"/>
            <p:cNvSpPr/>
            <p:nvPr/>
          </p:nvSpPr>
          <p:spPr>
            <a:xfrm>
              <a:off x="1056465" y="554651"/>
              <a:ext cx="2118475" cy="2044769"/>
            </a:xfrm>
            <a:prstGeom prst="star24">
              <a:avLst>
                <a:gd name="adj" fmla="val 0"/>
              </a:avLst>
            </a:prstGeom>
            <a:ln w="635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32-Point Star 12"/>
            <p:cNvSpPr/>
            <p:nvPr/>
          </p:nvSpPr>
          <p:spPr>
            <a:xfrm>
              <a:off x="963988" y="448253"/>
              <a:ext cx="2303430" cy="2165235"/>
            </a:xfrm>
            <a:prstGeom prst="star32">
              <a:avLst>
                <a:gd name="adj" fmla="val 0"/>
              </a:avLst>
            </a:prstGeom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Oval 13"/>
            <p:cNvSpPr/>
            <p:nvPr/>
          </p:nvSpPr>
          <p:spPr>
            <a:xfrm>
              <a:off x="1112737" y="475198"/>
              <a:ext cx="2098074" cy="2096086"/>
            </a:xfrm>
            <a:prstGeom prst="ellipse">
              <a:avLst/>
            </a:prstGeom>
            <a:gradFill flip="none" rotWithShape="1">
              <a:gsLst>
                <a:gs pos="87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  <a:gs pos="24000">
                  <a:srgbClr val="FF0000"/>
                </a:gs>
                <a:gs pos="0">
                  <a:srgbClr val="FF66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3450920" y="2053656"/>
            <a:ext cx="65738" cy="261659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rgbClr val="00B0F0"/>
              </a:gs>
              <a:gs pos="100000">
                <a:srgbClr val="0070C0"/>
              </a:gs>
            </a:gsLst>
            <a:lin ang="16200000" scaled="1"/>
            <a:tileRect/>
          </a:gradFill>
          <a:ln w="41275">
            <a:solidFill>
              <a:schemeClr val="bg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16" name="Group 15"/>
          <p:cNvGrpSpPr/>
          <p:nvPr/>
        </p:nvGrpSpPr>
        <p:grpSpPr>
          <a:xfrm>
            <a:off x="2604279" y="1041821"/>
            <a:ext cx="1727573" cy="1623926"/>
            <a:chOff x="963988" y="448253"/>
            <a:chExt cx="2303430" cy="2165235"/>
          </a:xfrm>
        </p:grpSpPr>
        <p:sp>
          <p:nvSpPr>
            <p:cNvPr id="17" name="24-Point Star 16"/>
            <p:cNvSpPr/>
            <p:nvPr/>
          </p:nvSpPr>
          <p:spPr>
            <a:xfrm>
              <a:off x="1056465" y="554651"/>
              <a:ext cx="2118475" cy="2044769"/>
            </a:xfrm>
            <a:prstGeom prst="star24">
              <a:avLst>
                <a:gd name="adj" fmla="val 0"/>
              </a:avLst>
            </a:prstGeom>
            <a:ln w="63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8" name="32-Point Star 17"/>
            <p:cNvSpPr/>
            <p:nvPr/>
          </p:nvSpPr>
          <p:spPr>
            <a:xfrm>
              <a:off x="963988" y="448253"/>
              <a:ext cx="2303430" cy="2165235"/>
            </a:xfrm>
            <a:prstGeom prst="star32">
              <a:avLst>
                <a:gd name="adj" fmla="val 0"/>
              </a:avLst>
            </a:prstGeom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9" name="Oval 18"/>
            <p:cNvSpPr/>
            <p:nvPr/>
          </p:nvSpPr>
          <p:spPr>
            <a:xfrm>
              <a:off x="1112737" y="475198"/>
              <a:ext cx="2098074" cy="2096086"/>
            </a:xfrm>
            <a:prstGeom prst="ellipse">
              <a:avLst/>
            </a:prstGeom>
            <a:gradFill flip="none" rotWithShape="1">
              <a:gsLst>
                <a:gs pos="87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  <a:gs pos="24000">
                  <a:srgbClr val="0070C0"/>
                </a:gs>
                <a:gs pos="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6605054" y="2053656"/>
            <a:ext cx="65738" cy="261659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rgbClr val="7030A0"/>
              </a:gs>
              <a:gs pos="100000">
                <a:srgbClr val="660033"/>
              </a:gs>
            </a:gsLst>
            <a:lin ang="16200000" scaled="1"/>
            <a:tileRect/>
          </a:gradFill>
          <a:ln w="41275">
            <a:solidFill>
              <a:schemeClr val="bg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21" name="Group 20"/>
          <p:cNvGrpSpPr/>
          <p:nvPr/>
        </p:nvGrpSpPr>
        <p:grpSpPr>
          <a:xfrm>
            <a:off x="5758413" y="1041821"/>
            <a:ext cx="1727573" cy="1623926"/>
            <a:chOff x="963988" y="448253"/>
            <a:chExt cx="2303430" cy="2165235"/>
          </a:xfrm>
        </p:grpSpPr>
        <p:sp>
          <p:nvSpPr>
            <p:cNvPr id="22" name="24-Point Star 21"/>
            <p:cNvSpPr/>
            <p:nvPr/>
          </p:nvSpPr>
          <p:spPr>
            <a:xfrm>
              <a:off x="1056465" y="554651"/>
              <a:ext cx="2118475" cy="2044769"/>
            </a:xfrm>
            <a:prstGeom prst="star24">
              <a:avLst>
                <a:gd name="adj" fmla="val 0"/>
              </a:avLst>
            </a:prstGeom>
            <a:ln w="63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3" name="32-Point Star 22"/>
            <p:cNvSpPr/>
            <p:nvPr/>
          </p:nvSpPr>
          <p:spPr>
            <a:xfrm>
              <a:off x="963988" y="448253"/>
              <a:ext cx="2303430" cy="2165235"/>
            </a:xfrm>
            <a:prstGeom prst="star32">
              <a:avLst>
                <a:gd name="adj" fmla="val 0"/>
              </a:avLst>
            </a:prstGeom>
            <a:ln w="31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4" name="Oval 23"/>
            <p:cNvSpPr/>
            <p:nvPr/>
          </p:nvSpPr>
          <p:spPr>
            <a:xfrm>
              <a:off x="1112737" y="475198"/>
              <a:ext cx="2098074" cy="2096086"/>
            </a:xfrm>
            <a:prstGeom prst="ellipse">
              <a:avLst/>
            </a:prstGeom>
            <a:gradFill flip="none" rotWithShape="1">
              <a:gsLst>
                <a:gs pos="87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  <a:gs pos="24000">
                  <a:srgbClr val="660033"/>
                </a:gs>
                <a:gs pos="0">
                  <a:srgbClr val="7030A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4430828" y="1679203"/>
            <a:ext cx="65738" cy="261659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rgbClr val="92D050"/>
              </a:gs>
              <a:gs pos="100000">
                <a:srgbClr val="00B050"/>
              </a:gs>
            </a:gsLst>
            <a:lin ang="16200000" scaled="1"/>
            <a:tileRect/>
          </a:gradFill>
          <a:ln w="41275">
            <a:solidFill>
              <a:schemeClr val="bg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26" name="Group 25"/>
          <p:cNvGrpSpPr/>
          <p:nvPr/>
        </p:nvGrpSpPr>
        <p:grpSpPr>
          <a:xfrm>
            <a:off x="3584187" y="667368"/>
            <a:ext cx="1727573" cy="1623926"/>
            <a:chOff x="963988" y="448253"/>
            <a:chExt cx="2303430" cy="2165235"/>
          </a:xfrm>
        </p:grpSpPr>
        <p:sp>
          <p:nvSpPr>
            <p:cNvPr id="27" name="24-Point Star 26"/>
            <p:cNvSpPr/>
            <p:nvPr/>
          </p:nvSpPr>
          <p:spPr>
            <a:xfrm>
              <a:off x="1056465" y="554651"/>
              <a:ext cx="2118475" cy="2044769"/>
            </a:xfrm>
            <a:prstGeom prst="star24">
              <a:avLst>
                <a:gd name="adj" fmla="val 0"/>
              </a:avLst>
            </a:prstGeom>
            <a:ln w="63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8" name="32-Point Star 27"/>
            <p:cNvSpPr/>
            <p:nvPr/>
          </p:nvSpPr>
          <p:spPr>
            <a:xfrm>
              <a:off x="963988" y="448253"/>
              <a:ext cx="2303430" cy="2165235"/>
            </a:xfrm>
            <a:prstGeom prst="star32">
              <a:avLst>
                <a:gd name="adj" fmla="val 0"/>
              </a:avLst>
            </a:prstGeom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9" name="Oval 28"/>
            <p:cNvSpPr/>
            <p:nvPr/>
          </p:nvSpPr>
          <p:spPr>
            <a:xfrm>
              <a:off x="1112737" y="475198"/>
              <a:ext cx="2098074" cy="2096086"/>
            </a:xfrm>
            <a:prstGeom prst="ellipse">
              <a:avLst/>
            </a:prstGeom>
            <a:gradFill flip="none" rotWithShape="1">
              <a:gsLst>
                <a:gs pos="87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  <a:gs pos="24000">
                  <a:srgbClr val="00B050"/>
                </a:gs>
                <a:gs pos="0">
                  <a:srgbClr val="92D05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30" name="Rectangle 29"/>
          <p:cNvSpPr/>
          <p:nvPr/>
        </p:nvSpPr>
        <p:spPr>
          <a:xfrm>
            <a:off x="5566219" y="1591376"/>
            <a:ext cx="65738" cy="261659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rgbClr val="7030A0"/>
              </a:gs>
              <a:gs pos="100000">
                <a:srgbClr val="002060"/>
              </a:gs>
            </a:gsLst>
            <a:lin ang="16200000" scaled="1"/>
            <a:tileRect/>
          </a:gradFill>
          <a:ln w="41275">
            <a:solidFill>
              <a:schemeClr val="bg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31" name="Group 30"/>
          <p:cNvGrpSpPr/>
          <p:nvPr/>
        </p:nvGrpSpPr>
        <p:grpSpPr>
          <a:xfrm>
            <a:off x="4719578" y="579541"/>
            <a:ext cx="1727573" cy="1623926"/>
            <a:chOff x="963988" y="448253"/>
            <a:chExt cx="2303430" cy="2165235"/>
          </a:xfrm>
        </p:grpSpPr>
        <p:sp>
          <p:nvSpPr>
            <p:cNvPr id="32" name="24-Point Star 31"/>
            <p:cNvSpPr/>
            <p:nvPr/>
          </p:nvSpPr>
          <p:spPr>
            <a:xfrm>
              <a:off x="1056465" y="554651"/>
              <a:ext cx="2118475" cy="2044769"/>
            </a:xfrm>
            <a:prstGeom prst="star24">
              <a:avLst>
                <a:gd name="adj" fmla="val 0"/>
              </a:avLst>
            </a:prstGeom>
            <a:ln w="63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3" name="32-Point Star 32"/>
            <p:cNvSpPr/>
            <p:nvPr/>
          </p:nvSpPr>
          <p:spPr>
            <a:xfrm>
              <a:off x="963988" y="448253"/>
              <a:ext cx="2303430" cy="2165235"/>
            </a:xfrm>
            <a:prstGeom prst="star32">
              <a:avLst>
                <a:gd name="adj" fmla="val 0"/>
              </a:avLst>
            </a:prstGeom>
            <a:ln w="31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4" name="Oval 33"/>
            <p:cNvSpPr/>
            <p:nvPr/>
          </p:nvSpPr>
          <p:spPr>
            <a:xfrm>
              <a:off x="1112737" y="475198"/>
              <a:ext cx="2098074" cy="2096086"/>
            </a:xfrm>
            <a:prstGeom prst="ellipse">
              <a:avLst/>
            </a:prstGeom>
            <a:gradFill flip="none" rotWithShape="1">
              <a:gsLst>
                <a:gs pos="87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  <a:gs pos="24000">
                  <a:srgbClr val="002060"/>
                </a:gs>
                <a:gs pos="0">
                  <a:srgbClr val="7030A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45" name="Rectangle 44"/>
          <p:cNvSpPr/>
          <p:nvPr/>
        </p:nvSpPr>
        <p:spPr>
          <a:xfrm>
            <a:off x="7786764" y="2076111"/>
            <a:ext cx="65738" cy="261659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rgbClr val="FF0066">
                  <a:alpha val="69804"/>
                </a:srgbClr>
              </a:gs>
              <a:gs pos="100000">
                <a:srgbClr val="CC0066"/>
              </a:gs>
            </a:gsLst>
            <a:lin ang="16200000" scaled="1"/>
            <a:tileRect/>
          </a:gradFill>
          <a:ln w="41275">
            <a:solidFill>
              <a:schemeClr val="bg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46" name="Group 45"/>
          <p:cNvGrpSpPr/>
          <p:nvPr/>
        </p:nvGrpSpPr>
        <p:grpSpPr>
          <a:xfrm>
            <a:off x="6940124" y="1064276"/>
            <a:ext cx="1727573" cy="1623926"/>
            <a:chOff x="963988" y="448253"/>
            <a:chExt cx="2303430" cy="2165235"/>
          </a:xfrm>
        </p:grpSpPr>
        <p:sp>
          <p:nvSpPr>
            <p:cNvPr id="47" name="24-Point Star 46"/>
            <p:cNvSpPr/>
            <p:nvPr/>
          </p:nvSpPr>
          <p:spPr>
            <a:xfrm>
              <a:off x="1056465" y="554651"/>
              <a:ext cx="2118475" cy="2044769"/>
            </a:xfrm>
            <a:prstGeom prst="star24">
              <a:avLst>
                <a:gd name="adj" fmla="val 0"/>
              </a:avLst>
            </a:prstGeom>
            <a:ln w="6350"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8" name="32-Point Star 47"/>
            <p:cNvSpPr/>
            <p:nvPr/>
          </p:nvSpPr>
          <p:spPr>
            <a:xfrm>
              <a:off x="963988" y="448253"/>
              <a:ext cx="2303430" cy="2165235"/>
            </a:xfrm>
            <a:prstGeom prst="star32">
              <a:avLst>
                <a:gd name="adj" fmla="val 0"/>
              </a:avLst>
            </a:prstGeom>
            <a:ln w="3175">
              <a:solidFill>
                <a:srgbClr val="CC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9" name="Oval 48"/>
            <p:cNvSpPr/>
            <p:nvPr/>
          </p:nvSpPr>
          <p:spPr>
            <a:xfrm>
              <a:off x="1112737" y="475198"/>
              <a:ext cx="2098074" cy="2096086"/>
            </a:xfrm>
            <a:prstGeom prst="ellipse">
              <a:avLst/>
            </a:prstGeom>
            <a:gradFill flip="none" rotWithShape="1">
              <a:gsLst>
                <a:gs pos="87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  <a:gs pos="24000">
                  <a:srgbClr val="CC0066"/>
                </a:gs>
                <a:gs pos="0">
                  <a:srgbClr val="FF0066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37" name="Rectangle 36"/>
          <p:cNvSpPr/>
          <p:nvPr/>
        </p:nvSpPr>
        <p:spPr>
          <a:xfrm>
            <a:off x="7798671" y="4004497"/>
            <a:ext cx="65738" cy="261659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rgbClr val="FFC000">
                  <a:alpha val="70000"/>
                </a:srgbClr>
              </a:gs>
              <a:gs pos="100000">
                <a:schemeClr val="accent2"/>
              </a:gs>
            </a:gsLst>
            <a:lin ang="16200000" scaled="1"/>
            <a:tileRect/>
          </a:gradFill>
          <a:ln w="41275">
            <a:solidFill>
              <a:schemeClr val="bg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38" name="Group 37"/>
          <p:cNvGrpSpPr/>
          <p:nvPr/>
        </p:nvGrpSpPr>
        <p:grpSpPr>
          <a:xfrm>
            <a:off x="6952031" y="2992662"/>
            <a:ext cx="1727573" cy="1623926"/>
            <a:chOff x="963988" y="448253"/>
            <a:chExt cx="2303430" cy="2165235"/>
          </a:xfrm>
        </p:grpSpPr>
        <p:sp>
          <p:nvSpPr>
            <p:cNvPr id="39" name="24-Point Star 38"/>
            <p:cNvSpPr/>
            <p:nvPr/>
          </p:nvSpPr>
          <p:spPr>
            <a:xfrm>
              <a:off x="1056465" y="554651"/>
              <a:ext cx="2118475" cy="2044769"/>
            </a:xfrm>
            <a:prstGeom prst="star24">
              <a:avLst>
                <a:gd name="adj" fmla="val 0"/>
              </a:avLst>
            </a:prstGeom>
            <a:ln w="63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0" name="32-Point Star 39"/>
            <p:cNvSpPr/>
            <p:nvPr/>
          </p:nvSpPr>
          <p:spPr>
            <a:xfrm>
              <a:off x="963988" y="448253"/>
              <a:ext cx="2303430" cy="2165235"/>
            </a:xfrm>
            <a:prstGeom prst="star32">
              <a:avLst>
                <a:gd name="adj" fmla="val 0"/>
              </a:avLst>
            </a:prstGeom>
            <a:ln w="31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1" name="Oval 40"/>
            <p:cNvSpPr/>
            <p:nvPr/>
          </p:nvSpPr>
          <p:spPr>
            <a:xfrm>
              <a:off x="1112737" y="475198"/>
              <a:ext cx="2098074" cy="2096086"/>
            </a:xfrm>
            <a:prstGeom prst="ellipse">
              <a:avLst/>
            </a:prstGeom>
            <a:gradFill flip="none" rotWithShape="1">
              <a:gsLst>
                <a:gs pos="87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  <a:gs pos="24000">
                  <a:schemeClr val="accent2"/>
                </a:gs>
                <a:gs pos="0">
                  <a:srgbClr val="FFC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42" name="Rectangle 41"/>
          <p:cNvSpPr/>
          <p:nvPr/>
        </p:nvSpPr>
        <p:spPr>
          <a:xfrm>
            <a:off x="2390846" y="3625412"/>
            <a:ext cx="65738" cy="261659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rgbClr val="FF6600"/>
              </a:gs>
              <a:gs pos="100000">
                <a:srgbClr val="FF0000"/>
              </a:gs>
            </a:gsLst>
            <a:lin ang="16200000" scaled="1"/>
            <a:tileRect/>
          </a:gradFill>
          <a:ln w="41275">
            <a:solidFill>
              <a:schemeClr val="bg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43" name="Group 42"/>
          <p:cNvGrpSpPr/>
          <p:nvPr/>
        </p:nvGrpSpPr>
        <p:grpSpPr>
          <a:xfrm>
            <a:off x="1544206" y="2613577"/>
            <a:ext cx="1727573" cy="1623926"/>
            <a:chOff x="963988" y="448253"/>
            <a:chExt cx="2303430" cy="2165235"/>
          </a:xfrm>
        </p:grpSpPr>
        <p:sp>
          <p:nvSpPr>
            <p:cNvPr id="44" name="24-Point Star 43"/>
            <p:cNvSpPr/>
            <p:nvPr/>
          </p:nvSpPr>
          <p:spPr>
            <a:xfrm>
              <a:off x="1056465" y="554651"/>
              <a:ext cx="2118475" cy="2044769"/>
            </a:xfrm>
            <a:prstGeom prst="star24">
              <a:avLst>
                <a:gd name="adj" fmla="val 0"/>
              </a:avLst>
            </a:prstGeom>
            <a:ln w="635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0" name="32-Point Star 49"/>
            <p:cNvSpPr/>
            <p:nvPr/>
          </p:nvSpPr>
          <p:spPr>
            <a:xfrm>
              <a:off x="963988" y="448253"/>
              <a:ext cx="2303430" cy="2165235"/>
            </a:xfrm>
            <a:prstGeom prst="star32">
              <a:avLst>
                <a:gd name="adj" fmla="val 0"/>
              </a:avLst>
            </a:prstGeom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1" name="Oval 50"/>
            <p:cNvSpPr/>
            <p:nvPr/>
          </p:nvSpPr>
          <p:spPr>
            <a:xfrm>
              <a:off x="1112737" y="475198"/>
              <a:ext cx="2098074" cy="2096086"/>
            </a:xfrm>
            <a:prstGeom prst="ellipse">
              <a:avLst/>
            </a:prstGeom>
            <a:gradFill flip="none" rotWithShape="1">
              <a:gsLst>
                <a:gs pos="87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  <a:gs pos="24000">
                  <a:srgbClr val="FF0000"/>
                </a:gs>
                <a:gs pos="0">
                  <a:srgbClr val="FF66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52" name="Rectangle 51"/>
          <p:cNvSpPr/>
          <p:nvPr/>
        </p:nvSpPr>
        <p:spPr>
          <a:xfrm>
            <a:off x="5490902" y="3739512"/>
            <a:ext cx="65738" cy="261659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rgbClr val="00B0F0"/>
              </a:gs>
              <a:gs pos="100000">
                <a:srgbClr val="0070C0"/>
              </a:gs>
            </a:gsLst>
            <a:lin ang="16200000" scaled="1"/>
            <a:tileRect/>
          </a:gradFill>
          <a:ln w="41275">
            <a:solidFill>
              <a:schemeClr val="bg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53" name="Group 52"/>
          <p:cNvGrpSpPr/>
          <p:nvPr/>
        </p:nvGrpSpPr>
        <p:grpSpPr>
          <a:xfrm>
            <a:off x="4644261" y="2727677"/>
            <a:ext cx="1727573" cy="1623926"/>
            <a:chOff x="963988" y="448253"/>
            <a:chExt cx="2303430" cy="2165235"/>
          </a:xfrm>
        </p:grpSpPr>
        <p:sp>
          <p:nvSpPr>
            <p:cNvPr id="54" name="24-Point Star 53"/>
            <p:cNvSpPr/>
            <p:nvPr/>
          </p:nvSpPr>
          <p:spPr>
            <a:xfrm>
              <a:off x="1056465" y="554651"/>
              <a:ext cx="2118475" cy="2044769"/>
            </a:xfrm>
            <a:prstGeom prst="star24">
              <a:avLst>
                <a:gd name="adj" fmla="val 0"/>
              </a:avLst>
            </a:prstGeom>
            <a:ln w="63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5" name="32-Point Star 54"/>
            <p:cNvSpPr/>
            <p:nvPr/>
          </p:nvSpPr>
          <p:spPr>
            <a:xfrm>
              <a:off x="963988" y="448253"/>
              <a:ext cx="2303430" cy="2165235"/>
            </a:xfrm>
            <a:prstGeom prst="star32">
              <a:avLst>
                <a:gd name="adj" fmla="val 0"/>
              </a:avLst>
            </a:prstGeom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6" name="Oval 55"/>
            <p:cNvSpPr/>
            <p:nvPr/>
          </p:nvSpPr>
          <p:spPr>
            <a:xfrm>
              <a:off x="1112737" y="475198"/>
              <a:ext cx="2098074" cy="2096086"/>
            </a:xfrm>
            <a:prstGeom prst="ellipse">
              <a:avLst/>
            </a:prstGeom>
            <a:gradFill flip="none" rotWithShape="1">
              <a:gsLst>
                <a:gs pos="87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  <a:gs pos="24000">
                  <a:srgbClr val="0070C0"/>
                </a:gs>
                <a:gs pos="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57" name="Rectangle 56"/>
          <p:cNvSpPr/>
          <p:nvPr/>
        </p:nvSpPr>
        <p:spPr>
          <a:xfrm>
            <a:off x="6605054" y="4004497"/>
            <a:ext cx="65738" cy="261659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rgbClr val="7030A0"/>
              </a:gs>
              <a:gs pos="100000">
                <a:srgbClr val="660033"/>
              </a:gs>
            </a:gsLst>
            <a:lin ang="16200000" scaled="1"/>
            <a:tileRect/>
          </a:gradFill>
          <a:ln w="41275">
            <a:solidFill>
              <a:schemeClr val="bg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58" name="Group 57"/>
          <p:cNvGrpSpPr/>
          <p:nvPr/>
        </p:nvGrpSpPr>
        <p:grpSpPr>
          <a:xfrm>
            <a:off x="5758413" y="2992662"/>
            <a:ext cx="1727573" cy="1623926"/>
            <a:chOff x="963988" y="448253"/>
            <a:chExt cx="2303430" cy="2165235"/>
          </a:xfrm>
        </p:grpSpPr>
        <p:sp>
          <p:nvSpPr>
            <p:cNvPr id="59" name="24-Point Star 58"/>
            <p:cNvSpPr/>
            <p:nvPr/>
          </p:nvSpPr>
          <p:spPr>
            <a:xfrm>
              <a:off x="1056465" y="554651"/>
              <a:ext cx="2118475" cy="2044769"/>
            </a:xfrm>
            <a:prstGeom prst="star24">
              <a:avLst>
                <a:gd name="adj" fmla="val 0"/>
              </a:avLst>
            </a:prstGeom>
            <a:ln w="63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0" name="32-Point Star 59"/>
            <p:cNvSpPr/>
            <p:nvPr/>
          </p:nvSpPr>
          <p:spPr>
            <a:xfrm>
              <a:off x="963988" y="448253"/>
              <a:ext cx="2303430" cy="2165235"/>
            </a:xfrm>
            <a:prstGeom prst="star32">
              <a:avLst>
                <a:gd name="adj" fmla="val 0"/>
              </a:avLst>
            </a:prstGeom>
            <a:ln w="31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1" name="Oval 60"/>
            <p:cNvSpPr/>
            <p:nvPr/>
          </p:nvSpPr>
          <p:spPr>
            <a:xfrm>
              <a:off x="1112737" y="475198"/>
              <a:ext cx="2098074" cy="2096086"/>
            </a:xfrm>
            <a:prstGeom prst="ellipse">
              <a:avLst/>
            </a:prstGeom>
            <a:gradFill flip="none" rotWithShape="1">
              <a:gsLst>
                <a:gs pos="87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  <a:gs pos="24000">
                  <a:srgbClr val="660033"/>
                </a:gs>
                <a:gs pos="0">
                  <a:srgbClr val="7030A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4430828" y="3630044"/>
            <a:ext cx="65738" cy="261659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rgbClr val="92D050"/>
              </a:gs>
              <a:gs pos="100000">
                <a:srgbClr val="00B050"/>
              </a:gs>
            </a:gsLst>
            <a:lin ang="16200000" scaled="1"/>
            <a:tileRect/>
          </a:gradFill>
          <a:ln w="41275">
            <a:solidFill>
              <a:schemeClr val="bg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63" name="Group 62"/>
          <p:cNvGrpSpPr/>
          <p:nvPr/>
        </p:nvGrpSpPr>
        <p:grpSpPr>
          <a:xfrm>
            <a:off x="3584187" y="2618209"/>
            <a:ext cx="1727573" cy="1623926"/>
            <a:chOff x="963988" y="448253"/>
            <a:chExt cx="2303430" cy="2165235"/>
          </a:xfrm>
        </p:grpSpPr>
        <p:sp>
          <p:nvSpPr>
            <p:cNvPr id="64" name="24-Point Star 63"/>
            <p:cNvSpPr/>
            <p:nvPr/>
          </p:nvSpPr>
          <p:spPr>
            <a:xfrm>
              <a:off x="1056465" y="554651"/>
              <a:ext cx="2118475" cy="2044769"/>
            </a:xfrm>
            <a:prstGeom prst="star24">
              <a:avLst>
                <a:gd name="adj" fmla="val 0"/>
              </a:avLst>
            </a:prstGeom>
            <a:ln w="63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5" name="32-Point Star 64"/>
            <p:cNvSpPr/>
            <p:nvPr/>
          </p:nvSpPr>
          <p:spPr>
            <a:xfrm>
              <a:off x="963988" y="448253"/>
              <a:ext cx="2303430" cy="2165235"/>
            </a:xfrm>
            <a:prstGeom prst="star32">
              <a:avLst>
                <a:gd name="adj" fmla="val 0"/>
              </a:avLst>
            </a:prstGeom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6" name="Oval 65"/>
            <p:cNvSpPr/>
            <p:nvPr/>
          </p:nvSpPr>
          <p:spPr>
            <a:xfrm>
              <a:off x="1112737" y="475198"/>
              <a:ext cx="2098074" cy="2096086"/>
            </a:xfrm>
            <a:prstGeom prst="ellipse">
              <a:avLst/>
            </a:prstGeom>
            <a:gradFill flip="none" rotWithShape="1">
              <a:gsLst>
                <a:gs pos="87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  <a:gs pos="24000">
                  <a:srgbClr val="00B050"/>
                </a:gs>
                <a:gs pos="0">
                  <a:srgbClr val="92D05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67" name="Rectangle 66"/>
          <p:cNvSpPr/>
          <p:nvPr/>
        </p:nvSpPr>
        <p:spPr>
          <a:xfrm>
            <a:off x="1314606" y="3668005"/>
            <a:ext cx="65738" cy="261659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rgbClr val="7030A0"/>
              </a:gs>
              <a:gs pos="100000">
                <a:srgbClr val="002060"/>
              </a:gs>
            </a:gsLst>
            <a:lin ang="16200000" scaled="1"/>
            <a:tileRect/>
          </a:gradFill>
          <a:ln w="41275">
            <a:solidFill>
              <a:schemeClr val="bg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68" name="Group 67"/>
          <p:cNvGrpSpPr/>
          <p:nvPr/>
        </p:nvGrpSpPr>
        <p:grpSpPr>
          <a:xfrm>
            <a:off x="467965" y="2656170"/>
            <a:ext cx="1727573" cy="1623926"/>
            <a:chOff x="963988" y="448253"/>
            <a:chExt cx="2303430" cy="2165235"/>
          </a:xfrm>
        </p:grpSpPr>
        <p:sp>
          <p:nvSpPr>
            <p:cNvPr id="69" name="24-Point Star 68"/>
            <p:cNvSpPr/>
            <p:nvPr/>
          </p:nvSpPr>
          <p:spPr>
            <a:xfrm>
              <a:off x="1056465" y="554651"/>
              <a:ext cx="2118475" cy="2044769"/>
            </a:xfrm>
            <a:prstGeom prst="star24">
              <a:avLst>
                <a:gd name="adj" fmla="val 0"/>
              </a:avLst>
            </a:prstGeom>
            <a:ln w="63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0" name="32-Point Star 69"/>
            <p:cNvSpPr/>
            <p:nvPr/>
          </p:nvSpPr>
          <p:spPr>
            <a:xfrm>
              <a:off x="963988" y="448253"/>
              <a:ext cx="2303430" cy="2165235"/>
            </a:xfrm>
            <a:prstGeom prst="star32">
              <a:avLst>
                <a:gd name="adj" fmla="val 0"/>
              </a:avLst>
            </a:prstGeom>
            <a:ln w="31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1" name="Oval 70"/>
            <p:cNvSpPr/>
            <p:nvPr/>
          </p:nvSpPr>
          <p:spPr>
            <a:xfrm>
              <a:off x="1112737" y="475198"/>
              <a:ext cx="2098074" cy="2096086"/>
            </a:xfrm>
            <a:prstGeom prst="ellipse">
              <a:avLst/>
            </a:prstGeom>
            <a:gradFill flip="none" rotWithShape="1">
              <a:gsLst>
                <a:gs pos="87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  <a:gs pos="24000">
                  <a:srgbClr val="002060"/>
                </a:gs>
                <a:gs pos="0">
                  <a:srgbClr val="7030A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72" name="Rectangle 71"/>
          <p:cNvSpPr/>
          <p:nvPr/>
        </p:nvSpPr>
        <p:spPr>
          <a:xfrm>
            <a:off x="3363108" y="3815897"/>
            <a:ext cx="65738" cy="261659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rgbClr val="FF0066">
                  <a:alpha val="69804"/>
                </a:srgbClr>
              </a:gs>
              <a:gs pos="100000">
                <a:srgbClr val="CC0066"/>
              </a:gs>
            </a:gsLst>
            <a:lin ang="16200000" scaled="1"/>
            <a:tileRect/>
          </a:gradFill>
          <a:ln w="41275">
            <a:solidFill>
              <a:schemeClr val="bg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73" name="Group 72"/>
          <p:cNvGrpSpPr/>
          <p:nvPr/>
        </p:nvGrpSpPr>
        <p:grpSpPr>
          <a:xfrm>
            <a:off x="2516468" y="2804062"/>
            <a:ext cx="1727573" cy="1623926"/>
            <a:chOff x="963988" y="448253"/>
            <a:chExt cx="2303430" cy="2165235"/>
          </a:xfrm>
        </p:grpSpPr>
        <p:sp>
          <p:nvSpPr>
            <p:cNvPr id="74" name="24-Point Star 73"/>
            <p:cNvSpPr/>
            <p:nvPr/>
          </p:nvSpPr>
          <p:spPr>
            <a:xfrm>
              <a:off x="1056465" y="554651"/>
              <a:ext cx="2118475" cy="2044769"/>
            </a:xfrm>
            <a:prstGeom prst="star24">
              <a:avLst>
                <a:gd name="adj" fmla="val 0"/>
              </a:avLst>
            </a:prstGeom>
            <a:ln w="6350"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5" name="32-Point Star 74"/>
            <p:cNvSpPr/>
            <p:nvPr/>
          </p:nvSpPr>
          <p:spPr>
            <a:xfrm>
              <a:off x="963988" y="448253"/>
              <a:ext cx="2303430" cy="2165235"/>
            </a:xfrm>
            <a:prstGeom prst="star32">
              <a:avLst>
                <a:gd name="adj" fmla="val 0"/>
              </a:avLst>
            </a:prstGeom>
            <a:ln w="3175">
              <a:solidFill>
                <a:srgbClr val="CC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6" name="Oval 75"/>
            <p:cNvSpPr/>
            <p:nvPr/>
          </p:nvSpPr>
          <p:spPr>
            <a:xfrm>
              <a:off x="1112737" y="475198"/>
              <a:ext cx="2098074" cy="2096086"/>
            </a:xfrm>
            <a:prstGeom prst="ellipse">
              <a:avLst/>
            </a:prstGeom>
            <a:gradFill flip="none" rotWithShape="1">
              <a:gsLst>
                <a:gs pos="87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  <a:gs pos="24000">
                  <a:srgbClr val="CC0066"/>
                </a:gs>
                <a:gs pos="0">
                  <a:srgbClr val="FF0066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2698988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5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"/>
                            </p:stCondLst>
                            <p:childTnLst>
                              <p:par>
                                <p:cTn id="18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5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9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25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750"/>
                            </p:stCondLst>
                            <p:childTnLst>
                              <p:par>
                                <p:cTn id="3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25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6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0" dur="25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750"/>
                            </p:stCondLst>
                            <p:childTnLst>
                              <p:par>
                                <p:cTn id="52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25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3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7" dur="25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750"/>
                            </p:stCondLst>
                            <p:childTnLst>
                              <p:par>
                                <p:cTn id="6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25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0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500"/>
                            </p:stCondLst>
                            <p:childTnLst>
                              <p:par>
                                <p:cTn id="8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4" dur="250" fill="hold"/>
                                        <p:tgtEl>
                                          <p:spTgt spid="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750"/>
                            </p:stCondLst>
                            <p:childTnLst>
                              <p:par>
                                <p:cTn id="86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0"/>
                            </p:stCondLst>
                            <p:childTnLst>
                              <p:par>
                                <p:cTn id="9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25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7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500"/>
                            </p:stCondLst>
                            <p:childTnLst>
                              <p:par>
                                <p:cTn id="10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1" dur="250" fill="hold"/>
                                        <p:tgtEl>
                                          <p:spTgt spid="3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750"/>
                            </p:stCondLst>
                            <p:childTnLst>
                              <p:par>
                                <p:cTn id="10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6000"/>
                            </p:stCondLst>
                            <p:childTnLst>
                              <p:par>
                                <p:cTn id="10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6250"/>
                            </p:stCondLst>
                            <p:childTnLst>
                              <p:par>
                                <p:cTn id="1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4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1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8" dur="250" fill="hold"/>
                                        <p:tgtEl>
                                          <p:spTgt spid="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6750"/>
                            </p:stCondLst>
                            <p:childTnLst>
                              <p:par>
                                <p:cTn id="12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7000"/>
                            </p:stCondLst>
                            <p:childTnLst>
                              <p:par>
                                <p:cTn id="1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7250"/>
                            </p:stCondLst>
                            <p:childTnLst>
                              <p:par>
                                <p:cTn id="1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1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7500"/>
                            </p:stCondLst>
                            <p:childTnLst>
                              <p:par>
                                <p:cTn id="13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5" dur="250" fill="hold"/>
                                        <p:tgtEl>
                                          <p:spTgt spid="3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7750"/>
                            </p:stCondLst>
                            <p:childTnLst>
                              <p:par>
                                <p:cTn id="13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8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8000"/>
                            </p:stCondLst>
                            <p:childTnLst>
                              <p:par>
                                <p:cTn id="1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8250"/>
                            </p:stCondLst>
                            <p:childTnLst>
                              <p:par>
                                <p:cTn id="1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8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8500"/>
                            </p:stCondLst>
                            <p:childTnLst>
                              <p:par>
                                <p:cTn id="15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2" dur="250" fill="hold"/>
                                        <p:tgtEl>
                                          <p:spTgt spid="4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8750"/>
                            </p:stCondLst>
                            <p:childTnLst>
                              <p:par>
                                <p:cTn id="15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5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9000"/>
                            </p:stCondLst>
                            <p:childTnLst>
                              <p:par>
                                <p:cTn id="1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9250"/>
                            </p:stCondLst>
                            <p:childTnLst>
                              <p:par>
                                <p:cTn id="1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5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9500"/>
                            </p:stCondLst>
                            <p:childTnLst>
                              <p:par>
                                <p:cTn id="16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9" dur="250" fill="hold"/>
                                        <p:tgtEl>
                                          <p:spTgt spid="5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9750"/>
                            </p:stCondLst>
                            <p:childTnLst>
                              <p:par>
                                <p:cTn id="171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2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0250"/>
                            </p:stCondLst>
                            <p:childTnLst>
                              <p:par>
                                <p:cTn id="1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2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0500"/>
                            </p:stCondLst>
                            <p:childTnLst>
                              <p:par>
                                <p:cTn id="18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6" dur="250" fill="hold"/>
                                        <p:tgtEl>
                                          <p:spTgt spid="5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0750"/>
                            </p:stCondLst>
                            <p:childTnLst>
                              <p:par>
                                <p:cTn id="188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9" dur="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9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1250"/>
                            </p:stCondLst>
                            <p:childTnLst>
                              <p:par>
                                <p:cTn id="19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99" dur="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11500"/>
                            </p:stCondLst>
                            <p:childTnLst>
                              <p:par>
                                <p:cTn id="20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3" dur="250" fill="hold"/>
                                        <p:tgtEl>
                                          <p:spTgt spid="6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11750"/>
                            </p:stCondLst>
                            <p:childTnLst>
                              <p:par>
                                <p:cTn id="20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6" dur="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0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2250"/>
                            </p:stCondLst>
                            <p:childTnLst>
                              <p:par>
                                <p:cTn id="2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16" dur="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12500"/>
                            </p:stCondLst>
                            <p:childTnLst>
                              <p:par>
                                <p:cTn id="21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0" dur="250" fill="hold"/>
                                        <p:tgtEl>
                                          <p:spTgt spid="6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12750"/>
                            </p:stCondLst>
                            <p:childTnLst>
                              <p:par>
                                <p:cTn id="222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3" dur="2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13000"/>
                            </p:stCondLst>
                            <p:childTnLst>
                              <p:par>
                                <p:cTn id="2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8" dur="2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13250"/>
                            </p:stCondLst>
                            <p:childTnLst>
                              <p:par>
                                <p:cTn id="2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33" dur="2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13500"/>
                            </p:stCondLst>
                            <p:childTnLst>
                              <p:par>
                                <p:cTn id="23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7" dur="250" fill="hold"/>
                                        <p:tgtEl>
                                          <p:spTgt spid="7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13750"/>
                            </p:stCondLst>
                            <p:childTnLst>
                              <p:par>
                                <p:cTn id="23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0" dur="2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0" grpId="0" animBg="1"/>
      <p:bldP spid="10" grpId="1" animBg="1"/>
      <p:bldP spid="15" grpId="0" animBg="1"/>
      <p:bldP spid="15" grpId="1" animBg="1"/>
      <p:bldP spid="20" grpId="0" animBg="1"/>
      <p:bldP spid="20" grpId="1" animBg="1"/>
      <p:bldP spid="25" grpId="0" animBg="1"/>
      <p:bldP spid="25" grpId="1" animBg="1"/>
      <p:bldP spid="30" grpId="0" animBg="1"/>
      <p:bldP spid="30" grpId="1" animBg="1"/>
      <p:bldP spid="45" grpId="0" animBg="1"/>
      <p:bldP spid="45" grpId="1" animBg="1"/>
      <p:bldP spid="37" grpId="0" animBg="1"/>
      <p:bldP spid="37" grpId="1" animBg="1"/>
      <p:bldP spid="42" grpId="0" animBg="1"/>
      <p:bldP spid="42" grpId="1" animBg="1"/>
      <p:bldP spid="52" grpId="0" animBg="1"/>
      <p:bldP spid="52" grpId="1" animBg="1"/>
      <p:bldP spid="57" grpId="0" animBg="1"/>
      <p:bldP spid="57" grpId="1" animBg="1"/>
      <p:bldP spid="62" grpId="0" animBg="1"/>
      <p:bldP spid="62" grpId="1" animBg="1"/>
      <p:bldP spid="67" grpId="0" animBg="1"/>
      <p:bldP spid="67" grpId="1" animBg="1"/>
      <p:bldP spid="72" grpId="0" animBg="1"/>
      <p:bldP spid="72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Trung Nhựt</dc:creator>
  <cp:lastModifiedBy>Nguyễn Trung Nhựt</cp:lastModifiedBy>
  <cp:revision>12</cp:revision>
  <dcterms:created xsi:type="dcterms:W3CDTF">2015-07-29T15:46:18Z</dcterms:created>
  <dcterms:modified xsi:type="dcterms:W3CDTF">2015-07-30T11:37:58Z</dcterms:modified>
</cp:coreProperties>
</file>