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66"/>
    <a:srgbClr val="CC0066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2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4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7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0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4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9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8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0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4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5BA51-F278-4214-A207-80E7C88F4E31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E74AE-75AF-45CA-B30B-3BA5F680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16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97904" y="1620928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FFC000">
                  <a:alpha val="70000"/>
                </a:srgbClr>
              </a:gs>
              <a:gs pos="100000">
                <a:schemeClr val="accent2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9" name="Group 8"/>
          <p:cNvGrpSpPr/>
          <p:nvPr/>
        </p:nvGrpSpPr>
        <p:grpSpPr>
          <a:xfrm>
            <a:off x="451264" y="609093"/>
            <a:ext cx="1727573" cy="1623926"/>
            <a:chOff x="963988" y="448253"/>
            <a:chExt cx="2303430" cy="2165235"/>
          </a:xfrm>
        </p:grpSpPr>
        <p:sp>
          <p:nvSpPr>
            <p:cNvPr id="6" name="24-Point Star 5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32-Point Star 6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Oval 4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chemeClr val="accent2"/>
                </a:gs>
                <a:gs pos="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390846" y="1674571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FF6600"/>
              </a:gs>
              <a:gs pos="100000">
                <a:srgbClr val="FF0000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1" name="Group 10"/>
          <p:cNvGrpSpPr/>
          <p:nvPr/>
        </p:nvGrpSpPr>
        <p:grpSpPr>
          <a:xfrm>
            <a:off x="1544206" y="662736"/>
            <a:ext cx="1727573" cy="1623926"/>
            <a:chOff x="963988" y="448253"/>
            <a:chExt cx="2303430" cy="2165235"/>
          </a:xfrm>
        </p:grpSpPr>
        <p:sp>
          <p:nvSpPr>
            <p:cNvPr id="12" name="24-Point Star 11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32-Point Star 12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Oval 13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FF0000"/>
                </a:gs>
                <a:gs pos="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450920" y="2053656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00B0F0"/>
              </a:gs>
              <a:gs pos="100000">
                <a:srgbClr val="0070C0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6" name="Group 15"/>
          <p:cNvGrpSpPr/>
          <p:nvPr/>
        </p:nvGrpSpPr>
        <p:grpSpPr>
          <a:xfrm>
            <a:off x="2604279" y="1041821"/>
            <a:ext cx="1727573" cy="1623926"/>
            <a:chOff x="963988" y="448253"/>
            <a:chExt cx="2303430" cy="2165235"/>
          </a:xfrm>
        </p:grpSpPr>
        <p:sp>
          <p:nvSpPr>
            <p:cNvPr id="17" name="24-Point Star 16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32-Point Star 17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0070C0"/>
                </a:gs>
                <a:gs pos="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6605054" y="2053656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7030A0"/>
              </a:gs>
              <a:gs pos="100000">
                <a:srgbClr val="660033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1" name="Group 20"/>
          <p:cNvGrpSpPr/>
          <p:nvPr/>
        </p:nvGrpSpPr>
        <p:grpSpPr>
          <a:xfrm>
            <a:off x="5758413" y="1041821"/>
            <a:ext cx="1727573" cy="1623926"/>
            <a:chOff x="963988" y="448253"/>
            <a:chExt cx="2303430" cy="2165235"/>
          </a:xfrm>
        </p:grpSpPr>
        <p:sp>
          <p:nvSpPr>
            <p:cNvPr id="22" name="24-Point Star 21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32-Point Star 22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Oval 23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660033"/>
                </a:gs>
                <a:gs pos="0">
                  <a:srgbClr val="7030A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430828" y="1679203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6" name="Group 25"/>
          <p:cNvGrpSpPr/>
          <p:nvPr/>
        </p:nvGrpSpPr>
        <p:grpSpPr>
          <a:xfrm>
            <a:off x="3584187" y="667368"/>
            <a:ext cx="1727573" cy="1623926"/>
            <a:chOff x="963988" y="448253"/>
            <a:chExt cx="2303430" cy="2165235"/>
          </a:xfrm>
        </p:grpSpPr>
        <p:sp>
          <p:nvSpPr>
            <p:cNvPr id="27" name="24-Point Star 26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32-Point Star 27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Oval 28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00B050"/>
                </a:gs>
                <a:gs pos="0">
                  <a:srgbClr val="92D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5566219" y="1591376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7030A0"/>
              </a:gs>
              <a:gs pos="100000">
                <a:srgbClr val="002060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1" name="Group 30"/>
          <p:cNvGrpSpPr/>
          <p:nvPr/>
        </p:nvGrpSpPr>
        <p:grpSpPr>
          <a:xfrm>
            <a:off x="4719578" y="579541"/>
            <a:ext cx="1727573" cy="1623926"/>
            <a:chOff x="963988" y="448253"/>
            <a:chExt cx="2303430" cy="2165235"/>
          </a:xfrm>
        </p:grpSpPr>
        <p:sp>
          <p:nvSpPr>
            <p:cNvPr id="32" name="24-Point Star 31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32-Point Star 32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Oval 33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002060"/>
                </a:gs>
                <a:gs pos="0">
                  <a:srgbClr val="7030A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7786764" y="2076111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FF0066">
                  <a:alpha val="69804"/>
                </a:srgbClr>
              </a:gs>
              <a:gs pos="100000">
                <a:srgbClr val="CC0066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6" name="Group 45"/>
          <p:cNvGrpSpPr/>
          <p:nvPr/>
        </p:nvGrpSpPr>
        <p:grpSpPr>
          <a:xfrm>
            <a:off x="6940124" y="1064276"/>
            <a:ext cx="1727573" cy="1623926"/>
            <a:chOff x="963988" y="448253"/>
            <a:chExt cx="2303430" cy="2165235"/>
          </a:xfrm>
        </p:grpSpPr>
        <p:sp>
          <p:nvSpPr>
            <p:cNvPr id="47" name="24-Point Star 46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32-Point Star 47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Oval 48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CC0066"/>
                </a:gs>
                <a:gs pos="0">
                  <a:srgbClr val="FF0066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7798671" y="4004497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FFC000">
                  <a:alpha val="70000"/>
                </a:srgbClr>
              </a:gs>
              <a:gs pos="100000">
                <a:schemeClr val="accent2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8" name="Group 37"/>
          <p:cNvGrpSpPr/>
          <p:nvPr/>
        </p:nvGrpSpPr>
        <p:grpSpPr>
          <a:xfrm>
            <a:off x="6952031" y="2992662"/>
            <a:ext cx="1727573" cy="1623926"/>
            <a:chOff x="963988" y="448253"/>
            <a:chExt cx="2303430" cy="2165235"/>
          </a:xfrm>
        </p:grpSpPr>
        <p:sp>
          <p:nvSpPr>
            <p:cNvPr id="39" name="24-Point Star 38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32-Point Star 39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Oval 40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chemeClr val="accent2"/>
                </a:gs>
                <a:gs pos="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2390846" y="3625412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FF6600"/>
              </a:gs>
              <a:gs pos="100000">
                <a:srgbClr val="FF0000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3" name="Group 42"/>
          <p:cNvGrpSpPr/>
          <p:nvPr/>
        </p:nvGrpSpPr>
        <p:grpSpPr>
          <a:xfrm>
            <a:off x="1544206" y="2613577"/>
            <a:ext cx="1727573" cy="1623926"/>
            <a:chOff x="963988" y="448253"/>
            <a:chExt cx="2303430" cy="2165235"/>
          </a:xfrm>
        </p:grpSpPr>
        <p:sp>
          <p:nvSpPr>
            <p:cNvPr id="44" name="24-Point Star 43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32-Point Star 49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Oval 50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FF0000"/>
                </a:gs>
                <a:gs pos="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5490902" y="3739512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00B0F0"/>
              </a:gs>
              <a:gs pos="100000">
                <a:srgbClr val="0070C0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3" name="Group 52"/>
          <p:cNvGrpSpPr/>
          <p:nvPr/>
        </p:nvGrpSpPr>
        <p:grpSpPr>
          <a:xfrm>
            <a:off x="4644261" y="2727677"/>
            <a:ext cx="1727573" cy="1623926"/>
            <a:chOff x="963988" y="448253"/>
            <a:chExt cx="2303430" cy="2165235"/>
          </a:xfrm>
        </p:grpSpPr>
        <p:sp>
          <p:nvSpPr>
            <p:cNvPr id="54" name="24-Point Star 53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32-Point Star 54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Oval 55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0070C0"/>
                </a:gs>
                <a:gs pos="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6605054" y="4004497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7030A0"/>
              </a:gs>
              <a:gs pos="100000">
                <a:srgbClr val="660033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8" name="Group 57"/>
          <p:cNvGrpSpPr/>
          <p:nvPr/>
        </p:nvGrpSpPr>
        <p:grpSpPr>
          <a:xfrm>
            <a:off x="5758413" y="2992662"/>
            <a:ext cx="1727573" cy="1623926"/>
            <a:chOff x="963988" y="448253"/>
            <a:chExt cx="2303430" cy="2165235"/>
          </a:xfrm>
        </p:grpSpPr>
        <p:sp>
          <p:nvSpPr>
            <p:cNvPr id="59" name="24-Point Star 58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32-Point Star 59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Oval 60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660033"/>
                </a:gs>
                <a:gs pos="0">
                  <a:srgbClr val="7030A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4430828" y="3630044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92D050"/>
              </a:gs>
              <a:gs pos="100000">
                <a:srgbClr val="00B050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3" name="Group 62"/>
          <p:cNvGrpSpPr/>
          <p:nvPr/>
        </p:nvGrpSpPr>
        <p:grpSpPr>
          <a:xfrm>
            <a:off x="3584187" y="2618209"/>
            <a:ext cx="1727573" cy="1623926"/>
            <a:chOff x="963988" y="448253"/>
            <a:chExt cx="2303430" cy="2165235"/>
          </a:xfrm>
        </p:grpSpPr>
        <p:sp>
          <p:nvSpPr>
            <p:cNvPr id="64" name="24-Point Star 63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32-Point Star 64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Oval 65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00B050"/>
                </a:gs>
                <a:gs pos="0">
                  <a:srgbClr val="92D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1314606" y="3668005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7030A0"/>
              </a:gs>
              <a:gs pos="100000">
                <a:srgbClr val="002060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8" name="Group 67"/>
          <p:cNvGrpSpPr/>
          <p:nvPr/>
        </p:nvGrpSpPr>
        <p:grpSpPr>
          <a:xfrm>
            <a:off x="467965" y="2656170"/>
            <a:ext cx="1727573" cy="1623926"/>
            <a:chOff x="963988" y="448253"/>
            <a:chExt cx="2303430" cy="2165235"/>
          </a:xfrm>
        </p:grpSpPr>
        <p:sp>
          <p:nvSpPr>
            <p:cNvPr id="69" name="24-Point Star 68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32-Point Star 69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Oval 70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002060"/>
                </a:gs>
                <a:gs pos="0">
                  <a:srgbClr val="7030A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3363108" y="3815897"/>
            <a:ext cx="65738" cy="261659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FF0066">
                  <a:alpha val="69804"/>
                </a:srgbClr>
              </a:gs>
              <a:gs pos="100000">
                <a:srgbClr val="CC0066"/>
              </a:gs>
            </a:gsLst>
            <a:lin ang="16200000" scaled="1"/>
            <a:tileRect/>
          </a:gradFill>
          <a:ln w="41275">
            <a:solidFill>
              <a:schemeClr val="bg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3" name="Group 72"/>
          <p:cNvGrpSpPr/>
          <p:nvPr/>
        </p:nvGrpSpPr>
        <p:grpSpPr>
          <a:xfrm>
            <a:off x="2516468" y="2804062"/>
            <a:ext cx="1727573" cy="1623926"/>
            <a:chOff x="963988" y="448253"/>
            <a:chExt cx="2303430" cy="2165235"/>
          </a:xfrm>
        </p:grpSpPr>
        <p:sp>
          <p:nvSpPr>
            <p:cNvPr id="74" name="24-Point Star 73"/>
            <p:cNvSpPr/>
            <p:nvPr/>
          </p:nvSpPr>
          <p:spPr>
            <a:xfrm>
              <a:off x="1056465" y="554651"/>
              <a:ext cx="2118475" cy="2044769"/>
            </a:xfrm>
            <a:prstGeom prst="star24">
              <a:avLst>
                <a:gd name="adj" fmla="val 0"/>
              </a:avLst>
            </a:prstGeom>
            <a:ln w="635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5" name="32-Point Star 74"/>
            <p:cNvSpPr/>
            <p:nvPr/>
          </p:nvSpPr>
          <p:spPr>
            <a:xfrm>
              <a:off x="963988" y="448253"/>
              <a:ext cx="2303430" cy="2165235"/>
            </a:xfrm>
            <a:prstGeom prst="star32">
              <a:avLst>
                <a:gd name="adj" fmla="val 0"/>
              </a:avLst>
            </a:prstGeom>
            <a:ln w="3175"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Oval 75"/>
            <p:cNvSpPr/>
            <p:nvPr/>
          </p:nvSpPr>
          <p:spPr>
            <a:xfrm>
              <a:off x="1112737" y="475198"/>
              <a:ext cx="2098074" cy="2096086"/>
            </a:xfrm>
            <a:prstGeom prst="ellipse">
              <a:avLst/>
            </a:prstGeom>
            <a:gradFill flip="none" rotWithShape="1">
              <a:gsLst>
                <a:gs pos="8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24000">
                  <a:srgbClr val="CC0066"/>
                </a:gs>
                <a:gs pos="0">
                  <a:srgbClr val="FF0066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9898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50"/>
                            </p:stCondLst>
                            <p:childTnLst>
                              <p:par>
                                <p:cTn id="5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25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750"/>
                            </p:stCondLst>
                            <p:childTnLst>
                              <p:par>
                                <p:cTn id="6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25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750"/>
                            </p:stCondLst>
                            <p:childTnLst>
                              <p:par>
                                <p:cTn id="8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25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7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5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750"/>
                            </p:stCondLst>
                            <p:childTnLst>
                              <p:par>
                                <p:cTn id="10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25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5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750"/>
                            </p:stCondLst>
                            <p:childTnLst>
                              <p:par>
                                <p:cTn id="12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25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0"/>
                            </p:stCondLst>
                            <p:childTnLst>
                              <p:par>
                                <p:cTn id="13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25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750"/>
                            </p:stCondLst>
                            <p:childTnLst>
                              <p:par>
                                <p:cTn id="1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25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8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500"/>
                            </p:stCondLst>
                            <p:childTnLst>
                              <p:par>
                                <p:cTn id="15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" dur="25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750"/>
                            </p:stCondLst>
                            <p:childTnLst>
                              <p:par>
                                <p:cTn id="15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0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925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9500"/>
                            </p:stCondLst>
                            <p:childTnLst>
                              <p:par>
                                <p:cTn id="16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9" dur="25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9750"/>
                            </p:stCondLst>
                            <p:childTnLst>
                              <p:par>
                                <p:cTn id="17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25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2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6" dur="25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750"/>
                            </p:stCondLst>
                            <p:childTnLst>
                              <p:par>
                                <p:cTn id="18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125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9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3" dur="25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1750"/>
                            </p:stCondLst>
                            <p:childTnLst>
                              <p:par>
                                <p:cTn id="20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2250"/>
                            </p:stCondLst>
                            <p:childTnLst>
                              <p:par>
                                <p:cTn id="2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6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0" dur="25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2750"/>
                            </p:stCondLst>
                            <p:childTnLst>
                              <p:par>
                                <p:cTn id="22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3250"/>
                            </p:stCondLst>
                            <p:childTnLst>
                              <p:par>
                                <p:cTn id="2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3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7" dur="25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3750"/>
                            </p:stCondLst>
                            <p:childTnLst>
                              <p:par>
                                <p:cTn id="2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5" grpId="0" animBg="1"/>
      <p:bldP spid="15" grpId="1" animBg="1"/>
      <p:bldP spid="20" grpId="0" animBg="1"/>
      <p:bldP spid="20" grpId="1" animBg="1"/>
      <p:bldP spid="25" grpId="0" animBg="1"/>
      <p:bldP spid="25" grpId="1" animBg="1"/>
      <p:bldP spid="30" grpId="0" animBg="1"/>
      <p:bldP spid="30" grpId="1" animBg="1"/>
      <p:bldP spid="45" grpId="0" animBg="1"/>
      <p:bldP spid="45" grpId="1" animBg="1"/>
      <p:bldP spid="37" grpId="0" animBg="1"/>
      <p:bldP spid="37" grpId="1" animBg="1"/>
      <p:bldP spid="42" grpId="0" animBg="1"/>
      <p:bldP spid="42" grpId="1" animBg="1"/>
      <p:bldP spid="52" grpId="0" animBg="1"/>
      <p:bldP spid="52" grpId="1" animBg="1"/>
      <p:bldP spid="57" grpId="0" animBg="1"/>
      <p:bldP spid="57" grpId="1" animBg="1"/>
      <p:bldP spid="62" grpId="0" animBg="1"/>
      <p:bldP spid="62" grpId="1" animBg="1"/>
      <p:bldP spid="67" grpId="0" animBg="1"/>
      <p:bldP spid="67" grpId="1" animBg="1"/>
      <p:bldP spid="72" grpId="0" animBg="1"/>
      <p:bldP spid="7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Trung Nhựt</dc:creator>
  <cp:lastModifiedBy>Nguyễn Trung Nhựt</cp:lastModifiedBy>
  <cp:revision>12</cp:revision>
  <dcterms:created xsi:type="dcterms:W3CDTF">2015-07-29T15:46:18Z</dcterms:created>
  <dcterms:modified xsi:type="dcterms:W3CDTF">2015-07-30T11:37:58Z</dcterms:modified>
</cp:coreProperties>
</file>