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6ADCC-F612-4244-8704-18F459A5B7B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0BDFD-EA27-4E6B-AA06-EFA941AF4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0BDFD-EA27-4E6B-AA06-EFA941AF4B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0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2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1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7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5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5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2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9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6587B-DC94-4B36-8168-3D9EB53263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C3AA0-76A7-4596-B430-500F95F71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09600" y="1066800"/>
            <a:ext cx="1905000" cy="4038600"/>
            <a:chOff x="609600" y="1066800"/>
            <a:chExt cx="1905000" cy="4038600"/>
          </a:xfrm>
        </p:grpSpPr>
        <p:sp>
          <p:nvSpPr>
            <p:cNvPr id="3" name="Rectangle 2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163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6200" y="1143000"/>
            <a:ext cx="1905000" cy="4038600"/>
            <a:chOff x="76200" y="1143000"/>
            <a:chExt cx="1905000" cy="40386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" t="8882" r="78334" b="18476"/>
            <a:stretch/>
          </p:blipFill>
          <p:spPr>
            <a:xfrm>
              <a:off x="76200" y="1143000"/>
              <a:ext cx="1905000" cy="4038600"/>
            </a:xfrm>
            <a:prstGeom prst="rect">
              <a:avLst/>
            </a:prstGeom>
          </p:spPr>
        </p:pic>
        <p:grpSp>
          <p:nvGrpSpPr>
            <p:cNvPr id="4" name="Group 3"/>
            <p:cNvGrpSpPr/>
            <p:nvPr/>
          </p:nvGrpSpPr>
          <p:grpSpPr>
            <a:xfrm>
              <a:off x="76200" y="1143000"/>
              <a:ext cx="1905000" cy="4038600"/>
              <a:chOff x="609600" y="1066800"/>
              <a:chExt cx="1905000" cy="40386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1447800" y="1905000"/>
            <a:ext cx="1905000" cy="4038600"/>
            <a:chOff x="1447800" y="1905000"/>
            <a:chExt cx="1905000" cy="40386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33" t="22587" r="63333" b="4769"/>
            <a:stretch/>
          </p:blipFill>
          <p:spPr>
            <a:xfrm>
              <a:off x="1447800" y="1905000"/>
              <a:ext cx="1905000" cy="40386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447800" y="19050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3048000" y="2170176"/>
            <a:ext cx="1905000" cy="4038600"/>
            <a:chOff x="3048000" y="2170176"/>
            <a:chExt cx="1905000" cy="403860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33" t="27357" r="45834"/>
            <a:stretch/>
          </p:blipFill>
          <p:spPr>
            <a:xfrm>
              <a:off x="3048000" y="2170176"/>
              <a:ext cx="1905000" cy="4038600"/>
            </a:xfrm>
            <a:prstGeom prst="rect">
              <a:avLst/>
            </a:prstGeom>
          </p:spPr>
        </p:pic>
        <p:grpSp>
          <p:nvGrpSpPr>
            <p:cNvPr id="22" name="Group 21"/>
            <p:cNvGrpSpPr/>
            <p:nvPr/>
          </p:nvGrpSpPr>
          <p:grpSpPr>
            <a:xfrm>
              <a:off x="3048000" y="2170176"/>
              <a:ext cx="1905000" cy="4038600"/>
              <a:chOff x="609600" y="1066800"/>
              <a:chExt cx="1905000" cy="40386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4191000" y="1409700"/>
            <a:ext cx="1905000" cy="4038600"/>
            <a:chOff x="4191000" y="1409700"/>
            <a:chExt cx="1905000" cy="4038600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33" t="13679" r="33333" b="13679"/>
            <a:stretch/>
          </p:blipFill>
          <p:spPr>
            <a:xfrm>
              <a:off x="4191000" y="1409700"/>
              <a:ext cx="1905000" cy="4038600"/>
            </a:xfrm>
            <a:prstGeom prst="rect">
              <a:avLst/>
            </a:prstGeom>
          </p:spPr>
        </p:pic>
        <p:grpSp>
          <p:nvGrpSpPr>
            <p:cNvPr id="31" name="Group 30"/>
            <p:cNvGrpSpPr/>
            <p:nvPr/>
          </p:nvGrpSpPr>
          <p:grpSpPr>
            <a:xfrm>
              <a:off x="4191000" y="1409700"/>
              <a:ext cx="1905000" cy="4038600"/>
              <a:chOff x="609600" y="1066800"/>
              <a:chExt cx="1905000" cy="40386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5410200" y="1776274"/>
            <a:ext cx="1905000" cy="4038600"/>
            <a:chOff x="5410200" y="1776274"/>
            <a:chExt cx="1905000" cy="4038600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167" t="20271" r="20000" b="7085"/>
            <a:stretch/>
          </p:blipFill>
          <p:spPr>
            <a:xfrm>
              <a:off x="5410200" y="1776274"/>
              <a:ext cx="1905000" cy="4038600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/>
          </p:nvGrpSpPr>
          <p:grpSpPr>
            <a:xfrm>
              <a:off x="5410200" y="1776274"/>
              <a:ext cx="1905000" cy="4038600"/>
              <a:chOff x="609600" y="1066800"/>
              <a:chExt cx="1905000" cy="40386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7010400" y="1562100"/>
            <a:ext cx="1905000" cy="4038600"/>
            <a:chOff x="7010400" y="1562100"/>
            <a:chExt cx="1905000" cy="4038600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67" t="16420" r="2500" b="10937"/>
            <a:stretch/>
          </p:blipFill>
          <p:spPr>
            <a:xfrm>
              <a:off x="7010400" y="1562100"/>
              <a:ext cx="1905000" cy="4038600"/>
            </a:xfrm>
            <a:prstGeom prst="rect">
              <a:avLst/>
            </a:prstGeom>
          </p:spPr>
        </p:pic>
        <p:grpSp>
          <p:nvGrpSpPr>
            <p:cNvPr id="49" name="Group 48"/>
            <p:cNvGrpSpPr/>
            <p:nvPr/>
          </p:nvGrpSpPr>
          <p:grpSpPr>
            <a:xfrm>
              <a:off x="7010400" y="1562100"/>
              <a:ext cx="1905000" cy="4038600"/>
              <a:chOff x="609600" y="1066800"/>
              <a:chExt cx="1905000" cy="40386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825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24"/>
            <a:ext cx="9144000" cy="5559552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6200" y="1143000"/>
            <a:ext cx="1905000" cy="4038600"/>
            <a:chOff x="609600" y="1066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48000" y="2170176"/>
            <a:ext cx="1905000" cy="4038600"/>
            <a:chOff x="609600" y="1066800"/>
            <a:chExt cx="1905000" cy="4038600"/>
          </a:xfrm>
        </p:grpSpPr>
        <p:sp>
          <p:nvSpPr>
            <p:cNvPr id="19" name="Rectangle 18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447800" y="1905000"/>
            <a:ext cx="1905000" cy="4038600"/>
            <a:chOff x="609600" y="1066800"/>
            <a:chExt cx="1905000" cy="4038600"/>
          </a:xfrm>
        </p:grpSpPr>
        <p:sp>
          <p:nvSpPr>
            <p:cNvPr id="26" name="Rectangle 25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91000" y="1409700"/>
            <a:ext cx="1905000" cy="4038600"/>
            <a:chOff x="609600" y="1066800"/>
            <a:chExt cx="1905000" cy="4038600"/>
          </a:xfrm>
        </p:grpSpPr>
        <p:sp>
          <p:nvSpPr>
            <p:cNvPr id="33" name="Rectangle 32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410200" y="1776274"/>
            <a:ext cx="1905000" cy="4038600"/>
            <a:chOff x="609600" y="1066800"/>
            <a:chExt cx="1905000" cy="4038600"/>
          </a:xfrm>
        </p:grpSpPr>
        <p:sp>
          <p:nvSpPr>
            <p:cNvPr id="40" name="Rectangle 39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010400" y="1562100"/>
            <a:ext cx="1905000" cy="4038600"/>
            <a:chOff x="609600" y="1066800"/>
            <a:chExt cx="1905000" cy="4038600"/>
          </a:xfrm>
        </p:grpSpPr>
        <p:sp>
          <p:nvSpPr>
            <p:cNvPr id="47" name="Rectangle 46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57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6200" y="1143000"/>
            <a:ext cx="1905000" cy="4038600"/>
            <a:chOff x="76200" y="1143000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" t="8882" r="78334" b="18476"/>
            <a:stretch/>
          </p:blipFill>
          <p:spPr>
            <a:xfrm>
              <a:off x="76200" y="1143000"/>
              <a:ext cx="1905000" cy="4038600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76200" y="1143000"/>
              <a:ext cx="1905000" cy="4038600"/>
              <a:chOff x="609600" y="1066800"/>
              <a:chExt cx="1905000" cy="40386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47800" y="1905000"/>
            <a:ext cx="1905000" cy="4038600"/>
            <a:chOff x="1447800" y="1905000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33" t="22587" r="63333" b="4769"/>
            <a:stretch/>
          </p:blipFill>
          <p:spPr>
            <a:xfrm>
              <a:off x="1447800" y="1905000"/>
              <a:ext cx="1905000" cy="4038600"/>
            </a:xfrm>
            <a:prstGeom prst="rect">
              <a:avLst/>
            </a:prstGeom>
          </p:spPr>
        </p:pic>
        <p:grpSp>
          <p:nvGrpSpPr>
            <p:cNvPr id="25" name="Group 24"/>
            <p:cNvGrpSpPr/>
            <p:nvPr/>
          </p:nvGrpSpPr>
          <p:grpSpPr>
            <a:xfrm>
              <a:off x="1447800" y="1905000"/>
              <a:ext cx="1905000" cy="4038600"/>
              <a:chOff x="609600" y="1066800"/>
              <a:chExt cx="1905000" cy="40386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048000" y="2170176"/>
            <a:ext cx="1905000" cy="4038600"/>
            <a:chOff x="3048000" y="2170176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33" t="27357" r="45834"/>
            <a:stretch/>
          </p:blipFill>
          <p:spPr>
            <a:xfrm>
              <a:off x="3048000" y="2170176"/>
              <a:ext cx="1905000" cy="4038600"/>
            </a:xfrm>
            <a:prstGeom prst="rect">
              <a:avLst/>
            </a:prstGeom>
          </p:spPr>
        </p:pic>
        <p:grpSp>
          <p:nvGrpSpPr>
            <p:cNvPr id="18" name="Group 17"/>
            <p:cNvGrpSpPr/>
            <p:nvPr/>
          </p:nvGrpSpPr>
          <p:grpSpPr>
            <a:xfrm>
              <a:off x="3048000" y="2170176"/>
              <a:ext cx="1905000" cy="4038600"/>
              <a:chOff x="609600" y="1066800"/>
              <a:chExt cx="1905000" cy="40386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191000" y="1409700"/>
            <a:ext cx="1905000" cy="4038600"/>
            <a:chOff x="4191000" y="1409700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33" t="13679" r="33333" b="13679"/>
            <a:stretch/>
          </p:blipFill>
          <p:spPr>
            <a:xfrm>
              <a:off x="4191000" y="1409700"/>
              <a:ext cx="1905000" cy="4038600"/>
            </a:xfrm>
            <a:prstGeom prst="rect">
              <a:avLst/>
            </a:prstGeom>
          </p:spPr>
        </p:pic>
        <p:grpSp>
          <p:nvGrpSpPr>
            <p:cNvPr id="32" name="Group 31"/>
            <p:cNvGrpSpPr/>
            <p:nvPr/>
          </p:nvGrpSpPr>
          <p:grpSpPr>
            <a:xfrm>
              <a:off x="4191000" y="1409700"/>
              <a:ext cx="1905000" cy="4038600"/>
              <a:chOff x="609600" y="1066800"/>
              <a:chExt cx="1905000" cy="40386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410200" y="1776274"/>
            <a:ext cx="1905000" cy="4038600"/>
            <a:chOff x="5410200" y="1776274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167" t="20271" r="20000" b="7085"/>
            <a:stretch/>
          </p:blipFill>
          <p:spPr>
            <a:xfrm>
              <a:off x="5410200" y="1776274"/>
              <a:ext cx="1905000" cy="4038600"/>
            </a:xfrm>
            <a:prstGeom prst="rect">
              <a:avLst/>
            </a:prstGeom>
          </p:spPr>
        </p:pic>
        <p:grpSp>
          <p:nvGrpSpPr>
            <p:cNvPr id="39" name="Group 38"/>
            <p:cNvGrpSpPr/>
            <p:nvPr/>
          </p:nvGrpSpPr>
          <p:grpSpPr>
            <a:xfrm>
              <a:off x="5410200" y="1776274"/>
              <a:ext cx="1905000" cy="4038600"/>
              <a:chOff x="609600" y="1066800"/>
              <a:chExt cx="1905000" cy="40386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010400" y="1562100"/>
            <a:ext cx="1905000" cy="4038600"/>
            <a:chOff x="7010400" y="1562100"/>
            <a:chExt cx="1905000" cy="4038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67" t="16420" r="2500" b="10937"/>
            <a:stretch/>
          </p:blipFill>
          <p:spPr>
            <a:xfrm>
              <a:off x="7010400" y="1562100"/>
              <a:ext cx="1905000" cy="4038600"/>
            </a:xfrm>
            <a:prstGeom prst="rect">
              <a:avLst/>
            </a:prstGeom>
          </p:spPr>
        </p:pic>
        <p:grpSp>
          <p:nvGrpSpPr>
            <p:cNvPr id="46" name="Group 45"/>
            <p:cNvGrpSpPr/>
            <p:nvPr/>
          </p:nvGrpSpPr>
          <p:grpSpPr>
            <a:xfrm>
              <a:off x="7010400" y="1562100"/>
              <a:ext cx="1905000" cy="4038600"/>
              <a:chOff x="609600" y="1066800"/>
              <a:chExt cx="1905000" cy="40386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609600" y="1066800"/>
                <a:ext cx="1905000" cy="40386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9600" y="10668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9600" y="49530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62000" y="1219200"/>
                <a:ext cx="1600200" cy="37338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24"/>
            <a:ext cx="9144000" cy="5559552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6200" y="1143000"/>
            <a:ext cx="1905000" cy="4038600"/>
            <a:chOff x="609600" y="1066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48000" y="2170176"/>
            <a:ext cx="1905000" cy="4038600"/>
            <a:chOff x="609600" y="1066800"/>
            <a:chExt cx="1905000" cy="4038600"/>
          </a:xfrm>
        </p:grpSpPr>
        <p:sp>
          <p:nvSpPr>
            <p:cNvPr id="19" name="Rectangle 18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447800" y="1905000"/>
            <a:ext cx="1905000" cy="4038600"/>
            <a:chOff x="609600" y="1066800"/>
            <a:chExt cx="1905000" cy="4038600"/>
          </a:xfrm>
        </p:grpSpPr>
        <p:sp>
          <p:nvSpPr>
            <p:cNvPr id="26" name="Rectangle 25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91000" y="1409700"/>
            <a:ext cx="1905000" cy="4038600"/>
            <a:chOff x="609600" y="1066800"/>
            <a:chExt cx="1905000" cy="4038600"/>
          </a:xfrm>
        </p:grpSpPr>
        <p:sp>
          <p:nvSpPr>
            <p:cNvPr id="33" name="Rectangle 32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410200" y="1776274"/>
            <a:ext cx="1905000" cy="4038600"/>
            <a:chOff x="609600" y="1066800"/>
            <a:chExt cx="1905000" cy="4038600"/>
          </a:xfrm>
        </p:grpSpPr>
        <p:sp>
          <p:nvSpPr>
            <p:cNvPr id="40" name="Rectangle 39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010400" y="1562100"/>
            <a:ext cx="1905000" cy="4038600"/>
            <a:chOff x="609600" y="1066800"/>
            <a:chExt cx="1905000" cy="4038600"/>
          </a:xfrm>
        </p:grpSpPr>
        <p:sp>
          <p:nvSpPr>
            <p:cNvPr id="47" name="Rectangle 46"/>
            <p:cNvSpPr/>
            <p:nvPr/>
          </p:nvSpPr>
          <p:spPr>
            <a:xfrm>
              <a:off x="609600" y="1066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096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362200" y="1066800"/>
              <a:ext cx="1524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09600" y="10668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9600" y="4953000"/>
              <a:ext cx="1905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62000" y="1219200"/>
              <a:ext cx="1600200" cy="37338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0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</Words>
  <Application>Microsoft Office PowerPoint</Application>
  <PresentationFormat>On-screen Show (4:3)</PresentationFormat>
  <Paragraphs>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LongLe</dc:creator>
  <cp:lastModifiedBy>LongLe</cp:lastModifiedBy>
  <cp:revision>5</cp:revision>
  <dcterms:created xsi:type="dcterms:W3CDTF">2015-07-30T12:57:55Z</dcterms:created>
  <dcterms:modified xsi:type="dcterms:W3CDTF">2015-07-30T14:09:51Z</dcterms:modified>
</cp:coreProperties>
</file>