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3"/>
  </p:notesMasterIdLst>
  <p:sldIdLst>
    <p:sldId id="256" r:id="rId2"/>
  </p:sldIdLst>
  <p:sldSz cx="25201563" cy="35999738"/>
  <p:notesSz cx="6858000" cy="9144000"/>
  <p:defaultTextStyle>
    <a:defPPr>
      <a:defRPr lang="en-US"/>
    </a:defPPr>
    <a:lvl1pPr marL="0" algn="l" defTabSz="2937601" rtl="0" eaLnBrk="1" latinLnBrk="0" hangingPunct="1">
      <a:defRPr sz="5783" kern="1200">
        <a:solidFill>
          <a:schemeClr val="tx1"/>
        </a:solidFill>
        <a:latin typeface="+mn-lt"/>
        <a:ea typeface="+mn-ea"/>
        <a:cs typeface="+mn-cs"/>
      </a:defRPr>
    </a:lvl1pPr>
    <a:lvl2pPr marL="1468801" algn="l" defTabSz="2937601" rtl="0" eaLnBrk="1" latinLnBrk="0" hangingPunct="1">
      <a:defRPr sz="5783" kern="1200">
        <a:solidFill>
          <a:schemeClr val="tx1"/>
        </a:solidFill>
        <a:latin typeface="+mn-lt"/>
        <a:ea typeface="+mn-ea"/>
        <a:cs typeface="+mn-cs"/>
      </a:defRPr>
    </a:lvl2pPr>
    <a:lvl3pPr marL="2937601" algn="l" defTabSz="2937601" rtl="0" eaLnBrk="1" latinLnBrk="0" hangingPunct="1">
      <a:defRPr sz="5783" kern="1200">
        <a:solidFill>
          <a:schemeClr val="tx1"/>
        </a:solidFill>
        <a:latin typeface="+mn-lt"/>
        <a:ea typeface="+mn-ea"/>
        <a:cs typeface="+mn-cs"/>
      </a:defRPr>
    </a:lvl3pPr>
    <a:lvl4pPr marL="4406402" algn="l" defTabSz="2937601" rtl="0" eaLnBrk="1" latinLnBrk="0" hangingPunct="1">
      <a:defRPr sz="5783" kern="1200">
        <a:solidFill>
          <a:schemeClr val="tx1"/>
        </a:solidFill>
        <a:latin typeface="+mn-lt"/>
        <a:ea typeface="+mn-ea"/>
        <a:cs typeface="+mn-cs"/>
      </a:defRPr>
    </a:lvl4pPr>
    <a:lvl5pPr marL="5875203" algn="l" defTabSz="2937601" rtl="0" eaLnBrk="1" latinLnBrk="0" hangingPunct="1">
      <a:defRPr sz="5783" kern="1200">
        <a:solidFill>
          <a:schemeClr val="tx1"/>
        </a:solidFill>
        <a:latin typeface="+mn-lt"/>
        <a:ea typeface="+mn-ea"/>
        <a:cs typeface="+mn-cs"/>
      </a:defRPr>
    </a:lvl5pPr>
    <a:lvl6pPr marL="7344004" algn="l" defTabSz="2937601" rtl="0" eaLnBrk="1" latinLnBrk="0" hangingPunct="1">
      <a:defRPr sz="5783" kern="1200">
        <a:solidFill>
          <a:schemeClr val="tx1"/>
        </a:solidFill>
        <a:latin typeface="+mn-lt"/>
        <a:ea typeface="+mn-ea"/>
        <a:cs typeface="+mn-cs"/>
      </a:defRPr>
    </a:lvl6pPr>
    <a:lvl7pPr marL="8812804" algn="l" defTabSz="2937601" rtl="0" eaLnBrk="1" latinLnBrk="0" hangingPunct="1">
      <a:defRPr sz="5783" kern="1200">
        <a:solidFill>
          <a:schemeClr val="tx1"/>
        </a:solidFill>
        <a:latin typeface="+mn-lt"/>
        <a:ea typeface="+mn-ea"/>
        <a:cs typeface="+mn-cs"/>
      </a:defRPr>
    </a:lvl7pPr>
    <a:lvl8pPr marL="10281605" algn="l" defTabSz="2937601" rtl="0" eaLnBrk="1" latinLnBrk="0" hangingPunct="1">
      <a:defRPr sz="5783" kern="1200">
        <a:solidFill>
          <a:schemeClr val="tx1"/>
        </a:solidFill>
        <a:latin typeface="+mn-lt"/>
        <a:ea typeface="+mn-ea"/>
        <a:cs typeface="+mn-cs"/>
      </a:defRPr>
    </a:lvl8pPr>
    <a:lvl9pPr marL="11750406" algn="l" defTabSz="2937601" rtl="0" eaLnBrk="1" latinLnBrk="0" hangingPunct="1">
      <a:defRPr sz="5783" kern="1200">
        <a:solidFill>
          <a:schemeClr val="tx1"/>
        </a:solidFill>
        <a:latin typeface="+mn-lt"/>
        <a:ea typeface="+mn-ea"/>
        <a:cs typeface="+mn-cs"/>
      </a:defRPr>
    </a:lvl9pPr>
  </p:defaultTextStyle>
  <p:extLst>
    <p:ext uri="{EFAFB233-063F-42B5-8137-9DF3F51BA10A}">
      <p15:sldGuideLst xmlns:p15="http://schemas.microsoft.com/office/powerpoint/2012/main">
        <p15:guide id="2" pos="7866" userDrawn="1">
          <p15:clr>
            <a:srgbClr val="A4A3A4"/>
          </p15:clr>
        </p15:guide>
        <p15:guide id="3" orient="horz" pos="11339" userDrawn="1">
          <p15:clr>
            <a:srgbClr val="A4A3A4"/>
          </p15:clr>
        </p15:guide>
        <p15:guide id="4" pos="5058" userDrawn="1">
          <p15:clr>
            <a:srgbClr val="A4A3A4"/>
          </p15:clr>
        </p15:guide>
        <p15:guide id="5" pos="10818" userDrawn="1">
          <p15:clr>
            <a:srgbClr val="A4A3A4"/>
          </p15:clr>
        </p15:guide>
        <p15:guide id="6" pos="450" userDrawn="1">
          <p15:clr>
            <a:srgbClr val="A4A3A4"/>
          </p15:clr>
        </p15:guide>
        <p15:guide id="7" pos="1542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956" autoAdjust="0"/>
    <p:restoredTop sz="94434" autoAdjust="0"/>
  </p:normalViewPr>
  <p:slideViewPr>
    <p:cSldViewPr snapToGrid="0">
      <p:cViewPr varScale="1">
        <p:scale>
          <a:sx n="13" d="100"/>
          <a:sy n="13" d="100"/>
        </p:scale>
        <p:origin x="1692" y="12"/>
      </p:cViewPr>
      <p:guideLst>
        <p:guide pos="7866"/>
        <p:guide orient="horz" pos="11339"/>
        <p:guide pos="5058"/>
        <p:guide pos="10818"/>
        <p:guide pos="450"/>
        <p:guide pos="1542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756164487779097"/>
          <c:y val="3.6346121853080914E-2"/>
          <c:w val="0.81119737986833085"/>
          <c:h val="0.93485959311534461"/>
        </c:manualLayout>
      </c:layout>
      <c:barChart>
        <c:barDir val="col"/>
        <c:grouping val="clustered"/>
        <c:varyColors val="0"/>
        <c:ser>
          <c:idx val="0"/>
          <c:order val="0"/>
          <c:tx>
            <c:v>Alice</c:v>
          </c:tx>
          <c:spPr>
            <a:solidFill>
              <a:schemeClr val="accent1"/>
            </a:solidFill>
            <a:ln>
              <a:noFill/>
            </a:ln>
            <a:effectLst/>
          </c:spPr>
          <c:invertIfNegative val="0"/>
          <c:cat>
            <c:numRef>
              <c:extLst>
                <c:ext xmlns:c15="http://schemas.microsoft.com/office/drawing/2012/chart" uri="{02D57815-91ED-43cb-92C2-25804820EDAC}">
                  <c15:fullRef>
                    <c15:sqref>Sheet1!$A$2:$A$7</c15:sqref>
                  </c15:fullRef>
                </c:ext>
              </c:extLst>
              <c:f>Sheet1!$A$2</c:f>
              <c:numCache>
                <c:formatCode>General</c:formatCode>
                <c:ptCount val="1"/>
              </c:numCache>
            </c:numRef>
          </c:cat>
          <c:val>
            <c:numRef>
              <c:extLst>
                <c:ext xmlns:c15="http://schemas.microsoft.com/office/drawing/2012/chart" uri="{02D57815-91ED-43cb-92C2-25804820EDAC}">
                  <c15:fullRef>
                    <c15:sqref>Sheet1!$B$2:$B$7</c15:sqref>
                  </c15:fullRef>
                </c:ext>
              </c:extLst>
              <c:f>Sheet1!$B$2</c:f>
              <c:numCache>
                <c:formatCode>General</c:formatCode>
                <c:ptCount val="1"/>
                <c:pt idx="0">
                  <c:v>3.21</c:v>
                </c:pt>
              </c:numCache>
            </c:numRef>
          </c:val>
        </c:ser>
        <c:ser>
          <c:idx val="1"/>
          <c:order val="1"/>
          <c:tx>
            <c:strRef>
              <c:f>Sheet1!$C$1</c:f>
              <c:strCache>
                <c:ptCount val="1"/>
                <c:pt idx="0">
                  <c:v>Pascal</c:v>
                </c:pt>
              </c:strCache>
            </c:strRef>
          </c:tx>
          <c:spPr>
            <a:solidFill>
              <a:schemeClr val="accent3"/>
            </a:solidFill>
            <a:ln>
              <a:noFill/>
            </a:ln>
            <a:effectLst/>
          </c:spPr>
          <c:invertIfNegative val="0"/>
          <c:cat>
            <c:numRef>
              <c:extLst>
                <c:ext xmlns:c15="http://schemas.microsoft.com/office/drawing/2012/chart" uri="{02D57815-91ED-43cb-92C2-25804820EDAC}">
                  <c15:fullRef>
                    <c15:sqref>Sheet1!$A$2:$A$7</c15:sqref>
                  </c15:fullRef>
                </c:ext>
              </c:extLst>
              <c:f>Sheet1!$A$2</c:f>
              <c:numCache>
                <c:formatCode>General</c:formatCode>
                <c:ptCount val="1"/>
              </c:numCache>
            </c:numRef>
          </c:cat>
          <c:val>
            <c:numRef>
              <c:extLst>
                <c:ext xmlns:c15="http://schemas.microsoft.com/office/drawing/2012/chart" uri="{02D57815-91ED-43cb-92C2-25804820EDAC}">
                  <c15:fullRef>
                    <c15:sqref>Sheet1!$C$2:$C$7</c15:sqref>
                  </c15:fullRef>
                </c:ext>
              </c:extLst>
              <c:f>Sheet1!$C$2</c:f>
              <c:numCache>
                <c:formatCode>General</c:formatCode>
                <c:ptCount val="1"/>
                <c:pt idx="0">
                  <c:v>2.25</c:v>
                </c:pt>
              </c:numCache>
            </c:numRef>
          </c:val>
        </c:ser>
        <c:dLbls>
          <c:showLegendKey val="0"/>
          <c:showVal val="0"/>
          <c:showCatName val="0"/>
          <c:showSerName val="0"/>
          <c:showPercent val="0"/>
          <c:showBubbleSize val="0"/>
        </c:dLbls>
        <c:gapWidth val="267"/>
        <c:overlap val="-43"/>
        <c:axId val="1763900384"/>
        <c:axId val="1763895488"/>
        <c:extLst>
          <c:ext xmlns:c15="http://schemas.microsoft.com/office/drawing/2012/chart" uri="{02D57815-91ED-43cb-92C2-25804820EDAC}">
            <c15:filteredBarSeries>
              <c15:ser>
                <c:idx val="2"/>
                <c:order val="2"/>
                <c:tx>
                  <c:strRef>
                    <c:extLst>
                      <c:ext uri="{02D57815-91ED-43cb-92C2-25804820EDAC}">
                        <c15:formulaRef>
                          <c15:sqref>Sheet1!$D$1</c15:sqref>
                        </c15:formulaRef>
                      </c:ext>
                    </c:extLst>
                    <c:strCache>
                      <c:ptCount val="1"/>
                      <c:pt idx="0">
                        <c:v>Column1</c:v>
                      </c:pt>
                    </c:strCache>
                  </c:strRef>
                </c:tx>
                <c:spPr>
                  <a:solidFill>
                    <a:schemeClr val="accent5"/>
                  </a:solidFill>
                  <a:ln>
                    <a:noFill/>
                  </a:ln>
                  <a:effectLst/>
                </c:spPr>
                <c:invertIfNegative val="0"/>
                <c:cat>
                  <c:numRef>
                    <c:extLst>
                      <c:ext uri="{02D57815-91ED-43cb-92C2-25804820EDAC}">
                        <c15:fullRef>
                          <c15:sqref>Sheet1!$A$2:$A$7</c15:sqref>
                        </c15:fullRef>
                        <c15:formulaRef>
                          <c15:sqref>Sheet1!$A$2</c15:sqref>
                        </c15:formulaRef>
                      </c:ext>
                    </c:extLst>
                    <c:numCache>
                      <c:formatCode>General</c:formatCode>
                      <c:ptCount val="1"/>
                    </c:numCache>
                  </c:numRef>
                </c:cat>
                <c:val>
                  <c:numRef>
                    <c:extLst>
                      <c:ext uri="{02D57815-91ED-43cb-92C2-25804820EDAC}">
                        <c15:fullRef>
                          <c15:sqref>Sheet1!$D$2:$D$7</c15:sqref>
                        </c15:fullRef>
                        <c15:formulaRef>
                          <c15:sqref>Sheet1!$D$2</c15:sqref>
                        </c15:formulaRef>
                      </c:ext>
                    </c:extLst>
                    <c:numCache>
                      <c:formatCode>General</c:formatCode>
                      <c:ptCount val="1"/>
                      <c:pt idx="0">
                        <c:v>4</c:v>
                      </c:pt>
                    </c:numCache>
                  </c:numRef>
                </c:val>
              </c15:ser>
            </c15:filteredBarSeries>
          </c:ext>
        </c:extLst>
      </c:barChart>
      <c:catAx>
        <c:axId val="176390038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3400" b="0" i="0" u="none" strike="noStrike" kern="1200" cap="none" spc="0" normalizeH="0" baseline="0">
                <a:solidFill>
                  <a:srgbClr val="0474C4"/>
                </a:solidFill>
                <a:latin typeface="Tahoma" panose="020B0604030504040204" pitchFamily="34" charset="0"/>
                <a:ea typeface="Tahoma" panose="020B0604030504040204" pitchFamily="34" charset="0"/>
                <a:cs typeface="Tahoma" panose="020B0604030504040204" pitchFamily="34" charset="0"/>
              </a:defRPr>
            </a:pPr>
            <a:endParaRPr lang="en-US"/>
          </a:p>
        </c:txPr>
        <c:crossAx val="1763895488"/>
        <c:crosses val="autoZero"/>
        <c:auto val="1"/>
        <c:lblAlgn val="ctr"/>
        <c:lblOffset val="100"/>
        <c:noMultiLvlLbl val="0"/>
      </c:catAx>
      <c:valAx>
        <c:axId val="1763895488"/>
        <c:scaling>
          <c:orientation val="minMax"/>
          <c:max val="4"/>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400" b="0" i="0" u="none" strike="noStrike" kern="1200" baseline="0">
                <a:solidFill>
                  <a:srgbClr val="0474C4"/>
                </a:solidFill>
                <a:latin typeface="Tahoma" panose="020B0604030504040204" pitchFamily="34" charset="0"/>
                <a:ea typeface="Tahoma" panose="020B0604030504040204" pitchFamily="34" charset="0"/>
                <a:cs typeface="Tahoma" panose="020B0604030504040204" pitchFamily="34" charset="0"/>
              </a:defRPr>
            </a:pPr>
            <a:endParaRPr lang="en-US"/>
          </a:p>
        </c:txPr>
        <c:crossAx val="176390038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sz="3400">
          <a:solidFill>
            <a:srgbClr val="0474C4"/>
          </a:solidFill>
          <a:latin typeface="Tahoma" panose="020B0604030504040204" pitchFamily="34" charset="0"/>
          <a:ea typeface="Tahoma" panose="020B0604030504040204" pitchFamily="34" charset="0"/>
          <a:cs typeface="Tahoma" panose="020B060403050404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cat>
            <c:strRef>
              <c:extLst>
                <c:ext xmlns:c15="http://schemas.microsoft.com/office/drawing/2012/chart" uri="{02D57815-91ED-43cb-92C2-25804820EDAC}">
                  <c15:fullRef>
                    <c15:sqref>Sheet1!$A$2:$A$5</c15:sqref>
                  </c15:fullRef>
                </c:ext>
              </c:extLst>
              <c:f>Sheet1!$A$2:$A$4</c:f>
              <c:strCache>
                <c:ptCount val="3"/>
                <c:pt idx="0">
                  <c:v>Tiểu học</c:v>
                </c:pt>
                <c:pt idx="1">
                  <c:v>Trung học</c:v>
                </c:pt>
                <c:pt idx="2">
                  <c:v>Đại học</c:v>
                </c:pt>
              </c:strCache>
            </c:strRef>
          </c:cat>
          <c:val>
            <c:numRef>
              <c:extLst>
                <c:ext xmlns:c15="http://schemas.microsoft.com/office/drawing/2012/chart" uri="{02D57815-91ED-43cb-92C2-25804820EDAC}">
                  <c15:fullRef>
                    <c15:sqref>Sheet1!$B$2:$B$5</c15:sqref>
                  </c15:fullRef>
                </c:ext>
              </c:extLst>
              <c:f>Sheet1!$B$2:$B$4</c:f>
              <c:numCache>
                <c:formatCode>General</c:formatCode>
                <c:ptCount val="3"/>
                <c:pt idx="0">
                  <c:v>30.68</c:v>
                </c:pt>
                <c:pt idx="1">
                  <c:v>34.19</c:v>
                </c:pt>
                <c:pt idx="2">
                  <c:v>35.130000000000003</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Column1</c:v>
                      </c:pt>
                    </c:strCache>
                  </c:strRef>
                </c15:tx>
              </c15:filteredSeriesTitle>
            </c:ext>
            <c:ext xmlns:c15="http://schemas.microsoft.com/office/drawing/2012/chart" uri="{02D57815-91ED-43cb-92C2-25804820EDAC}">
              <c15:categoryFilterExceptions/>
            </c:ext>
          </c:extLst>
        </c:ser>
        <c:dLbls>
          <c:showLegendKey val="0"/>
          <c:showVal val="0"/>
          <c:showCatName val="0"/>
          <c:showSerName val="0"/>
          <c:showPercent val="0"/>
          <c:showBubbleSize val="0"/>
          <c:showLeaderLines val="1"/>
        </c:dLbls>
        <c:firstSliceAng val="34"/>
        <c:holeSize val="70"/>
      </c:doughnutChart>
      <c:spPr>
        <a:noFill/>
        <a:ln>
          <a:noFill/>
        </a:ln>
        <a:effectLst/>
      </c:spPr>
    </c:plotArea>
    <c:legend>
      <c:legendPos val="b"/>
      <c:layout>
        <c:manualLayout>
          <c:xMode val="edge"/>
          <c:yMode val="edge"/>
          <c:x val="0.24187480480766266"/>
          <c:y val="0.23077431007894836"/>
          <c:w val="0.52973290316181432"/>
          <c:h val="0.32802937500204532"/>
        </c:manualLayout>
      </c:layout>
      <c:overlay val="0"/>
      <c:spPr>
        <a:noFill/>
        <a:ln>
          <a:noFill/>
        </a:ln>
        <a:effectLst/>
      </c:spPr>
      <c:txPr>
        <a:bodyPr rot="0" spcFirstLastPara="1" vertOverflow="ellipsis" vert="horz" wrap="square" anchor="ctr" anchorCtr="1"/>
        <a:lstStyle/>
        <a:p>
          <a:pPr rtl="0">
            <a:defRPr sz="3400" b="0" i="0" u="none" strike="noStrike" kern="1200" baseline="0">
              <a:solidFill>
                <a:srgbClr val="0474C4"/>
              </a:solidFill>
              <a:latin typeface="Tahoma" panose="020B0604030504040204" pitchFamily="34" charset="0"/>
              <a:ea typeface="Tahoma" panose="020B0604030504040204" pitchFamily="34" charset="0"/>
              <a:cs typeface="Tahoma" panose="020B060403050404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533735083058E-2"/>
          <c:y val="4.608421031175565E-2"/>
          <c:w val="0.97984976227440568"/>
          <c:h val="0.76161132070310888"/>
        </c:manualLayout>
      </c:layout>
      <c:barChart>
        <c:barDir val="col"/>
        <c:grouping val="clustered"/>
        <c:varyColors val="0"/>
        <c:ser>
          <c:idx val="0"/>
          <c:order val="0"/>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cat>
            <c:strLit>
              <c:ptCount val="2"/>
              <c:pt idx="0">
                <c:v>1</c:v>
              </c:pt>
              <c:pt idx="1">
                <c:v>2</c:v>
              </c:pt>
              <c:extLst>
                <c:ext xmlns:c15="http://schemas.microsoft.com/office/drawing/2012/chart" uri="{02D57815-91ED-43cb-92C2-25804820EDAC}">
                  <c15:autoCat val="1"/>
                </c:ext>
              </c:extLst>
            </c:strLit>
          </c:cat>
          <c:val>
            <c:numRef>
              <c:extLst>
                <c:ext xmlns:c15="http://schemas.microsoft.com/office/drawing/2012/chart" uri="{02D57815-91ED-43cb-92C2-25804820EDAC}">
                  <c15:fullRef>
                    <c15:sqref>Sheet1!$B$2:$B$5</c15:sqref>
                  </c15:fullRef>
                </c:ext>
              </c:extLst>
              <c:f>Sheet1!$B$2:$B$3</c:f>
              <c:numCache>
                <c:formatCode>General</c:formatCode>
                <c:ptCount val="2"/>
                <c:pt idx="0">
                  <c:v>3.18</c:v>
                </c:pt>
                <c:pt idx="1">
                  <c:v>3.5</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Alice</c:v>
                      </c:pt>
                    </c:strCache>
                  </c:strRef>
                </c15:tx>
              </c15:filteredSeriesTitle>
            </c:ext>
            <c:ext xmlns:c15="http://schemas.microsoft.com/office/drawing/2012/chart" uri="{02D57815-91ED-43cb-92C2-25804820EDAC}">
              <c15:filteredCategoryTitle>
                <c15:cat>
                  <c:strRef>
                    <c:extLst>
                      <c:ext uri="{02D57815-91ED-43cb-92C2-25804820EDAC}">
                        <c15:formulaRef>
                          <c15:sqref>Sheet1!$A$2:$A$5</c15:sqref>
                        </c15:formulaRef>
                      </c:ext>
                    </c:extLst>
                    <c:strCache>
                      <c:ptCount val="2"/>
                      <c:pt idx="0">
                        <c:v>Tư duy</c:v>
                      </c:pt>
                      <c:pt idx="1">
                        <c:v>Sáng tạo</c:v>
                      </c:pt>
                    </c:strCache>
                  </c:strRef>
                </c15:cat>
              </c15:filteredCategoryTitle>
            </c:ext>
          </c:extLst>
        </c:ser>
        <c:ser>
          <c:idx val="1"/>
          <c:order val="1"/>
          <c:spPr>
            <a:gradFill flip="none" rotWithShape="1">
              <a:gsLst>
                <a:gs pos="0">
                  <a:schemeClr val="accent3"/>
                </a:gs>
                <a:gs pos="75000">
                  <a:schemeClr val="accent3">
                    <a:lumMod val="60000"/>
                    <a:lumOff val="40000"/>
                  </a:schemeClr>
                </a:gs>
                <a:gs pos="51000">
                  <a:schemeClr val="accent3">
                    <a:alpha val="75000"/>
                  </a:schemeClr>
                </a:gs>
                <a:gs pos="100000">
                  <a:schemeClr val="accent3">
                    <a:lumMod val="20000"/>
                    <a:lumOff val="80000"/>
                    <a:alpha val="15000"/>
                  </a:schemeClr>
                </a:gs>
              </a:gsLst>
              <a:lin ang="5400000" scaled="0"/>
            </a:gradFill>
            <a:ln>
              <a:noFill/>
            </a:ln>
            <a:effectLst/>
          </c:spPr>
          <c:invertIfNegative val="0"/>
          <c:cat>
            <c:strLit>
              <c:ptCount val="2"/>
              <c:pt idx="0">
                <c:v>1</c:v>
              </c:pt>
              <c:pt idx="1">
                <c:v>2</c:v>
              </c:pt>
              <c:extLst>
                <c:ext xmlns:c15="http://schemas.microsoft.com/office/drawing/2012/chart" uri="{02D57815-91ED-43cb-92C2-25804820EDAC}">
                  <c15:autoCat val="1"/>
                </c:ext>
              </c:extLst>
            </c:strLit>
          </c:cat>
          <c:val>
            <c:numRef>
              <c:extLst>
                <c:ext xmlns:c15="http://schemas.microsoft.com/office/drawing/2012/chart" uri="{02D57815-91ED-43cb-92C2-25804820EDAC}">
                  <c15:fullRef>
                    <c15:sqref>Sheet1!$C$2:$C$5</c15:sqref>
                  </c15:fullRef>
                </c:ext>
              </c:extLst>
              <c:f>Sheet1!$C$2:$C$3</c:f>
              <c:numCache>
                <c:formatCode>General</c:formatCode>
                <c:ptCount val="2"/>
                <c:pt idx="0">
                  <c:v>3.21</c:v>
                </c:pt>
                <c:pt idx="1">
                  <c:v>2.54</c:v>
                </c:pt>
              </c:numCache>
            </c:numRef>
          </c:val>
          <c:extLst>
            <c:ext xmlns:c15="http://schemas.microsoft.com/office/drawing/2012/chart" uri="{02D57815-91ED-43cb-92C2-25804820EDAC}">
              <c15:filteredSeriesTitle>
                <c15:tx>
                  <c:strRef>
                    <c:extLst>
                      <c:ext uri="{02D57815-91ED-43cb-92C2-25804820EDAC}">
                        <c15:formulaRef>
                          <c15:sqref>Sheet1!$C$1</c15:sqref>
                        </c15:formulaRef>
                      </c:ext>
                    </c:extLst>
                    <c:strCache>
                      <c:ptCount val="1"/>
                      <c:pt idx="0">
                        <c:v>Pascal</c:v>
                      </c:pt>
                    </c:strCache>
                  </c:strRef>
                </c15:tx>
              </c15:filteredSeriesTitle>
            </c:ext>
            <c:ext xmlns:c15="http://schemas.microsoft.com/office/drawing/2012/chart" uri="{02D57815-91ED-43cb-92C2-25804820EDAC}">
              <c15:filteredCategoryTitle>
                <c15:cat>
                  <c:strRef>
                    <c:extLst>
                      <c:ext uri="{02D57815-91ED-43cb-92C2-25804820EDAC}">
                        <c15:formulaRef>
                          <c15:sqref>Sheet1!$A$2:$A$5</c15:sqref>
                        </c15:formulaRef>
                      </c:ext>
                    </c:extLst>
                    <c:strCache>
                      <c:ptCount val="2"/>
                      <c:pt idx="0">
                        <c:v>Tư duy</c:v>
                      </c:pt>
                      <c:pt idx="1">
                        <c:v>Sáng tạo</c:v>
                      </c:pt>
                    </c:strCache>
                  </c:strRef>
                </c15:cat>
              </c15:filteredCategoryTitle>
            </c:ext>
          </c:extLst>
        </c:ser>
        <c:dLbls>
          <c:showLegendKey val="0"/>
          <c:showVal val="0"/>
          <c:showCatName val="0"/>
          <c:showSerName val="0"/>
          <c:showPercent val="0"/>
          <c:showBubbleSize val="0"/>
        </c:dLbls>
        <c:gapWidth val="355"/>
        <c:overlap val="-70"/>
        <c:axId val="1763899296"/>
        <c:axId val="1763887328"/>
        <c:extLst>
          <c:ext xmlns:c15="http://schemas.microsoft.com/office/drawing/2012/chart" uri="{02D57815-91ED-43cb-92C2-25804820EDAC}">
            <c15:filteredBarSeries>
              <c15:ser>
                <c:idx val="2"/>
                <c:order val="2"/>
                <c:spPr>
                  <a:gradFill flip="none" rotWithShape="1">
                    <a:gsLst>
                      <a:gs pos="0">
                        <a:schemeClr val="accent5"/>
                      </a:gs>
                      <a:gs pos="75000">
                        <a:schemeClr val="accent5">
                          <a:lumMod val="60000"/>
                          <a:lumOff val="40000"/>
                        </a:schemeClr>
                      </a:gs>
                      <a:gs pos="51000">
                        <a:schemeClr val="accent5">
                          <a:alpha val="75000"/>
                        </a:schemeClr>
                      </a:gs>
                      <a:gs pos="100000">
                        <a:schemeClr val="accent5">
                          <a:lumMod val="20000"/>
                          <a:lumOff val="80000"/>
                          <a:alpha val="15000"/>
                        </a:schemeClr>
                      </a:gs>
                    </a:gsLst>
                    <a:lin ang="5400000" scaled="0"/>
                  </a:gradFill>
                  <a:ln>
                    <a:noFill/>
                  </a:ln>
                  <a:effectLst/>
                </c:spPr>
                <c:invertIfNegative val="0"/>
                <c:val>
                  <c:numRef>
                    <c:extLst>
                      <c:ext uri="{02D57815-91ED-43cb-92C2-25804820EDAC}">
                        <c15:fullRef>
                          <c15:sqref>Sheet1!$D$2:$D$5</c15:sqref>
                        </c15:fullRef>
                        <c15:formulaRef>
                          <c15:sqref>Sheet1!$D$2:$D$3</c15:sqref>
                        </c15:formulaRef>
                      </c:ext>
                    </c:extLst>
                    <c:numCache>
                      <c:formatCode>General</c:formatCode>
                      <c:ptCount val="2"/>
                    </c:numCache>
                  </c:numRef>
                </c:val>
                <c:extLst>
                  <c:ext uri="{02D57815-91ED-43cb-92C2-25804820EDAC}">
                    <c15:filteredSeriesTitle>
                      <c15:tx>
                        <c:strRef>
                          <c:extLst>
                            <c:ext uri="{02D57815-91ED-43cb-92C2-25804820EDAC}">
                              <c15:formulaRef>
                                <c15:sqref>Sheet1!$D$1</c15:sqref>
                              </c15:formulaRef>
                            </c:ext>
                          </c:extLst>
                          <c:strCache>
                            <c:ptCount val="1"/>
                            <c:pt idx="0">
                              <c:v>Column1</c:v>
                            </c:pt>
                          </c:strCache>
                        </c:strRef>
                      </c15:tx>
                    </c15:filteredSeriesTitle>
                  </c:ext>
                  <c:ext uri="{02D57815-91ED-43cb-92C2-25804820EDAC}">
                    <c15:filteredCategoryTitle>
                      <c15:cat>
                        <c:strRef>
                          <c:extLst>
                            <c:ext uri="{02D57815-91ED-43cb-92C2-25804820EDAC}">
                              <c15:formulaRef>
                                <c15:sqref>Sheet1!$A$2:$A$5</c15:sqref>
                              </c15:formulaRef>
                            </c:ext>
                          </c:extLst>
                          <c:strCache>
                            <c:ptCount val="2"/>
                            <c:pt idx="0">
                              <c:v>Tư duy</c:v>
                            </c:pt>
                            <c:pt idx="1">
                              <c:v>Sáng tạo</c:v>
                            </c:pt>
                          </c:strCache>
                        </c:strRef>
                      </c15:cat>
                    </c15:filteredCategoryTitle>
                  </c:ext>
                </c:extLst>
              </c15:ser>
            </c15:filteredBarSeries>
          </c:ext>
        </c:extLst>
      </c:barChart>
      <c:catAx>
        <c:axId val="1763899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63887328"/>
        <c:crosses val="autoZero"/>
        <c:auto val="1"/>
        <c:lblAlgn val="ctr"/>
        <c:lblOffset val="100"/>
        <c:noMultiLvlLbl val="0"/>
      </c:catAx>
      <c:valAx>
        <c:axId val="1763887328"/>
        <c:scaling>
          <c:orientation val="minMax"/>
          <c:max val="4"/>
          <c:min val="2.5"/>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63899296"/>
        <c:crosses val="autoZero"/>
        <c:crossBetween val="between"/>
        <c:minorUnit val="0.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BA5CCE-A485-42A2-BB74-7787570A47D1}" type="datetimeFigureOut">
              <a:rPr lang="en-US" smtClean="0"/>
              <a:t>4/2/2014</a:t>
            </a:fld>
            <a:endParaRPr lang="en-US"/>
          </a:p>
        </p:txBody>
      </p:sp>
      <p:sp>
        <p:nvSpPr>
          <p:cNvPr id="4" name="Slide Image Placeholder 3"/>
          <p:cNvSpPr>
            <a:spLocks noGrp="1" noRot="1" noChangeAspect="1"/>
          </p:cNvSpPr>
          <p:nvPr>
            <p:ph type="sldImg" idx="2"/>
          </p:nvPr>
        </p:nvSpPr>
        <p:spPr>
          <a:xfrm>
            <a:off x="2349500" y="1143000"/>
            <a:ext cx="21590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A05673-0C3A-4851-9C93-EF247916599B}" type="slidenum">
              <a:rPr lang="en-US" smtClean="0"/>
              <a:t>‹#›</a:t>
            </a:fld>
            <a:endParaRPr lang="en-US"/>
          </a:p>
        </p:txBody>
      </p:sp>
    </p:spTree>
    <p:extLst>
      <p:ext uri="{BB962C8B-B14F-4D97-AF65-F5344CB8AC3E}">
        <p14:creationId xmlns:p14="http://schemas.microsoft.com/office/powerpoint/2010/main" val="2088830866"/>
      </p:ext>
    </p:extLst>
  </p:cSld>
  <p:clrMap bg1="lt1" tx1="dk1" bg2="lt2" tx2="dk2" accent1="accent1" accent2="accent2" accent3="accent3" accent4="accent4" accent5="accent5" accent6="accent6" hlink="hlink" folHlink="folHlink"/>
  <p:notesStyle>
    <a:lvl1pPr marL="0" algn="l" defTabSz="2937601" rtl="0" eaLnBrk="1" latinLnBrk="0" hangingPunct="1">
      <a:defRPr sz="3855" kern="1200">
        <a:solidFill>
          <a:schemeClr val="tx1"/>
        </a:solidFill>
        <a:latin typeface="+mn-lt"/>
        <a:ea typeface="+mn-ea"/>
        <a:cs typeface="+mn-cs"/>
      </a:defRPr>
    </a:lvl1pPr>
    <a:lvl2pPr marL="1468801" algn="l" defTabSz="2937601" rtl="0" eaLnBrk="1" latinLnBrk="0" hangingPunct="1">
      <a:defRPr sz="3855" kern="1200">
        <a:solidFill>
          <a:schemeClr val="tx1"/>
        </a:solidFill>
        <a:latin typeface="+mn-lt"/>
        <a:ea typeface="+mn-ea"/>
        <a:cs typeface="+mn-cs"/>
      </a:defRPr>
    </a:lvl2pPr>
    <a:lvl3pPr marL="2937601" algn="l" defTabSz="2937601" rtl="0" eaLnBrk="1" latinLnBrk="0" hangingPunct="1">
      <a:defRPr sz="3855" kern="1200">
        <a:solidFill>
          <a:schemeClr val="tx1"/>
        </a:solidFill>
        <a:latin typeface="+mn-lt"/>
        <a:ea typeface="+mn-ea"/>
        <a:cs typeface="+mn-cs"/>
      </a:defRPr>
    </a:lvl3pPr>
    <a:lvl4pPr marL="4406402" algn="l" defTabSz="2937601" rtl="0" eaLnBrk="1" latinLnBrk="0" hangingPunct="1">
      <a:defRPr sz="3855" kern="1200">
        <a:solidFill>
          <a:schemeClr val="tx1"/>
        </a:solidFill>
        <a:latin typeface="+mn-lt"/>
        <a:ea typeface="+mn-ea"/>
        <a:cs typeface="+mn-cs"/>
      </a:defRPr>
    </a:lvl4pPr>
    <a:lvl5pPr marL="5875203" algn="l" defTabSz="2937601" rtl="0" eaLnBrk="1" latinLnBrk="0" hangingPunct="1">
      <a:defRPr sz="3855" kern="1200">
        <a:solidFill>
          <a:schemeClr val="tx1"/>
        </a:solidFill>
        <a:latin typeface="+mn-lt"/>
        <a:ea typeface="+mn-ea"/>
        <a:cs typeface="+mn-cs"/>
      </a:defRPr>
    </a:lvl5pPr>
    <a:lvl6pPr marL="7344004" algn="l" defTabSz="2937601" rtl="0" eaLnBrk="1" latinLnBrk="0" hangingPunct="1">
      <a:defRPr sz="3855" kern="1200">
        <a:solidFill>
          <a:schemeClr val="tx1"/>
        </a:solidFill>
        <a:latin typeface="+mn-lt"/>
        <a:ea typeface="+mn-ea"/>
        <a:cs typeface="+mn-cs"/>
      </a:defRPr>
    </a:lvl6pPr>
    <a:lvl7pPr marL="8812804" algn="l" defTabSz="2937601" rtl="0" eaLnBrk="1" latinLnBrk="0" hangingPunct="1">
      <a:defRPr sz="3855" kern="1200">
        <a:solidFill>
          <a:schemeClr val="tx1"/>
        </a:solidFill>
        <a:latin typeface="+mn-lt"/>
        <a:ea typeface="+mn-ea"/>
        <a:cs typeface="+mn-cs"/>
      </a:defRPr>
    </a:lvl7pPr>
    <a:lvl8pPr marL="10281605" algn="l" defTabSz="2937601" rtl="0" eaLnBrk="1" latinLnBrk="0" hangingPunct="1">
      <a:defRPr sz="3855" kern="1200">
        <a:solidFill>
          <a:schemeClr val="tx1"/>
        </a:solidFill>
        <a:latin typeface="+mn-lt"/>
        <a:ea typeface="+mn-ea"/>
        <a:cs typeface="+mn-cs"/>
      </a:defRPr>
    </a:lvl8pPr>
    <a:lvl9pPr marL="11750406" algn="l" defTabSz="2937601" rtl="0" eaLnBrk="1" latinLnBrk="0" hangingPunct="1">
      <a:defRPr sz="385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A05673-0C3A-4851-9C93-EF247916599B}" type="slidenum">
              <a:rPr lang="en-US" smtClean="0"/>
              <a:t>1</a:t>
            </a:fld>
            <a:endParaRPr lang="en-US"/>
          </a:p>
        </p:txBody>
      </p:sp>
    </p:spTree>
    <p:extLst>
      <p:ext uri="{BB962C8B-B14F-4D97-AF65-F5344CB8AC3E}">
        <p14:creationId xmlns:p14="http://schemas.microsoft.com/office/powerpoint/2010/main" val="943179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50196" y="5891626"/>
            <a:ext cx="18901172" cy="12533242"/>
          </a:xfrm>
        </p:spPr>
        <p:txBody>
          <a:bodyPr anchor="b"/>
          <a:lstStyle>
            <a:lvl1pPr algn="ctr">
              <a:defRPr sz="12403"/>
            </a:lvl1pPr>
          </a:lstStyle>
          <a:p>
            <a:r>
              <a:rPr lang="en-US" smtClean="0"/>
              <a:t>Click to edit Master title style</a:t>
            </a:r>
            <a:endParaRPr lang="en-US"/>
          </a:p>
        </p:txBody>
      </p:sp>
      <p:sp>
        <p:nvSpPr>
          <p:cNvPr id="3" name="Subtitle 2"/>
          <p:cNvSpPr>
            <a:spLocks noGrp="1"/>
          </p:cNvSpPr>
          <p:nvPr>
            <p:ph type="subTitle" idx="1"/>
          </p:nvPr>
        </p:nvSpPr>
        <p:spPr>
          <a:xfrm>
            <a:off x="3150196" y="18908198"/>
            <a:ext cx="18901172" cy="8691601"/>
          </a:xfrm>
        </p:spPr>
        <p:txBody>
          <a:bodyPr/>
          <a:lstStyle>
            <a:lvl1pPr marL="0" indent="0" algn="ctr">
              <a:buNone/>
              <a:defRPr sz="4961"/>
            </a:lvl1pPr>
            <a:lvl2pPr marL="945078" indent="0" algn="ctr">
              <a:buNone/>
              <a:defRPr sz="4134"/>
            </a:lvl2pPr>
            <a:lvl3pPr marL="1890156" indent="0" algn="ctr">
              <a:buNone/>
              <a:defRPr sz="3721"/>
            </a:lvl3pPr>
            <a:lvl4pPr marL="2835234" indent="0" algn="ctr">
              <a:buNone/>
              <a:defRPr sz="3307"/>
            </a:lvl4pPr>
            <a:lvl5pPr marL="3780312" indent="0" algn="ctr">
              <a:buNone/>
              <a:defRPr sz="3307"/>
            </a:lvl5pPr>
            <a:lvl6pPr marL="4725391" indent="0" algn="ctr">
              <a:buNone/>
              <a:defRPr sz="3307"/>
            </a:lvl6pPr>
            <a:lvl7pPr marL="5670469" indent="0" algn="ctr">
              <a:buNone/>
              <a:defRPr sz="3307"/>
            </a:lvl7pPr>
            <a:lvl8pPr marL="6615547" indent="0" algn="ctr">
              <a:buNone/>
              <a:defRPr sz="3307"/>
            </a:lvl8pPr>
            <a:lvl9pPr marL="7560625" indent="0" algn="ctr">
              <a:buNone/>
              <a:defRPr sz="3307"/>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33D317-8E0E-467E-B4E3-DED581027CB0}"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8B781-D938-42D5-8DD1-B78905050ADA}" type="slidenum">
              <a:rPr lang="en-US" smtClean="0"/>
              <a:t>‹#›</a:t>
            </a:fld>
            <a:endParaRPr lang="en-US"/>
          </a:p>
        </p:txBody>
      </p:sp>
    </p:spTree>
    <p:extLst>
      <p:ext uri="{BB962C8B-B14F-4D97-AF65-F5344CB8AC3E}">
        <p14:creationId xmlns:p14="http://schemas.microsoft.com/office/powerpoint/2010/main" val="3341006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33D317-8E0E-467E-B4E3-DED581027CB0}"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8B781-D938-42D5-8DD1-B78905050ADA}" type="slidenum">
              <a:rPr lang="en-US" smtClean="0"/>
              <a:t>‹#›</a:t>
            </a:fld>
            <a:endParaRPr lang="en-US"/>
          </a:p>
        </p:txBody>
      </p:sp>
    </p:spTree>
    <p:extLst>
      <p:ext uri="{BB962C8B-B14F-4D97-AF65-F5344CB8AC3E}">
        <p14:creationId xmlns:p14="http://schemas.microsoft.com/office/powerpoint/2010/main" val="1744642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4869" y="1916653"/>
            <a:ext cx="5434087" cy="3050811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32607" y="1916653"/>
            <a:ext cx="15987242" cy="3050811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33D317-8E0E-467E-B4E3-DED581027CB0}"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8B781-D938-42D5-8DD1-B78905050ADA}" type="slidenum">
              <a:rPr lang="en-US" smtClean="0"/>
              <a:t>‹#›</a:t>
            </a:fld>
            <a:endParaRPr lang="en-US"/>
          </a:p>
        </p:txBody>
      </p:sp>
    </p:spTree>
    <p:extLst>
      <p:ext uri="{BB962C8B-B14F-4D97-AF65-F5344CB8AC3E}">
        <p14:creationId xmlns:p14="http://schemas.microsoft.com/office/powerpoint/2010/main" val="1118413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33D317-8E0E-467E-B4E3-DED581027CB0}"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8B781-D938-42D5-8DD1-B78905050ADA}" type="slidenum">
              <a:rPr lang="en-US" smtClean="0"/>
              <a:t>‹#›</a:t>
            </a:fld>
            <a:endParaRPr lang="en-US"/>
          </a:p>
        </p:txBody>
      </p:sp>
    </p:spTree>
    <p:extLst>
      <p:ext uri="{BB962C8B-B14F-4D97-AF65-F5344CB8AC3E}">
        <p14:creationId xmlns:p14="http://schemas.microsoft.com/office/powerpoint/2010/main" val="30514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19482" y="8974940"/>
            <a:ext cx="21736348" cy="14974888"/>
          </a:xfrm>
        </p:spPr>
        <p:txBody>
          <a:bodyPr anchor="b"/>
          <a:lstStyle>
            <a:lvl1pPr>
              <a:defRPr sz="12403"/>
            </a:lvl1pPr>
          </a:lstStyle>
          <a:p>
            <a:r>
              <a:rPr lang="en-US" smtClean="0"/>
              <a:t>Click to edit Master title style</a:t>
            </a:r>
            <a:endParaRPr lang="en-US"/>
          </a:p>
        </p:txBody>
      </p:sp>
      <p:sp>
        <p:nvSpPr>
          <p:cNvPr id="3" name="Text Placeholder 2"/>
          <p:cNvSpPr>
            <a:spLocks noGrp="1"/>
          </p:cNvSpPr>
          <p:nvPr>
            <p:ph type="body" idx="1"/>
          </p:nvPr>
        </p:nvSpPr>
        <p:spPr>
          <a:xfrm>
            <a:off x="1719482" y="24091497"/>
            <a:ext cx="21736348" cy="7874940"/>
          </a:xfrm>
        </p:spPr>
        <p:txBody>
          <a:bodyPr/>
          <a:lstStyle>
            <a:lvl1pPr marL="0" indent="0">
              <a:buNone/>
              <a:defRPr sz="4961">
                <a:solidFill>
                  <a:schemeClr val="tx1">
                    <a:tint val="75000"/>
                  </a:schemeClr>
                </a:solidFill>
              </a:defRPr>
            </a:lvl1pPr>
            <a:lvl2pPr marL="945078" indent="0">
              <a:buNone/>
              <a:defRPr sz="4134">
                <a:solidFill>
                  <a:schemeClr val="tx1">
                    <a:tint val="75000"/>
                  </a:schemeClr>
                </a:solidFill>
              </a:defRPr>
            </a:lvl2pPr>
            <a:lvl3pPr marL="1890156" indent="0">
              <a:buNone/>
              <a:defRPr sz="3721">
                <a:solidFill>
                  <a:schemeClr val="tx1">
                    <a:tint val="75000"/>
                  </a:schemeClr>
                </a:solidFill>
              </a:defRPr>
            </a:lvl3pPr>
            <a:lvl4pPr marL="2835234" indent="0">
              <a:buNone/>
              <a:defRPr sz="3307">
                <a:solidFill>
                  <a:schemeClr val="tx1">
                    <a:tint val="75000"/>
                  </a:schemeClr>
                </a:solidFill>
              </a:defRPr>
            </a:lvl4pPr>
            <a:lvl5pPr marL="3780312" indent="0">
              <a:buNone/>
              <a:defRPr sz="3307">
                <a:solidFill>
                  <a:schemeClr val="tx1">
                    <a:tint val="75000"/>
                  </a:schemeClr>
                </a:solidFill>
              </a:defRPr>
            </a:lvl5pPr>
            <a:lvl6pPr marL="4725391" indent="0">
              <a:buNone/>
              <a:defRPr sz="3307">
                <a:solidFill>
                  <a:schemeClr val="tx1">
                    <a:tint val="75000"/>
                  </a:schemeClr>
                </a:solidFill>
              </a:defRPr>
            </a:lvl6pPr>
            <a:lvl7pPr marL="5670469" indent="0">
              <a:buNone/>
              <a:defRPr sz="3307">
                <a:solidFill>
                  <a:schemeClr val="tx1">
                    <a:tint val="75000"/>
                  </a:schemeClr>
                </a:solidFill>
              </a:defRPr>
            </a:lvl7pPr>
            <a:lvl8pPr marL="6615547" indent="0">
              <a:buNone/>
              <a:defRPr sz="3307">
                <a:solidFill>
                  <a:schemeClr val="tx1">
                    <a:tint val="75000"/>
                  </a:schemeClr>
                </a:solidFill>
              </a:defRPr>
            </a:lvl8pPr>
            <a:lvl9pPr marL="7560625" indent="0">
              <a:buNone/>
              <a:defRPr sz="330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33D317-8E0E-467E-B4E3-DED581027CB0}"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8B781-D938-42D5-8DD1-B78905050ADA}" type="slidenum">
              <a:rPr lang="en-US" smtClean="0"/>
              <a:t>‹#›</a:t>
            </a:fld>
            <a:endParaRPr lang="en-US"/>
          </a:p>
        </p:txBody>
      </p:sp>
    </p:spTree>
    <p:extLst>
      <p:ext uri="{BB962C8B-B14F-4D97-AF65-F5344CB8AC3E}">
        <p14:creationId xmlns:p14="http://schemas.microsoft.com/office/powerpoint/2010/main" val="265586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32608" y="9583264"/>
            <a:ext cx="10710664" cy="228415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758291" y="9583264"/>
            <a:ext cx="10710664" cy="228415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33D317-8E0E-467E-B4E3-DED581027CB0}"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8B781-D938-42D5-8DD1-B78905050ADA}" type="slidenum">
              <a:rPr lang="en-US" smtClean="0"/>
              <a:t>‹#›</a:t>
            </a:fld>
            <a:endParaRPr lang="en-US"/>
          </a:p>
        </p:txBody>
      </p:sp>
    </p:spTree>
    <p:extLst>
      <p:ext uri="{BB962C8B-B14F-4D97-AF65-F5344CB8AC3E}">
        <p14:creationId xmlns:p14="http://schemas.microsoft.com/office/powerpoint/2010/main" val="4139397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35890" y="1916656"/>
            <a:ext cx="21736348" cy="6958285"/>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735891" y="8824938"/>
            <a:ext cx="10661441" cy="4324966"/>
          </a:xfrm>
        </p:spPr>
        <p:txBody>
          <a:bodyPr anchor="b"/>
          <a:lstStyle>
            <a:lvl1pPr marL="0" indent="0">
              <a:buNone/>
              <a:defRPr sz="4961" b="1"/>
            </a:lvl1pPr>
            <a:lvl2pPr marL="945078" indent="0">
              <a:buNone/>
              <a:defRPr sz="4134" b="1"/>
            </a:lvl2pPr>
            <a:lvl3pPr marL="1890156" indent="0">
              <a:buNone/>
              <a:defRPr sz="3721" b="1"/>
            </a:lvl3pPr>
            <a:lvl4pPr marL="2835234" indent="0">
              <a:buNone/>
              <a:defRPr sz="3307" b="1"/>
            </a:lvl4pPr>
            <a:lvl5pPr marL="3780312" indent="0">
              <a:buNone/>
              <a:defRPr sz="3307" b="1"/>
            </a:lvl5pPr>
            <a:lvl6pPr marL="4725391" indent="0">
              <a:buNone/>
              <a:defRPr sz="3307" b="1"/>
            </a:lvl6pPr>
            <a:lvl7pPr marL="5670469" indent="0">
              <a:buNone/>
              <a:defRPr sz="3307" b="1"/>
            </a:lvl7pPr>
            <a:lvl8pPr marL="6615547" indent="0">
              <a:buNone/>
              <a:defRPr sz="3307" b="1"/>
            </a:lvl8pPr>
            <a:lvl9pPr marL="7560625" indent="0">
              <a:buNone/>
              <a:defRPr sz="3307" b="1"/>
            </a:lvl9pPr>
          </a:lstStyle>
          <a:p>
            <a:pPr lvl="0"/>
            <a:r>
              <a:rPr lang="en-US" smtClean="0"/>
              <a:t>Click to edit Master text styles</a:t>
            </a:r>
          </a:p>
        </p:txBody>
      </p:sp>
      <p:sp>
        <p:nvSpPr>
          <p:cNvPr id="4" name="Content Placeholder 3"/>
          <p:cNvSpPr>
            <a:spLocks noGrp="1"/>
          </p:cNvSpPr>
          <p:nvPr>
            <p:ph sz="half" idx="2"/>
          </p:nvPr>
        </p:nvSpPr>
        <p:spPr>
          <a:xfrm>
            <a:off x="1735891" y="13149904"/>
            <a:ext cx="10661441" cy="193415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758291" y="8824938"/>
            <a:ext cx="10713947" cy="4324966"/>
          </a:xfrm>
        </p:spPr>
        <p:txBody>
          <a:bodyPr anchor="b"/>
          <a:lstStyle>
            <a:lvl1pPr marL="0" indent="0">
              <a:buNone/>
              <a:defRPr sz="4961" b="1"/>
            </a:lvl1pPr>
            <a:lvl2pPr marL="945078" indent="0">
              <a:buNone/>
              <a:defRPr sz="4134" b="1"/>
            </a:lvl2pPr>
            <a:lvl3pPr marL="1890156" indent="0">
              <a:buNone/>
              <a:defRPr sz="3721" b="1"/>
            </a:lvl3pPr>
            <a:lvl4pPr marL="2835234" indent="0">
              <a:buNone/>
              <a:defRPr sz="3307" b="1"/>
            </a:lvl4pPr>
            <a:lvl5pPr marL="3780312" indent="0">
              <a:buNone/>
              <a:defRPr sz="3307" b="1"/>
            </a:lvl5pPr>
            <a:lvl6pPr marL="4725391" indent="0">
              <a:buNone/>
              <a:defRPr sz="3307" b="1"/>
            </a:lvl6pPr>
            <a:lvl7pPr marL="5670469" indent="0">
              <a:buNone/>
              <a:defRPr sz="3307" b="1"/>
            </a:lvl7pPr>
            <a:lvl8pPr marL="6615547" indent="0">
              <a:buNone/>
              <a:defRPr sz="3307" b="1"/>
            </a:lvl8pPr>
            <a:lvl9pPr marL="7560625" indent="0">
              <a:buNone/>
              <a:defRPr sz="3307" b="1"/>
            </a:lvl9pPr>
          </a:lstStyle>
          <a:p>
            <a:pPr lvl="0"/>
            <a:r>
              <a:rPr lang="en-US" smtClean="0"/>
              <a:t>Click to edit Master text styles</a:t>
            </a:r>
          </a:p>
        </p:txBody>
      </p:sp>
      <p:sp>
        <p:nvSpPr>
          <p:cNvPr id="6" name="Content Placeholder 5"/>
          <p:cNvSpPr>
            <a:spLocks noGrp="1"/>
          </p:cNvSpPr>
          <p:nvPr>
            <p:ph sz="quarter" idx="4"/>
          </p:nvPr>
        </p:nvSpPr>
        <p:spPr>
          <a:xfrm>
            <a:off x="12758291" y="13149904"/>
            <a:ext cx="10713947" cy="193415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33D317-8E0E-467E-B4E3-DED581027CB0}" type="datetimeFigureOut">
              <a:rPr lang="en-US" smtClean="0"/>
              <a:t>4/2/2014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A8B781-D938-42D5-8DD1-B78905050ADA}" type="slidenum">
              <a:rPr lang="en-US" smtClean="0"/>
              <a:t>‹#›</a:t>
            </a:fld>
            <a:endParaRPr lang="en-US"/>
          </a:p>
        </p:txBody>
      </p:sp>
    </p:spTree>
    <p:extLst>
      <p:ext uri="{BB962C8B-B14F-4D97-AF65-F5344CB8AC3E}">
        <p14:creationId xmlns:p14="http://schemas.microsoft.com/office/powerpoint/2010/main" val="405251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33D317-8E0E-467E-B4E3-DED581027CB0}" type="datetimeFigureOut">
              <a:rPr lang="en-US" smtClean="0"/>
              <a:t>4/2/2014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A8B781-D938-42D5-8DD1-B78905050ADA}" type="slidenum">
              <a:rPr lang="en-US" smtClean="0"/>
              <a:t>‹#›</a:t>
            </a:fld>
            <a:endParaRPr lang="en-US"/>
          </a:p>
        </p:txBody>
      </p:sp>
    </p:spTree>
    <p:extLst>
      <p:ext uri="{BB962C8B-B14F-4D97-AF65-F5344CB8AC3E}">
        <p14:creationId xmlns:p14="http://schemas.microsoft.com/office/powerpoint/2010/main" val="3395549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33D317-8E0E-467E-B4E3-DED581027CB0}" type="datetimeFigureOut">
              <a:rPr lang="en-US" smtClean="0"/>
              <a:t>4/2/2014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A8B781-D938-42D5-8DD1-B78905050ADA}" type="slidenum">
              <a:rPr lang="en-US" smtClean="0"/>
              <a:t>‹#›</a:t>
            </a:fld>
            <a:endParaRPr lang="en-US"/>
          </a:p>
        </p:txBody>
      </p:sp>
    </p:spTree>
    <p:extLst>
      <p:ext uri="{BB962C8B-B14F-4D97-AF65-F5344CB8AC3E}">
        <p14:creationId xmlns:p14="http://schemas.microsoft.com/office/powerpoint/2010/main" val="794431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891" y="2399982"/>
            <a:ext cx="8128159" cy="8399939"/>
          </a:xfrm>
        </p:spPr>
        <p:txBody>
          <a:bodyPr anchor="b"/>
          <a:lstStyle>
            <a:lvl1pPr>
              <a:defRPr sz="6615"/>
            </a:lvl1pPr>
          </a:lstStyle>
          <a:p>
            <a:r>
              <a:rPr lang="en-US" smtClean="0"/>
              <a:t>Click to edit Master title style</a:t>
            </a:r>
            <a:endParaRPr lang="en-US"/>
          </a:p>
        </p:txBody>
      </p:sp>
      <p:sp>
        <p:nvSpPr>
          <p:cNvPr id="3" name="Content Placeholder 2"/>
          <p:cNvSpPr>
            <a:spLocks noGrp="1"/>
          </p:cNvSpPr>
          <p:nvPr>
            <p:ph idx="1"/>
          </p:nvPr>
        </p:nvSpPr>
        <p:spPr>
          <a:xfrm>
            <a:off x="10713947" y="5183298"/>
            <a:ext cx="12758291" cy="25583147"/>
          </a:xfrm>
        </p:spPr>
        <p:txBody>
          <a:bodyPr/>
          <a:lstStyle>
            <a:lvl1pPr>
              <a:defRPr sz="6615"/>
            </a:lvl1pPr>
            <a:lvl2pPr>
              <a:defRPr sz="5788"/>
            </a:lvl2pPr>
            <a:lvl3pPr>
              <a:defRPr sz="4961"/>
            </a:lvl3pPr>
            <a:lvl4pPr>
              <a:defRPr sz="4134"/>
            </a:lvl4pPr>
            <a:lvl5pPr>
              <a:defRPr sz="4134"/>
            </a:lvl5pPr>
            <a:lvl6pPr>
              <a:defRPr sz="4134"/>
            </a:lvl6pPr>
            <a:lvl7pPr>
              <a:defRPr sz="4134"/>
            </a:lvl7pPr>
            <a:lvl8pPr>
              <a:defRPr sz="4134"/>
            </a:lvl8pPr>
            <a:lvl9pPr>
              <a:defRPr sz="413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735891" y="10799922"/>
            <a:ext cx="8128159" cy="20008190"/>
          </a:xfrm>
        </p:spPr>
        <p:txBody>
          <a:bodyPr/>
          <a:lstStyle>
            <a:lvl1pPr marL="0" indent="0">
              <a:buNone/>
              <a:defRPr sz="3307"/>
            </a:lvl1pPr>
            <a:lvl2pPr marL="945078" indent="0">
              <a:buNone/>
              <a:defRPr sz="2894"/>
            </a:lvl2pPr>
            <a:lvl3pPr marL="1890156" indent="0">
              <a:buNone/>
              <a:defRPr sz="2481"/>
            </a:lvl3pPr>
            <a:lvl4pPr marL="2835234" indent="0">
              <a:buNone/>
              <a:defRPr sz="2067"/>
            </a:lvl4pPr>
            <a:lvl5pPr marL="3780312" indent="0">
              <a:buNone/>
              <a:defRPr sz="2067"/>
            </a:lvl5pPr>
            <a:lvl6pPr marL="4725391" indent="0">
              <a:buNone/>
              <a:defRPr sz="2067"/>
            </a:lvl6pPr>
            <a:lvl7pPr marL="5670469" indent="0">
              <a:buNone/>
              <a:defRPr sz="2067"/>
            </a:lvl7pPr>
            <a:lvl8pPr marL="6615547" indent="0">
              <a:buNone/>
              <a:defRPr sz="2067"/>
            </a:lvl8pPr>
            <a:lvl9pPr marL="7560625" indent="0">
              <a:buNone/>
              <a:defRPr sz="206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33D317-8E0E-467E-B4E3-DED581027CB0}"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8B781-D938-42D5-8DD1-B78905050ADA}" type="slidenum">
              <a:rPr lang="en-US" smtClean="0"/>
              <a:t>‹#›</a:t>
            </a:fld>
            <a:endParaRPr lang="en-US"/>
          </a:p>
        </p:txBody>
      </p:sp>
    </p:spTree>
    <p:extLst>
      <p:ext uri="{BB962C8B-B14F-4D97-AF65-F5344CB8AC3E}">
        <p14:creationId xmlns:p14="http://schemas.microsoft.com/office/powerpoint/2010/main" val="3919777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891" y="2399982"/>
            <a:ext cx="8128159" cy="8399939"/>
          </a:xfrm>
        </p:spPr>
        <p:txBody>
          <a:bodyPr anchor="b"/>
          <a:lstStyle>
            <a:lvl1pPr>
              <a:defRPr sz="6615"/>
            </a:lvl1pPr>
          </a:lstStyle>
          <a:p>
            <a:r>
              <a:rPr lang="en-US" smtClean="0"/>
              <a:t>Click to edit Master title style</a:t>
            </a:r>
            <a:endParaRPr lang="en-US"/>
          </a:p>
        </p:txBody>
      </p:sp>
      <p:sp>
        <p:nvSpPr>
          <p:cNvPr id="3" name="Picture Placeholder 2"/>
          <p:cNvSpPr>
            <a:spLocks noGrp="1"/>
          </p:cNvSpPr>
          <p:nvPr>
            <p:ph type="pic" idx="1"/>
          </p:nvPr>
        </p:nvSpPr>
        <p:spPr>
          <a:xfrm>
            <a:off x="10713947" y="5183298"/>
            <a:ext cx="12758291" cy="25583147"/>
          </a:xfrm>
        </p:spPr>
        <p:txBody>
          <a:bodyPr/>
          <a:lstStyle>
            <a:lvl1pPr marL="0" indent="0">
              <a:buNone/>
              <a:defRPr sz="6615"/>
            </a:lvl1pPr>
            <a:lvl2pPr marL="945078" indent="0">
              <a:buNone/>
              <a:defRPr sz="5788"/>
            </a:lvl2pPr>
            <a:lvl3pPr marL="1890156" indent="0">
              <a:buNone/>
              <a:defRPr sz="4961"/>
            </a:lvl3pPr>
            <a:lvl4pPr marL="2835234" indent="0">
              <a:buNone/>
              <a:defRPr sz="4134"/>
            </a:lvl4pPr>
            <a:lvl5pPr marL="3780312" indent="0">
              <a:buNone/>
              <a:defRPr sz="4134"/>
            </a:lvl5pPr>
            <a:lvl6pPr marL="4725391" indent="0">
              <a:buNone/>
              <a:defRPr sz="4134"/>
            </a:lvl6pPr>
            <a:lvl7pPr marL="5670469" indent="0">
              <a:buNone/>
              <a:defRPr sz="4134"/>
            </a:lvl7pPr>
            <a:lvl8pPr marL="6615547" indent="0">
              <a:buNone/>
              <a:defRPr sz="4134"/>
            </a:lvl8pPr>
            <a:lvl9pPr marL="7560625" indent="0">
              <a:buNone/>
              <a:defRPr sz="4134"/>
            </a:lvl9pPr>
          </a:lstStyle>
          <a:p>
            <a:endParaRPr lang="en-US"/>
          </a:p>
        </p:txBody>
      </p:sp>
      <p:sp>
        <p:nvSpPr>
          <p:cNvPr id="4" name="Text Placeholder 3"/>
          <p:cNvSpPr>
            <a:spLocks noGrp="1"/>
          </p:cNvSpPr>
          <p:nvPr>
            <p:ph type="body" sz="half" idx="2"/>
          </p:nvPr>
        </p:nvSpPr>
        <p:spPr>
          <a:xfrm>
            <a:off x="1735891" y="10799922"/>
            <a:ext cx="8128159" cy="20008190"/>
          </a:xfrm>
        </p:spPr>
        <p:txBody>
          <a:bodyPr/>
          <a:lstStyle>
            <a:lvl1pPr marL="0" indent="0">
              <a:buNone/>
              <a:defRPr sz="3307"/>
            </a:lvl1pPr>
            <a:lvl2pPr marL="945078" indent="0">
              <a:buNone/>
              <a:defRPr sz="2894"/>
            </a:lvl2pPr>
            <a:lvl3pPr marL="1890156" indent="0">
              <a:buNone/>
              <a:defRPr sz="2481"/>
            </a:lvl3pPr>
            <a:lvl4pPr marL="2835234" indent="0">
              <a:buNone/>
              <a:defRPr sz="2067"/>
            </a:lvl4pPr>
            <a:lvl5pPr marL="3780312" indent="0">
              <a:buNone/>
              <a:defRPr sz="2067"/>
            </a:lvl5pPr>
            <a:lvl6pPr marL="4725391" indent="0">
              <a:buNone/>
              <a:defRPr sz="2067"/>
            </a:lvl6pPr>
            <a:lvl7pPr marL="5670469" indent="0">
              <a:buNone/>
              <a:defRPr sz="2067"/>
            </a:lvl7pPr>
            <a:lvl8pPr marL="6615547" indent="0">
              <a:buNone/>
              <a:defRPr sz="2067"/>
            </a:lvl8pPr>
            <a:lvl9pPr marL="7560625" indent="0">
              <a:buNone/>
              <a:defRPr sz="206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33D317-8E0E-467E-B4E3-DED581027CB0}"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8B781-D938-42D5-8DD1-B78905050ADA}" type="slidenum">
              <a:rPr lang="en-US" smtClean="0"/>
              <a:t>‹#›</a:t>
            </a:fld>
            <a:endParaRPr lang="en-US"/>
          </a:p>
        </p:txBody>
      </p:sp>
    </p:spTree>
    <p:extLst>
      <p:ext uri="{BB962C8B-B14F-4D97-AF65-F5344CB8AC3E}">
        <p14:creationId xmlns:p14="http://schemas.microsoft.com/office/powerpoint/2010/main" val="3888386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608" y="1916656"/>
            <a:ext cx="21736348" cy="6958285"/>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732608" y="9583264"/>
            <a:ext cx="21736348" cy="2284150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732607" y="33366426"/>
            <a:ext cx="5670352" cy="1916653"/>
          </a:xfrm>
          <a:prstGeom prst="rect">
            <a:avLst/>
          </a:prstGeom>
        </p:spPr>
        <p:txBody>
          <a:bodyPr vert="horz" lIns="91440" tIns="45720" rIns="91440" bIns="45720" rtlCol="0" anchor="ctr"/>
          <a:lstStyle>
            <a:lvl1pPr algn="l">
              <a:defRPr sz="2481">
                <a:solidFill>
                  <a:schemeClr val="tx1">
                    <a:tint val="75000"/>
                  </a:schemeClr>
                </a:solidFill>
              </a:defRPr>
            </a:lvl1pPr>
          </a:lstStyle>
          <a:p>
            <a:fld id="{3B33D317-8E0E-467E-B4E3-DED581027CB0}" type="datetimeFigureOut">
              <a:rPr lang="en-US" smtClean="0"/>
              <a:t>4/2/2014</a:t>
            </a:fld>
            <a:endParaRPr lang="en-US"/>
          </a:p>
        </p:txBody>
      </p:sp>
      <p:sp>
        <p:nvSpPr>
          <p:cNvPr id="5" name="Footer Placeholder 4"/>
          <p:cNvSpPr>
            <a:spLocks noGrp="1"/>
          </p:cNvSpPr>
          <p:nvPr>
            <p:ph type="ftr" sz="quarter" idx="3"/>
          </p:nvPr>
        </p:nvSpPr>
        <p:spPr>
          <a:xfrm>
            <a:off x="8348018" y="33366426"/>
            <a:ext cx="8505528" cy="1916653"/>
          </a:xfrm>
          <a:prstGeom prst="rect">
            <a:avLst/>
          </a:prstGeom>
        </p:spPr>
        <p:txBody>
          <a:bodyPr vert="horz" lIns="91440" tIns="45720" rIns="91440" bIns="45720" rtlCol="0" anchor="ctr"/>
          <a:lstStyle>
            <a:lvl1pPr algn="ctr">
              <a:defRPr sz="248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798604" y="33366426"/>
            <a:ext cx="5670352" cy="1916653"/>
          </a:xfrm>
          <a:prstGeom prst="rect">
            <a:avLst/>
          </a:prstGeom>
        </p:spPr>
        <p:txBody>
          <a:bodyPr vert="horz" lIns="91440" tIns="45720" rIns="91440" bIns="45720" rtlCol="0" anchor="ctr"/>
          <a:lstStyle>
            <a:lvl1pPr algn="r">
              <a:defRPr sz="2481">
                <a:solidFill>
                  <a:schemeClr val="tx1">
                    <a:tint val="75000"/>
                  </a:schemeClr>
                </a:solidFill>
              </a:defRPr>
            </a:lvl1pPr>
          </a:lstStyle>
          <a:p>
            <a:fld id="{22A8B781-D938-42D5-8DD1-B78905050ADA}" type="slidenum">
              <a:rPr lang="en-US" smtClean="0"/>
              <a:t>‹#›</a:t>
            </a:fld>
            <a:endParaRPr lang="en-US"/>
          </a:p>
        </p:txBody>
      </p:sp>
    </p:spTree>
    <p:extLst>
      <p:ext uri="{BB962C8B-B14F-4D97-AF65-F5344CB8AC3E}">
        <p14:creationId xmlns:p14="http://schemas.microsoft.com/office/powerpoint/2010/main" val="1675832601"/>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1890156" rtl="0" eaLnBrk="1" latinLnBrk="0" hangingPunct="1">
        <a:lnSpc>
          <a:spcPct val="90000"/>
        </a:lnSpc>
        <a:spcBef>
          <a:spcPct val="0"/>
        </a:spcBef>
        <a:buNone/>
        <a:defRPr sz="9095" kern="1200">
          <a:solidFill>
            <a:schemeClr val="tx1"/>
          </a:solidFill>
          <a:latin typeface="+mj-lt"/>
          <a:ea typeface="+mj-ea"/>
          <a:cs typeface="+mj-cs"/>
        </a:defRPr>
      </a:lvl1pPr>
    </p:titleStyle>
    <p:bodyStyle>
      <a:lvl1pPr marL="472539" indent="-472539" algn="l" defTabSz="1890156" rtl="0" eaLnBrk="1" latinLnBrk="0" hangingPunct="1">
        <a:lnSpc>
          <a:spcPct val="90000"/>
        </a:lnSpc>
        <a:spcBef>
          <a:spcPts val="2067"/>
        </a:spcBef>
        <a:buFont typeface="Arial" panose="020B0604020202020204" pitchFamily="34" charset="0"/>
        <a:buChar char="•"/>
        <a:defRPr sz="5788" kern="1200">
          <a:solidFill>
            <a:schemeClr val="tx1"/>
          </a:solidFill>
          <a:latin typeface="+mn-lt"/>
          <a:ea typeface="+mn-ea"/>
          <a:cs typeface="+mn-cs"/>
        </a:defRPr>
      </a:lvl1pPr>
      <a:lvl2pPr marL="1417617" indent="-472539" algn="l" defTabSz="1890156" rtl="0" eaLnBrk="1" latinLnBrk="0" hangingPunct="1">
        <a:lnSpc>
          <a:spcPct val="90000"/>
        </a:lnSpc>
        <a:spcBef>
          <a:spcPts val="1034"/>
        </a:spcBef>
        <a:buFont typeface="Arial" panose="020B0604020202020204" pitchFamily="34" charset="0"/>
        <a:buChar char="•"/>
        <a:defRPr sz="4961" kern="1200">
          <a:solidFill>
            <a:schemeClr val="tx1"/>
          </a:solidFill>
          <a:latin typeface="+mn-lt"/>
          <a:ea typeface="+mn-ea"/>
          <a:cs typeface="+mn-cs"/>
        </a:defRPr>
      </a:lvl2pPr>
      <a:lvl3pPr marL="2362695" indent="-472539" algn="l" defTabSz="1890156" rtl="0" eaLnBrk="1" latinLnBrk="0" hangingPunct="1">
        <a:lnSpc>
          <a:spcPct val="90000"/>
        </a:lnSpc>
        <a:spcBef>
          <a:spcPts val="1034"/>
        </a:spcBef>
        <a:buFont typeface="Arial" panose="020B0604020202020204" pitchFamily="34" charset="0"/>
        <a:buChar char="•"/>
        <a:defRPr sz="4134" kern="1200">
          <a:solidFill>
            <a:schemeClr val="tx1"/>
          </a:solidFill>
          <a:latin typeface="+mn-lt"/>
          <a:ea typeface="+mn-ea"/>
          <a:cs typeface="+mn-cs"/>
        </a:defRPr>
      </a:lvl3pPr>
      <a:lvl4pPr marL="3307773" indent="-472539" algn="l" defTabSz="1890156" rtl="0" eaLnBrk="1" latinLnBrk="0" hangingPunct="1">
        <a:lnSpc>
          <a:spcPct val="90000"/>
        </a:lnSpc>
        <a:spcBef>
          <a:spcPts val="1034"/>
        </a:spcBef>
        <a:buFont typeface="Arial" panose="020B0604020202020204" pitchFamily="34" charset="0"/>
        <a:buChar char="•"/>
        <a:defRPr sz="3721" kern="1200">
          <a:solidFill>
            <a:schemeClr val="tx1"/>
          </a:solidFill>
          <a:latin typeface="+mn-lt"/>
          <a:ea typeface="+mn-ea"/>
          <a:cs typeface="+mn-cs"/>
        </a:defRPr>
      </a:lvl4pPr>
      <a:lvl5pPr marL="4252852" indent="-472539" algn="l" defTabSz="1890156" rtl="0" eaLnBrk="1" latinLnBrk="0" hangingPunct="1">
        <a:lnSpc>
          <a:spcPct val="90000"/>
        </a:lnSpc>
        <a:spcBef>
          <a:spcPts val="1034"/>
        </a:spcBef>
        <a:buFont typeface="Arial" panose="020B0604020202020204" pitchFamily="34" charset="0"/>
        <a:buChar char="•"/>
        <a:defRPr sz="3721" kern="1200">
          <a:solidFill>
            <a:schemeClr val="tx1"/>
          </a:solidFill>
          <a:latin typeface="+mn-lt"/>
          <a:ea typeface="+mn-ea"/>
          <a:cs typeface="+mn-cs"/>
        </a:defRPr>
      </a:lvl5pPr>
      <a:lvl6pPr marL="5197930" indent="-472539" algn="l" defTabSz="1890156" rtl="0" eaLnBrk="1" latinLnBrk="0" hangingPunct="1">
        <a:lnSpc>
          <a:spcPct val="90000"/>
        </a:lnSpc>
        <a:spcBef>
          <a:spcPts val="1034"/>
        </a:spcBef>
        <a:buFont typeface="Arial" panose="020B0604020202020204" pitchFamily="34" charset="0"/>
        <a:buChar char="•"/>
        <a:defRPr sz="3721" kern="1200">
          <a:solidFill>
            <a:schemeClr val="tx1"/>
          </a:solidFill>
          <a:latin typeface="+mn-lt"/>
          <a:ea typeface="+mn-ea"/>
          <a:cs typeface="+mn-cs"/>
        </a:defRPr>
      </a:lvl6pPr>
      <a:lvl7pPr marL="6143008" indent="-472539" algn="l" defTabSz="1890156" rtl="0" eaLnBrk="1" latinLnBrk="0" hangingPunct="1">
        <a:lnSpc>
          <a:spcPct val="90000"/>
        </a:lnSpc>
        <a:spcBef>
          <a:spcPts val="1034"/>
        </a:spcBef>
        <a:buFont typeface="Arial" panose="020B0604020202020204" pitchFamily="34" charset="0"/>
        <a:buChar char="•"/>
        <a:defRPr sz="3721" kern="1200">
          <a:solidFill>
            <a:schemeClr val="tx1"/>
          </a:solidFill>
          <a:latin typeface="+mn-lt"/>
          <a:ea typeface="+mn-ea"/>
          <a:cs typeface="+mn-cs"/>
        </a:defRPr>
      </a:lvl7pPr>
      <a:lvl8pPr marL="7088086" indent="-472539" algn="l" defTabSz="1890156" rtl="0" eaLnBrk="1" latinLnBrk="0" hangingPunct="1">
        <a:lnSpc>
          <a:spcPct val="90000"/>
        </a:lnSpc>
        <a:spcBef>
          <a:spcPts val="1034"/>
        </a:spcBef>
        <a:buFont typeface="Arial" panose="020B0604020202020204" pitchFamily="34" charset="0"/>
        <a:buChar char="•"/>
        <a:defRPr sz="3721" kern="1200">
          <a:solidFill>
            <a:schemeClr val="tx1"/>
          </a:solidFill>
          <a:latin typeface="+mn-lt"/>
          <a:ea typeface="+mn-ea"/>
          <a:cs typeface="+mn-cs"/>
        </a:defRPr>
      </a:lvl8pPr>
      <a:lvl9pPr marL="8033164" indent="-472539" algn="l" defTabSz="1890156" rtl="0" eaLnBrk="1" latinLnBrk="0" hangingPunct="1">
        <a:lnSpc>
          <a:spcPct val="90000"/>
        </a:lnSpc>
        <a:spcBef>
          <a:spcPts val="1034"/>
        </a:spcBef>
        <a:buFont typeface="Arial" panose="020B0604020202020204" pitchFamily="34" charset="0"/>
        <a:buChar char="•"/>
        <a:defRPr sz="3721" kern="1200">
          <a:solidFill>
            <a:schemeClr val="tx1"/>
          </a:solidFill>
          <a:latin typeface="+mn-lt"/>
          <a:ea typeface="+mn-ea"/>
          <a:cs typeface="+mn-cs"/>
        </a:defRPr>
      </a:lvl9pPr>
    </p:bodyStyle>
    <p:otherStyle>
      <a:defPPr>
        <a:defRPr lang="en-US"/>
      </a:defPPr>
      <a:lvl1pPr marL="0" algn="l" defTabSz="1890156" rtl="0" eaLnBrk="1" latinLnBrk="0" hangingPunct="1">
        <a:defRPr sz="3721" kern="1200">
          <a:solidFill>
            <a:schemeClr val="tx1"/>
          </a:solidFill>
          <a:latin typeface="+mn-lt"/>
          <a:ea typeface="+mn-ea"/>
          <a:cs typeface="+mn-cs"/>
        </a:defRPr>
      </a:lvl1pPr>
      <a:lvl2pPr marL="945078" algn="l" defTabSz="1890156" rtl="0" eaLnBrk="1" latinLnBrk="0" hangingPunct="1">
        <a:defRPr sz="3721" kern="1200">
          <a:solidFill>
            <a:schemeClr val="tx1"/>
          </a:solidFill>
          <a:latin typeface="+mn-lt"/>
          <a:ea typeface="+mn-ea"/>
          <a:cs typeface="+mn-cs"/>
        </a:defRPr>
      </a:lvl2pPr>
      <a:lvl3pPr marL="1890156" algn="l" defTabSz="1890156" rtl="0" eaLnBrk="1" latinLnBrk="0" hangingPunct="1">
        <a:defRPr sz="3721" kern="1200">
          <a:solidFill>
            <a:schemeClr val="tx1"/>
          </a:solidFill>
          <a:latin typeface="+mn-lt"/>
          <a:ea typeface="+mn-ea"/>
          <a:cs typeface="+mn-cs"/>
        </a:defRPr>
      </a:lvl3pPr>
      <a:lvl4pPr marL="2835234" algn="l" defTabSz="1890156" rtl="0" eaLnBrk="1" latinLnBrk="0" hangingPunct="1">
        <a:defRPr sz="3721" kern="1200">
          <a:solidFill>
            <a:schemeClr val="tx1"/>
          </a:solidFill>
          <a:latin typeface="+mn-lt"/>
          <a:ea typeface="+mn-ea"/>
          <a:cs typeface="+mn-cs"/>
        </a:defRPr>
      </a:lvl4pPr>
      <a:lvl5pPr marL="3780312" algn="l" defTabSz="1890156" rtl="0" eaLnBrk="1" latinLnBrk="0" hangingPunct="1">
        <a:defRPr sz="3721" kern="1200">
          <a:solidFill>
            <a:schemeClr val="tx1"/>
          </a:solidFill>
          <a:latin typeface="+mn-lt"/>
          <a:ea typeface="+mn-ea"/>
          <a:cs typeface="+mn-cs"/>
        </a:defRPr>
      </a:lvl5pPr>
      <a:lvl6pPr marL="4725391" algn="l" defTabSz="1890156" rtl="0" eaLnBrk="1" latinLnBrk="0" hangingPunct="1">
        <a:defRPr sz="3721" kern="1200">
          <a:solidFill>
            <a:schemeClr val="tx1"/>
          </a:solidFill>
          <a:latin typeface="+mn-lt"/>
          <a:ea typeface="+mn-ea"/>
          <a:cs typeface="+mn-cs"/>
        </a:defRPr>
      </a:lvl6pPr>
      <a:lvl7pPr marL="5670469" algn="l" defTabSz="1890156" rtl="0" eaLnBrk="1" latinLnBrk="0" hangingPunct="1">
        <a:defRPr sz="3721" kern="1200">
          <a:solidFill>
            <a:schemeClr val="tx1"/>
          </a:solidFill>
          <a:latin typeface="+mn-lt"/>
          <a:ea typeface="+mn-ea"/>
          <a:cs typeface="+mn-cs"/>
        </a:defRPr>
      </a:lvl7pPr>
      <a:lvl8pPr marL="6615547" algn="l" defTabSz="1890156" rtl="0" eaLnBrk="1" latinLnBrk="0" hangingPunct="1">
        <a:defRPr sz="3721" kern="1200">
          <a:solidFill>
            <a:schemeClr val="tx1"/>
          </a:solidFill>
          <a:latin typeface="+mn-lt"/>
          <a:ea typeface="+mn-ea"/>
          <a:cs typeface="+mn-cs"/>
        </a:defRPr>
      </a:lvl8pPr>
      <a:lvl9pPr marL="7560625" algn="l" defTabSz="1890156" rtl="0" eaLnBrk="1" latinLnBrk="0" hangingPunct="1">
        <a:defRPr sz="37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1.png"/><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hyperlink" Target="mailto:K39.103.009@student.hcmup.edu.vn"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83" name="Rectangle 182"/>
          <p:cNvSpPr/>
          <p:nvPr/>
        </p:nvSpPr>
        <p:spPr>
          <a:xfrm>
            <a:off x="460516" y="495300"/>
            <a:ext cx="24280123" cy="34918650"/>
          </a:xfrm>
          <a:prstGeom prst="rect">
            <a:avLst/>
          </a:prstGeom>
          <a:solidFill>
            <a:schemeClr val="bg1"/>
          </a:solidFill>
          <a:effectLst>
            <a:outerShdw blurRad="1270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1" name="Picture 180"/>
          <p:cNvPicPr>
            <a:picLocks noChangeAspect="1"/>
          </p:cNvPicPr>
          <p:nvPr/>
        </p:nvPicPr>
        <p:blipFill rotWithShape="1">
          <a:blip r:embed="rId3">
            <a:clrChange>
              <a:clrFrom>
                <a:srgbClr val="FFFFFF"/>
              </a:clrFrom>
              <a:clrTo>
                <a:srgbClr val="FFFFFF">
                  <a:alpha val="0"/>
                </a:srgbClr>
              </a:clrTo>
            </a:clrChange>
          </a:blip>
          <a:srcRect l="6697" t="7816" r="5133" b="14578"/>
          <a:stretch/>
        </p:blipFill>
        <p:spPr>
          <a:xfrm>
            <a:off x="789673" y="1104634"/>
            <a:ext cx="10298281" cy="5096238"/>
          </a:xfrm>
          <a:prstGeom prst="rect">
            <a:avLst/>
          </a:prstGeom>
        </p:spPr>
      </p:pic>
      <p:grpSp>
        <p:nvGrpSpPr>
          <p:cNvPr id="41" name="Group 40"/>
          <p:cNvGrpSpPr/>
          <p:nvPr/>
        </p:nvGrpSpPr>
        <p:grpSpPr>
          <a:xfrm>
            <a:off x="12513472" y="17989606"/>
            <a:ext cx="21362141" cy="20790013"/>
            <a:chOff x="12513472" y="17989606"/>
            <a:chExt cx="21362141" cy="20790013"/>
          </a:xfrm>
        </p:grpSpPr>
        <p:sp>
          <p:nvSpPr>
            <p:cNvPr id="22" name="Oval 21"/>
            <p:cNvSpPr/>
            <p:nvPr/>
          </p:nvSpPr>
          <p:spPr>
            <a:xfrm>
              <a:off x="21406681" y="26591660"/>
              <a:ext cx="3740798" cy="3640610"/>
            </a:xfrm>
            <a:prstGeom prst="ellipse">
              <a:avLst/>
            </a:prstGeom>
            <a:noFill/>
            <a:ln w="25400">
              <a:gradFill flip="none" rotWithShape="1">
                <a:gsLst>
                  <a:gs pos="0">
                    <a:schemeClr val="accent5">
                      <a:lumMod val="0"/>
                      <a:lumOff val="100000"/>
                    </a:schemeClr>
                  </a:gs>
                  <a:gs pos="53000">
                    <a:schemeClr val="accent5">
                      <a:lumMod val="0"/>
                      <a:lumOff val="100000"/>
                    </a:schemeClr>
                  </a:gs>
                  <a:gs pos="100000">
                    <a:schemeClr val="accent5">
                      <a:lumMod val="10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rot="10800000">
              <a:off x="20960073" y="26157013"/>
              <a:ext cx="4634011" cy="4509902"/>
            </a:xfrm>
            <a:prstGeom prst="ellipse">
              <a:avLst/>
            </a:prstGeom>
            <a:noFill/>
            <a:ln w="28575" cap="rnd" cmpd="sng">
              <a:gradFill flip="none" rotWithShape="1">
                <a:gsLst>
                  <a:gs pos="0">
                    <a:schemeClr val="accent5">
                      <a:lumMod val="0"/>
                      <a:lumOff val="100000"/>
                    </a:schemeClr>
                  </a:gs>
                  <a:gs pos="57000">
                    <a:schemeClr val="accent5">
                      <a:lumMod val="0"/>
                      <a:lumOff val="100000"/>
                    </a:schemeClr>
                  </a:gs>
                  <a:gs pos="100000">
                    <a:schemeClr val="accent5">
                      <a:lumMod val="100000"/>
                    </a:schemeClr>
                  </a:gs>
                </a:gsLst>
                <a:path path="rect">
                  <a:fillToRect l="100000" b="100000"/>
                </a:path>
                <a:tileRect t="-100000" r="-100000"/>
              </a:gra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rot="10800000">
              <a:off x="20340618" y="25554150"/>
              <a:ext cx="5872917" cy="5715628"/>
            </a:xfrm>
            <a:prstGeom prst="ellipse">
              <a:avLst/>
            </a:prstGeom>
            <a:noFill/>
            <a:ln w="38100" cap="sq" cmpd="dbl">
              <a:gradFill flip="none" rotWithShape="1">
                <a:gsLst>
                  <a:gs pos="0">
                    <a:schemeClr val="accent5">
                      <a:lumMod val="0"/>
                      <a:lumOff val="100000"/>
                    </a:schemeClr>
                  </a:gs>
                  <a:gs pos="57000">
                    <a:schemeClr val="accent5">
                      <a:lumMod val="0"/>
                      <a:lumOff val="100000"/>
                    </a:schemeClr>
                  </a:gs>
                  <a:gs pos="100000">
                    <a:schemeClr val="accent5">
                      <a:lumMod val="100000"/>
                    </a:schemeClr>
                  </a:gs>
                </a:gsLst>
                <a:path path="rect">
                  <a:fillToRect t="100000" r="100000"/>
                </a:path>
                <a:tileRect l="-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13222394" y="18626570"/>
              <a:ext cx="20109364" cy="19570789"/>
            </a:xfrm>
            <a:prstGeom prst="ellipse">
              <a:avLst/>
            </a:prstGeom>
            <a:noFill/>
            <a:ln w="12700">
              <a:gradFill flip="none" rotWithShape="1">
                <a:gsLst>
                  <a:gs pos="0">
                    <a:schemeClr val="accent5">
                      <a:lumMod val="0"/>
                      <a:lumOff val="100000"/>
                    </a:schemeClr>
                  </a:gs>
                  <a:gs pos="53000">
                    <a:schemeClr val="accent5">
                      <a:lumMod val="0"/>
                      <a:lumOff val="100000"/>
                    </a:schemeClr>
                  </a:gs>
                  <a:gs pos="100000">
                    <a:schemeClr val="accent5">
                      <a:lumMod val="100000"/>
                    </a:schemeClr>
                  </a:gs>
                </a:gsLst>
                <a:path path="rect">
                  <a:fillToRect l="100000" b="100000"/>
                </a:path>
                <a:tileRect t="-100000" r="-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2513472" y="17989606"/>
              <a:ext cx="21362141" cy="20790013"/>
            </a:xfrm>
            <a:prstGeom prst="ellipse">
              <a:avLst/>
            </a:prstGeom>
            <a:noFill/>
            <a:ln w="12700" cap="rnd">
              <a:gradFill flip="none" rotWithShape="1">
                <a:gsLst>
                  <a:gs pos="0">
                    <a:schemeClr val="accent5">
                      <a:lumMod val="0"/>
                      <a:lumOff val="100000"/>
                    </a:schemeClr>
                  </a:gs>
                  <a:gs pos="53000">
                    <a:schemeClr val="accent5">
                      <a:lumMod val="0"/>
                      <a:lumOff val="100000"/>
                    </a:schemeClr>
                  </a:gs>
                  <a:gs pos="100000">
                    <a:schemeClr val="accent5">
                      <a:lumMod val="100000"/>
                    </a:schemeClr>
                  </a:gs>
                </a:gsLst>
                <a:path path="rect">
                  <a:fillToRect l="100000" t="100000"/>
                </a:path>
                <a:tileRect r="-100000" b="-100000"/>
              </a:grad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p:cNvGrpSpPr/>
            <p:nvPr/>
          </p:nvGrpSpPr>
          <p:grpSpPr>
            <a:xfrm>
              <a:off x="21014274" y="29108088"/>
              <a:ext cx="784814" cy="1124182"/>
              <a:chOff x="21303881" y="28724312"/>
              <a:chExt cx="784814" cy="1124182"/>
            </a:xfrm>
          </p:grpSpPr>
          <p:sp>
            <p:nvSpPr>
              <p:cNvPr id="36" name="Isosceles Triangle 35"/>
              <p:cNvSpPr/>
              <p:nvPr/>
            </p:nvSpPr>
            <p:spPr>
              <a:xfrm rot="18927157">
                <a:off x="21745795" y="29454794"/>
                <a:ext cx="342900" cy="393700"/>
              </a:xfrm>
              <a:prstGeom prst="triangle">
                <a:avLst/>
              </a:prstGeom>
              <a:ln w="25400">
                <a:gradFill flip="none" rotWithShape="1">
                  <a:gsLst>
                    <a:gs pos="0">
                      <a:schemeClr val="accent5">
                        <a:lumMod val="0"/>
                        <a:lumOff val="100000"/>
                      </a:schemeClr>
                    </a:gs>
                    <a:gs pos="15000">
                      <a:schemeClr val="accent5">
                        <a:lumMod val="0"/>
                        <a:lumOff val="100000"/>
                      </a:schemeClr>
                    </a:gs>
                    <a:gs pos="100000">
                      <a:schemeClr val="accent5">
                        <a:lumMod val="100000"/>
                      </a:schemeClr>
                    </a:gs>
                  </a:gsLst>
                  <a:path path="circle">
                    <a:fillToRect l="100000" t="100000"/>
                  </a:path>
                  <a:tileRect r="-100000" b="-100000"/>
                </a:gra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7" name="Isosceles Triangle 36"/>
              <p:cNvSpPr/>
              <p:nvPr/>
            </p:nvSpPr>
            <p:spPr>
              <a:xfrm rot="19914818">
                <a:off x="21485518" y="29121855"/>
                <a:ext cx="342900" cy="393700"/>
              </a:xfrm>
              <a:prstGeom prst="triangle">
                <a:avLst/>
              </a:prstGeom>
              <a:ln w="25400">
                <a:gradFill flip="none" rotWithShape="1">
                  <a:gsLst>
                    <a:gs pos="0">
                      <a:schemeClr val="accent5">
                        <a:lumMod val="0"/>
                        <a:lumOff val="100000"/>
                      </a:schemeClr>
                    </a:gs>
                    <a:gs pos="15000">
                      <a:schemeClr val="accent5">
                        <a:lumMod val="0"/>
                        <a:lumOff val="100000"/>
                      </a:schemeClr>
                    </a:gs>
                    <a:gs pos="100000">
                      <a:schemeClr val="accent5">
                        <a:lumMod val="100000"/>
                      </a:schemeClr>
                    </a:gs>
                  </a:gsLst>
                  <a:path path="circle">
                    <a:fillToRect l="100000" t="100000"/>
                  </a:path>
                  <a:tileRect r="-100000" b="-100000"/>
                </a:gra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8" name="Isosceles Triangle 37"/>
              <p:cNvSpPr/>
              <p:nvPr/>
            </p:nvSpPr>
            <p:spPr>
              <a:xfrm rot="20644616">
                <a:off x="21303881" y="28724312"/>
                <a:ext cx="342900" cy="393700"/>
              </a:xfrm>
              <a:prstGeom prst="triangle">
                <a:avLst/>
              </a:prstGeom>
              <a:ln w="25400">
                <a:gradFill flip="none" rotWithShape="1">
                  <a:gsLst>
                    <a:gs pos="0">
                      <a:schemeClr val="accent5">
                        <a:lumMod val="0"/>
                        <a:lumOff val="100000"/>
                      </a:schemeClr>
                    </a:gs>
                    <a:gs pos="15000">
                      <a:schemeClr val="accent5">
                        <a:lumMod val="0"/>
                        <a:lumOff val="100000"/>
                      </a:schemeClr>
                    </a:gs>
                    <a:gs pos="100000">
                      <a:schemeClr val="accent5">
                        <a:lumMod val="100000"/>
                      </a:schemeClr>
                    </a:gs>
                  </a:gsLst>
                  <a:path path="circle">
                    <a:fillToRect l="100000" t="100000"/>
                  </a:path>
                  <a:tileRect r="-100000" b="-100000"/>
                </a:gra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grpSp>
      </p:grpSp>
      <p:grpSp>
        <p:nvGrpSpPr>
          <p:cNvPr id="40" name="Group 39"/>
          <p:cNvGrpSpPr/>
          <p:nvPr/>
        </p:nvGrpSpPr>
        <p:grpSpPr>
          <a:xfrm>
            <a:off x="-6314121" y="11165950"/>
            <a:ext cx="12636285" cy="13667837"/>
            <a:chOff x="-6314121" y="11165950"/>
            <a:chExt cx="12636285" cy="13667837"/>
          </a:xfrm>
        </p:grpSpPr>
        <p:sp>
          <p:nvSpPr>
            <p:cNvPr id="30" name="Oval 29"/>
            <p:cNvSpPr/>
            <p:nvPr/>
          </p:nvSpPr>
          <p:spPr>
            <a:xfrm rot="7984431">
              <a:off x="-1240899" y="16920698"/>
              <a:ext cx="2393422" cy="2212783"/>
            </a:xfrm>
            <a:prstGeom prst="ellipse">
              <a:avLst/>
            </a:prstGeom>
            <a:noFill/>
            <a:ln w="25400">
              <a:gradFill flip="none" rotWithShape="1">
                <a:gsLst>
                  <a:gs pos="0">
                    <a:schemeClr val="accent5">
                      <a:lumMod val="0"/>
                      <a:lumOff val="100000"/>
                    </a:schemeClr>
                  </a:gs>
                  <a:gs pos="53000">
                    <a:schemeClr val="accent5">
                      <a:lumMod val="0"/>
                      <a:lumOff val="100000"/>
                    </a:schemeClr>
                  </a:gs>
                  <a:gs pos="100000">
                    <a:schemeClr val="accent5">
                      <a:lumMod val="10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rot="18784431">
              <a:off x="-1526644" y="16656518"/>
              <a:ext cx="2964914" cy="2741144"/>
            </a:xfrm>
            <a:prstGeom prst="ellipse">
              <a:avLst/>
            </a:prstGeom>
            <a:noFill/>
            <a:ln w="28575" cap="rnd" cmpd="sng">
              <a:gradFill flip="none" rotWithShape="1">
                <a:gsLst>
                  <a:gs pos="0">
                    <a:schemeClr val="accent5">
                      <a:lumMod val="0"/>
                      <a:lumOff val="100000"/>
                    </a:schemeClr>
                  </a:gs>
                  <a:gs pos="57000">
                    <a:schemeClr val="accent5">
                      <a:lumMod val="0"/>
                      <a:lumOff val="100000"/>
                    </a:schemeClr>
                  </a:gs>
                  <a:gs pos="100000">
                    <a:schemeClr val="accent5">
                      <a:lumMod val="100000"/>
                    </a:schemeClr>
                  </a:gs>
                </a:gsLst>
                <a:path path="rect">
                  <a:fillToRect l="100000" b="100000"/>
                </a:path>
                <a:tileRect t="-100000" r="-100000"/>
              </a:gra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rot="18784431">
              <a:off x="-1922979" y="16290094"/>
              <a:ext cx="3757586" cy="3473990"/>
            </a:xfrm>
            <a:prstGeom prst="ellipse">
              <a:avLst/>
            </a:prstGeom>
            <a:noFill/>
            <a:ln w="38100" cap="sq" cmpd="dbl">
              <a:gradFill flip="none" rotWithShape="1">
                <a:gsLst>
                  <a:gs pos="0">
                    <a:schemeClr val="accent5">
                      <a:lumMod val="0"/>
                      <a:lumOff val="100000"/>
                    </a:schemeClr>
                  </a:gs>
                  <a:gs pos="57000">
                    <a:schemeClr val="accent5">
                      <a:lumMod val="0"/>
                      <a:lumOff val="100000"/>
                    </a:schemeClr>
                  </a:gs>
                  <a:gs pos="100000">
                    <a:schemeClr val="accent5">
                      <a:lumMod val="100000"/>
                    </a:schemeClr>
                  </a:gs>
                </a:gsLst>
                <a:path path="rect">
                  <a:fillToRect t="100000" r="100000"/>
                </a:path>
                <a:tileRect l="-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rot="7984431">
              <a:off x="-6477331" y="12079472"/>
              <a:ext cx="12866290" cy="11895234"/>
            </a:xfrm>
            <a:prstGeom prst="ellipse">
              <a:avLst/>
            </a:prstGeom>
            <a:noFill/>
            <a:ln w="12700">
              <a:gradFill flip="none" rotWithShape="1">
                <a:gsLst>
                  <a:gs pos="0">
                    <a:schemeClr val="accent5">
                      <a:lumMod val="0"/>
                      <a:lumOff val="100000"/>
                    </a:schemeClr>
                  </a:gs>
                  <a:gs pos="53000">
                    <a:schemeClr val="accent5">
                      <a:lumMod val="0"/>
                      <a:lumOff val="100000"/>
                    </a:schemeClr>
                  </a:gs>
                  <a:gs pos="100000">
                    <a:schemeClr val="accent5">
                      <a:lumMod val="100000"/>
                    </a:schemeClr>
                  </a:gs>
                </a:gsLst>
                <a:path path="rect">
                  <a:fillToRect l="100000" b="100000"/>
                </a:path>
                <a:tileRect t="-100000" r="-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rot="7984431">
              <a:off x="-6829897" y="11681726"/>
              <a:ext cx="13667837" cy="12636285"/>
            </a:xfrm>
            <a:prstGeom prst="ellipse">
              <a:avLst/>
            </a:prstGeom>
            <a:noFill/>
            <a:ln w="12700" cap="rnd">
              <a:gradFill flip="none" rotWithShape="1">
                <a:gsLst>
                  <a:gs pos="0">
                    <a:schemeClr val="accent5">
                      <a:lumMod val="0"/>
                      <a:lumOff val="100000"/>
                    </a:schemeClr>
                  </a:gs>
                  <a:gs pos="53000">
                    <a:schemeClr val="accent5">
                      <a:lumMod val="0"/>
                      <a:lumOff val="100000"/>
                    </a:schemeClr>
                  </a:gs>
                  <a:gs pos="100000">
                    <a:schemeClr val="accent5">
                      <a:lumMod val="100000"/>
                    </a:schemeClr>
                  </a:gs>
                </a:gsLst>
                <a:path path="rect">
                  <a:fillToRect l="100000" t="100000"/>
                </a:path>
                <a:tileRect r="-100000" b="-100000"/>
              </a:grad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extBox 4"/>
          <p:cNvSpPr txBox="1"/>
          <p:nvPr/>
        </p:nvSpPr>
        <p:spPr>
          <a:xfrm>
            <a:off x="735015" y="6956261"/>
            <a:ext cx="23753759" cy="1862048"/>
          </a:xfrm>
          <a:prstGeom prst="rect">
            <a:avLst/>
          </a:prstGeom>
          <a:noFill/>
        </p:spPr>
        <p:txBody>
          <a:bodyPr wrap="square" rtlCol="0" anchor="ctr">
            <a:spAutoFit/>
          </a:bodyPr>
          <a:lstStyle/>
          <a:p>
            <a:r>
              <a:rPr lang="vi-VN" sz="8800" b="1" smtClean="0">
                <a:gradFill flip="none" rotWithShape="1">
                  <a:gsLst>
                    <a:gs pos="28000">
                      <a:srgbClr val="50C1F0"/>
                    </a:gs>
                    <a:gs pos="66000">
                      <a:srgbClr val="0474C4"/>
                    </a:gs>
                  </a:gsLst>
                  <a:lin ang="5400000" scaled="1"/>
                  <a:tileRect/>
                </a:gradFill>
                <a:latin typeface="Tahoma" panose="020B0604030504040204" pitchFamily="34" charset="0"/>
                <a:ea typeface="Tahoma" panose="020B0604030504040204" pitchFamily="34" charset="0"/>
                <a:cs typeface="Tahoma" panose="020B0604030504040204" pitchFamily="34" charset="0"/>
                <a:sym typeface="Wingdings"/>
              </a:rPr>
              <a:t>MỘT MÔI TRƯỜNG </a:t>
            </a:r>
            <a:r>
              <a:rPr lang="vi-VN" sz="11500" b="1" smtClean="0">
                <a:gradFill flip="none" rotWithShape="1">
                  <a:gsLst>
                    <a:gs pos="28000">
                      <a:srgbClr val="50C1F0"/>
                    </a:gs>
                    <a:gs pos="66000">
                      <a:srgbClr val="0474C4"/>
                    </a:gs>
                  </a:gsLst>
                  <a:lin ang="5400000" scaled="1"/>
                  <a:tileRect/>
                </a:gradFill>
                <a:latin typeface="Tahoma" panose="020B0604030504040204" pitchFamily="34" charset="0"/>
                <a:ea typeface="Tahoma" panose="020B0604030504040204" pitchFamily="34" charset="0"/>
                <a:cs typeface="Tahoma" panose="020B0604030504040204" pitchFamily="34" charset="0"/>
                <a:sym typeface="Wingdings"/>
              </a:rPr>
              <a:t>LẬP TRÌNH</a:t>
            </a:r>
            <a:r>
              <a:rPr lang="vi-VN" sz="9600" b="1" smtClean="0">
                <a:gradFill flip="none" rotWithShape="1">
                  <a:gsLst>
                    <a:gs pos="28000">
                      <a:srgbClr val="50C1F0"/>
                    </a:gs>
                    <a:gs pos="66000">
                      <a:srgbClr val="0474C4"/>
                    </a:gs>
                  </a:gsLst>
                  <a:lin ang="5400000" scaled="1"/>
                  <a:tileRect/>
                </a:gradFill>
                <a:latin typeface="Tahoma" panose="020B0604030504040204" pitchFamily="34" charset="0"/>
                <a:ea typeface="Tahoma" panose="020B0604030504040204" pitchFamily="34" charset="0"/>
                <a:cs typeface="Tahoma" panose="020B0604030504040204" pitchFamily="34" charset="0"/>
                <a:sym typeface="Wingdings"/>
              </a:rPr>
              <a:t> </a:t>
            </a:r>
            <a:r>
              <a:rPr lang="vi-VN" sz="8800" b="1" smtClean="0">
                <a:gradFill flip="none" rotWithShape="1">
                  <a:gsLst>
                    <a:gs pos="28000">
                      <a:srgbClr val="50C1F0"/>
                    </a:gs>
                    <a:gs pos="66000">
                      <a:srgbClr val="0474C4"/>
                    </a:gs>
                  </a:gsLst>
                  <a:lin ang="5400000" scaled="1"/>
                  <a:tileRect/>
                </a:gradFill>
                <a:latin typeface="Tahoma" panose="020B0604030504040204" pitchFamily="34" charset="0"/>
                <a:ea typeface="Tahoma" panose="020B0604030504040204" pitchFamily="34" charset="0"/>
                <a:cs typeface="Tahoma" panose="020B0604030504040204" pitchFamily="34" charset="0"/>
                <a:sym typeface="Wingdings"/>
              </a:rPr>
              <a:t>3D</a:t>
            </a:r>
            <a:r>
              <a:rPr lang="vi-VN" sz="9600" b="1" smtClean="0">
                <a:gradFill flip="none" rotWithShape="1">
                  <a:gsLst>
                    <a:gs pos="28000">
                      <a:srgbClr val="50C1F0"/>
                    </a:gs>
                    <a:gs pos="66000">
                      <a:srgbClr val="0474C4"/>
                    </a:gs>
                  </a:gsLst>
                  <a:lin ang="5400000" scaled="1"/>
                  <a:tileRect/>
                </a:gradFill>
                <a:latin typeface="Tahoma" panose="020B0604030504040204" pitchFamily="34" charset="0"/>
                <a:ea typeface="Tahoma" panose="020B0604030504040204" pitchFamily="34" charset="0"/>
                <a:cs typeface="Tahoma" panose="020B0604030504040204" pitchFamily="34" charset="0"/>
                <a:sym typeface="Wingdings"/>
              </a:rPr>
              <a:t> </a:t>
            </a:r>
            <a:endParaRPr lang="en-US" sz="9600" b="1" smtClean="0">
              <a:gradFill flip="none" rotWithShape="1">
                <a:gsLst>
                  <a:gs pos="28000">
                    <a:srgbClr val="50C1F0"/>
                  </a:gs>
                  <a:gs pos="66000">
                    <a:srgbClr val="0474C4"/>
                  </a:gs>
                </a:gsLst>
                <a:lin ang="5400000" scaled="1"/>
                <a:tileRect/>
              </a:gradFill>
              <a:latin typeface="Tahoma" panose="020B0604030504040204" pitchFamily="34" charset="0"/>
              <a:ea typeface="Tahoma" panose="020B0604030504040204" pitchFamily="34" charset="0"/>
              <a:cs typeface="Tahoma" panose="020B0604030504040204" pitchFamily="34" charset="0"/>
              <a:sym typeface="Wingdings"/>
            </a:endParaRPr>
          </a:p>
        </p:txBody>
      </p:sp>
      <p:grpSp>
        <p:nvGrpSpPr>
          <p:cNvPr id="182" name="Group 181"/>
          <p:cNvGrpSpPr/>
          <p:nvPr/>
        </p:nvGrpSpPr>
        <p:grpSpPr>
          <a:xfrm>
            <a:off x="10404932" y="647700"/>
            <a:ext cx="14102522" cy="5535615"/>
            <a:chOff x="10404932" y="647700"/>
            <a:chExt cx="14102522" cy="5535615"/>
          </a:xfrm>
        </p:grpSpPr>
        <p:grpSp>
          <p:nvGrpSpPr>
            <p:cNvPr id="17" name="Group 16"/>
            <p:cNvGrpSpPr/>
            <p:nvPr/>
          </p:nvGrpSpPr>
          <p:grpSpPr>
            <a:xfrm>
              <a:off x="15878639" y="647700"/>
              <a:ext cx="3742861" cy="5448300"/>
              <a:chOff x="6898948" y="13082917"/>
              <a:chExt cx="2889751" cy="3932853"/>
            </a:xfrm>
          </p:grpSpPr>
          <p:sp>
            <p:nvSpPr>
              <p:cNvPr id="18" name="Oval 17"/>
              <p:cNvSpPr/>
              <p:nvPr/>
            </p:nvSpPr>
            <p:spPr>
              <a:xfrm>
                <a:off x="7423501" y="13796815"/>
                <a:ext cx="1840648" cy="2505059"/>
              </a:xfrm>
              <a:prstGeom prst="ellipse">
                <a:avLst/>
              </a:prstGeom>
              <a:noFill/>
              <a:ln w="25400">
                <a:gradFill flip="none" rotWithShape="1">
                  <a:gsLst>
                    <a:gs pos="0">
                      <a:schemeClr val="accent5">
                        <a:lumMod val="0"/>
                        <a:lumOff val="100000"/>
                      </a:schemeClr>
                    </a:gs>
                    <a:gs pos="53000">
                      <a:schemeClr val="accent5">
                        <a:lumMod val="0"/>
                        <a:lumOff val="100000"/>
                      </a:schemeClr>
                    </a:gs>
                    <a:gs pos="100000">
                      <a:schemeClr val="accent5">
                        <a:lumMod val="100000"/>
                      </a:schemeClr>
                    </a:gs>
                  </a:gsLst>
                  <a:path path="rect">
                    <a:fillToRect l="100000" t="100000"/>
                  </a:path>
                  <a:tileRect r="-100000" b="-10000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rot="10800000">
                <a:off x="7203749" y="13497740"/>
                <a:ext cx="2280151" cy="3103208"/>
              </a:xfrm>
              <a:prstGeom prst="ellipse">
                <a:avLst/>
              </a:prstGeom>
              <a:noFill/>
              <a:ln w="28575" cap="rnd" cmpd="sng">
                <a:gradFill flip="none" rotWithShape="1">
                  <a:gsLst>
                    <a:gs pos="0">
                      <a:schemeClr val="accent5">
                        <a:lumMod val="0"/>
                        <a:lumOff val="100000"/>
                      </a:schemeClr>
                    </a:gs>
                    <a:gs pos="57000">
                      <a:schemeClr val="accent5">
                        <a:lumMod val="0"/>
                        <a:lumOff val="100000"/>
                      </a:schemeClr>
                    </a:gs>
                    <a:gs pos="100000">
                      <a:schemeClr val="accent5">
                        <a:lumMod val="100000"/>
                      </a:schemeClr>
                    </a:gs>
                  </a:gsLst>
                  <a:path path="rect">
                    <a:fillToRect l="100000" b="100000"/>
                  </a:path>
                  <a:tileRect t="-100000" r="-100000"/>
                </a:gradFill>
                <a:prstDash val="sysDash"/>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rot="10800000">
                <a:off x="6898948" y="13082917"/>
                <a:ext cx="2889751" cy="3932853"/>
              </a:xfrm>
              <a:prstGeom prst="ellipse">
                <a:avLst/>
              </a:prstGeom>
              <a:noFill/>
              <a:ln w="38100" cap="sq" cmpd="dbl">
                <a:gradFill flip="none" rotWithShape="1">
                  <a:gsLst>
                    <a:gs pos="0">
                      <a:schemeClr val="accent5">
                        <a:lumMod val="0"/>
                        <a:lumOff val="100000"/>
                      </a:schemeClr>
                    </a:gs>
                    <a:gs pos="57000">
                      <a:schemeClr val="accent5">
                        <a:lumMod val="0"/>
                        <a:lumOff val="100000"/>
                      </a:schemeClr>
                    </a:gs>
                    <a:gs pos="100000">
                      <a:schemeClr val="accent5">
                        <a:lumMod val="100000"/>
                      </a:schemeClr>
                    </a:gs>
                  </a:gsLst>
                  <a:path path="rect">
                    <a:fillToRect t="100000" r="100000"/>
                  </a:path>
                  <a:tileRect l="-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4932" y="1158281"/>
              <a:ext cx="14102522" cy="5025034"/>
            </a:xfrm>
            <a:prstGeom prst="rect">
              <a:avLst/>
            </a:prstGeom>
          </p:spPr>
        </p:pic>
      </p:grpSp>
      <p:sp>
        <p:nvSpPr>
          <p:cNvPr id="8" name="TextBox 7"/>
          <p:cNvSpPr txBox="1"/>
          <p:nvPr/>
        </p:nvSpPr>
        <p:spPr>
          <a:xfrm>
            <a:off x="735015" y="9363451"/>
            <a:ext cx="23628447" cy="1938992"/>
          </a:xfrm>
          <a:prstGeom prst="rect">
            <a:avLst/>
          </a:prstGeom>
          <a:noFill/>
        </p:spPr>
        <p:txBody>
          <a:bodyPr wrap="square" rtlCol="0">
            <a:spAutoFit/>
          </a:bodyPr>
          <a:lstStyle/>
          <a:p>
            <a:pPr algn="r"/>
            <a:r>
              <a:rPr lang="en-US" sz="12000" b="1" smtClean="0">
                <a:gradFill flip="none" rotWithShape="1">
                  <a:gsLst>
                    <a:gs pos="28000">
                      <a:srgbClr val="50C1F0"/>
                    </a:gs>
                    <a:gs pos="66000">
                      <a:srgbClr val="0474C4"/>
                    </a:gs>
                  </a:gsLst>
                  <a:lin ang="5400000" scaled="1"/>
                  <a:tileRect/>
                </a:gradFill>
                <a:latin typeface="Tahoma" panose="020B0604030504040204" pitchFamily="34" charset="0"/>
                <a:ea typeface="Tahoma" panose="020B0604030504040204" pitchFamily="34" charset="0"/>
                <a:cs typeface="Tahoma" panose="020B0604030504040204" pitchFamily="34" charset="0"/>
                <a:sym typeface="Wingdings"/>
              </a:rPr>
              <a:t>HIỆU QUẢ </a:t>
            </a:r>
            <a:r>
              <a:rPr lang="en-US" sz="8800" b="1" smtClean="0">
                <a:gradFill flip="none" rotWithShape="1">
                  <a:gsLst>
                    <a:gs pos="28000">
                      <a:srgbClr val="50C1F0"/>
                    </a:gs>
                    <a:gs pos="66000">
                      <a:srgbClr val="0474C4"/>
                    </a:gs>
                  </a:gsLst>
                  <a:lin ang="5400000" scaled="1"/>
                  <a:tileRect/>
                </a:gradFill>
                <a:latin typeface="Tahoma" panose="020B0604030504040204" pitchFamily="34" charset="0"/>
                <a:ea typeface="Tahoma" panose="020B0604030504040204" pitchFamily="34" charset="0"/>
                <a:cs typeface="Tahoma" panose="020B0604030504040204" pitchFamily="34" charset="0"/>
                <a:sym typeface="Wingdings"/>
              </a:rPr>
              <a:t>VÀ</a:t>
            </a:r>
            <a:r>
              <a:rPr lang="en-US" sz="12000" b="1" smtClean="0">
                <a:gradFill flip="none" rotWithShape="1">
                  <a:gsLst>
                    <a:gs pos="28000">
                      <a:srgbClr val="50C1F0"/>
                    </a:gs>
                    <a:gs pos="66000">
                      <a:srgbClr val="0474C4"/>
                    </a:gs>
                  </a:gsLst>
                  <a:lin ang="5400000" scaled="1"/>
                  <a:tileRect/>
                </a:gradFill>
                <a:latin typeface="Tahoma" panose="020B0604030504040204" pitchFamily="34" charset="0"/>
                <a:ea typeface="Tahoma" panose="020B0604030504040204" pitchFamily="34" charset="0"/>
                <a:cs typeface="Tahoma" panose="020B0604030504040204" pitchFamily="34" charset="0"/>
                <a:sym typeface="Wingdings"/>
              </a:rPr>
              <a:t> HẤP DẪN</a:t>
            </a:r>
            <a:endParaRPr lang="vi-VN" sz="12000" b="1" smtClean="0">
              <a:gradFill flip="none" rotWithShape="1">
                <a:gsLst>
                  <a:gs pos="28000">
                    <a:srgbClr val="50C1F0"/>
                  </a:gs>
                  <a:gs pos="66000">
                    <a:srgbClr val="0474C4"/>
                  </a:gs>
                </a:gsLst>
                <a:lin ang="5400000" scaled="1"/>
                <a:tileRect/>
              </a:gradFill>
              <a:latin typeface="Tahoma" panose="020B0604030504040204" pitchFamily="34" charset="0"/>
              <a:ea typeface="Tahoma" panose="020B0604030504040204" pitchFamily="34" charset="0"/>
              <a:cs typeface="Tahoma" panose="020B0604030504040204" pitchFamily="34" charset="0"/>
              <a:sym typeface="Wingdings"/>
            </a:endParaRPr>
          </a:p>
        </p:txBody>
      </p:sp>
      <p:grpSp>
        <p:nvGrpSpPr>
          <p:cNvPr id="140" name="Group 139"/>
          <p:cNvGrpSpPr/>
          <p:nvPr/>
        </p:nvGrpSpPr>
        <p:grpSpPr>
          <a:xfrm>
            <a:off x="546042" y="11269114"/>
            <a:ext cx="7665933" cy="4269992"/>
            <a:chOff x="717492" y="11739014"/>
            <a:chExt cx="7665933" cy="4269992"/>
          </a:xfrm>
        </p:grpSpPr>
        <p:sp>
          <p:nvSpPr>
            <p:cNvPr id="16" name="Rounded Rectangle 15"/>
            <p:cNvSpPr/>
            <p:nvPr/>
          </p:nvSpPr>
          <p:spPr>
            <a:xfrm>
              <a:off x="717492" y="11739014"/>
              <a:ext cx="7665933" cy="4269992"/>
            </a:xfrm>
            <a:prstGeom prst="roundRect">
              <a:avLst>
                <a:gd name="adj" fmla="val 46619"/>
              </a:avLst>
            </a:prstGeom>
            <a:solidFill>
              <a:schemeClr val="bg1"/>
            </a:solidFill>
            <a:ln w="22225">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100000" b="100000"/>
                </a:path>
                <a:tileRect t="-100000" r="-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ounded Rectangle 83"/>
            <p:cNvSpPr/>
            <p:nvPr/>
          </p:nvSpPr>
          <p:spPr>
            <a:xfrm>
              <a:off x="892360" y="11847801"/>
              <a:ext cx="7307064" cy="4070099"/>
            </a:xfrm>
            <a:prstGeom prst="roundRect">
              <a:avLst>
                <a:gd name="adj" fmla="val 46619"/>
              </a:avLst>
            </a:prstGeom>
            <a:solidFill>
              <a:schemeClr val="bg1"/>
            </a:solidFill>
            <a:ln w="12700">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t="100000" r="100000"/>
                </a:path>
                <a:tileRect l="-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1056567" y="12131982"/>
              <a:ext cx="7135579" cy="3422770"/>
              <a:chOff x="5435785" y="26111196"/>
              <a:chExt cx="7135579" cy="3422770"/>
            </a:xfrm>
          </p:grpSpPr>
          <p:sp>
            <p:nvSpPr>
              <p:cNvPr id="67" name="Rounded Rectangle 66"/>
              <p:cNvSpPr/>
              <p:nvPr/>
            </p:nvSpPr>
            <p:spPr>
              <a:xfrm>
                <a:off x="5435785" y="26111196"/>
                <a:ext cx="7135579" cy="3422770"/>
              </a:xfrm>
              <a:prstGeom prst="roundRect">
                <a:avLst>
                  <a:gd name="adj" fmla="val 574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8" name="Rounded Rectangle 67"/>
              <p:cNvSpPr/>
              <p:nvPr/>
            </p:nvSpPr>
            <p:spPr>
              <a:xfrm>
                <a:off x="5507317" y="26866638"/>
                <a:ext cx="6990938" cy="2570180"/>
              </a:xfrm>
              <a:prstGeom prst="roundRect">
                <a:avLst>
                  <a:gd name="adj" fmla="val 495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a:bodyPr>
              <a:lstStyle/>
              <a:p>
                <a:pPr algn="ctr"/>
                <a:endParaRPr lang="vi-VN"/>
              </a:p>
            </p:txBody>
          </p:sp>
          <p:sp>
            <p:nvSpPr>
              <p:cNvPr id="69" name="Rounded Rectangle 68"/>
              <p:cNvSpPr/>
              <p:nvPr/>
            </p:nvSpPr>
            <p:spPr>
              <a:xfrm>
                <a:off x="5507318" y="26208343"/>
                <a:ext cx="2522258" cy="1331972"/>
              </a:xfrm>
              <a:prstGeom prst="roundRect">
                <a:avLst>
                  <a:gd name="adj" fmla="val 809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2" name="Wave 71"/>
              <p:cNvSpPr/>
              <p:nvPr/>
            </p:nvSpPr>
            <p:spPr>
              <a:xfrm rot="2951845">
                <a:off x="7609751" y="26401641"/>
                <a:ext cx="880543" cy="578560"/>
              </a:xfrm>
              <a:prstGeom prst="wav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 name="TextBox 12"/>
              <p:cNvSpPr txBox="1"/>
              <p:nvPr/>
            </p:nvSpPr>
            <p:spPr>
              <a:xfrm>
                <a:off x="5526421" y="26197083"/>
                <a:ext cx="2892866" cy="707886"/>
              </a:xfrm>
              <a:prstGeom prst="rect">
                <a:avLst/>
              </a:prstGeom>
              <a:noFill/>
            </p:spPr>
            <p:txBody>
              <a:bodyPr wrap="square" rtlCol="0">
                <a:spAutoFit/>
              </a:bodyPr>
              <a:lstStyle/>
              <a:p>
                <a:r>
                  <a:rPr lang="en-US" sz="4000" smtClean="0">
                    <a:solidFill>
                      <a:schemeClr val="accent5">
                        <a:lumMod val="50000"/>
                      </a:schemeClr>
                    </a:solidFill>
                  </a:rPr>
                  <a:t>Alice </a:t>
                </a:r>
                <a:r>
                  <a:rPr lang="en-US" sz="4000" err="1" smtClean="0">
                    <a:solidFill>
                      <a:schemeClr val="accent5">
                        <a:lumMod val="50000"/>
                      </a:schemeClr>
                    </a:solidFill>
                  </a:rPr>
                  <a:t>là</a:t>
                </a:r>
                <a:r>
                  <a:rPr lang="en-US" sz="4000" smtClean="0">
                    <a:solidFill>
                      <a:schemeClr val="accent5">
                        <a:lumMod val="50000"/>
                      </a:schemeClr>
                    </a:solidFill>
                  </a:rPr>
                  <a:t> </a:t>
                </a:r>
                <a:r>
                  <a:rPr lang="en-US" sz="4000" err="1" smtClean="0">
                    <a:solidFill>
                      <a:schemeClr val="accent5">
                        <a:lumMod val="50000"/>
                      </a:schemeClr>
                    </a:solidFill>
                  </a:rPr>
                  <a:t>gì</a:t>
                </a:r>
                <a:r>
                  <a:rPr lang="en-US" sz="4000" smtClean="0">
                    <a:solidFill>
                      <a:schemeClr val="accent5">
                        <a:lumMod val="50000"/>
                      </a:schemeClr>
                    </a:solidFill>
                  </a:rPr>
                  <a:t>?</a:t>
                </a:r>
                <a:endParaRPr lang="en-US" sz="4000">
                  <a:solidFill>
                    <a:schemeClr val="accent5">
                      <a:lumMod val="50000"/>
                    </a:schemeClr>
                  </a:solidFill>
                </a:endParaRPr>
              </a:p>
            </p:txBody>
          </p:sp>
          <p:sp>
            <p:nvSpPr>
              <p:cNvPr id="14" name="TextBox 13"/>
              <p:cNvSpPr txBox="1"/>
              <p:nvPr/>
            </p:nvSpPr>
            <p:spPr>
              <a:xfrm>
                <a:off x="5526421" y="26882272"/>
                <a:ext cx="6971834" cy="2554545"/>
              </a:xfrm>
              <a:prstGeom prst="rect">
                <a:avLst/>
              </a:prstGeom>
              <a:noFill/>
            </p:spPr>
            <p:txBody>
              <a:bodyPr wrap="square" rtlCol="0">
                <a:spAutoFit/>
              </a:bodyPr>
              <a:lstStyle/>
              <a:p>
                <a:pPr marL="457200" indent="-457200" algn="just">
                  <a:buFont typeface="Arial" panose="020B0604020202020204" pitchFamily="34" charset="0"/>
                  <a:buChar char="•"/>
                </a:pPr>
                <a:r>
                  <a:rPr lang="en-US" sz="3200" err="1" smtClean="0">
                    <a:solidFill>
                      <a:schemeClr val="accent5"/>
                    </a:solidFill>
                  </a:rPr>
                  <a:t>Phần</a:t>
                </a:r>
                <a:r>
                  <a:rPr lang="en-US" sz="3200" smtClean="0">
                    <a:solidFill>
                      <a:schemeClr val="accent5"/>
                    </a:solidFill>
                  </a:rPr>
                  <a:t> </a:t>
                </a:r>
                <a:r>
                  <a:rPr lang="en-US" sz="3200" err="1" smtClean="0">
                    <a:solidFill>
                      <a:schemeClr val="accent5"/>
                    </a:solidFill>
                  </a:rPr>
                  <a:t>mềm</a:t>
                </a:r>
                <a:r>
                  <a:rPr lang="en-US" sz="3200" smtClean="0">
                    <a:solidFill>
                      <a:schemeClr val="accent5"/>
                    </a:solidFill>
                  </a:rPr>
                  <a:t> </a:t>
                </a:r>
                <a:r>
                  <a:rPr lang="en-US" sz="3200" err="1" smtClean="0">
                    <a:solidFill>
                      <a:schemeClr val="accent5"/>
                    </a:solidFill>
                  </a:rPr>
                  <a:t>lập</a:t>
                </a:r>
                <a:r>
                  <a:rPr lang="en-US" sz="3200" smtClean="0">
                    <a:solidFill>
                      <a:schemeClr val="accent5"/>
                    </a:solidFill>
                  </a:rPr>
                  <a:t> </a:t>
                </a:r>
                <a:r>
                  <a:rPr lang="en-US" sz="3200" err="1" smtClean="0">
                    <a:solidFill>
                      <a:schemeClr val="accent5"/>
                    </a:solidFill>
                  </a:rPr>
                  <a:t>trình</a:t>
                </a:r>
                <a:r>
                  <a:rPr lang="en-US" sz="3200" smtClean="0">
                    <a:solidFill>
                      <a:schemeClr val="accent5"/>
                    </a:solidFill>
                  </a:rPr>
                  <a:t> </a:t>
                </a:r>
                <a:r>
                  <a:rPr lang="en-US" sz="3200" err="1" smtClean="0">
                    <a:solidFill>
                      <a:schemeClr val="accent5"/>
                    </a:solidFill>
                  </a:rPr>
                  <a:t>hướng</a:t>
                </a:r>
                <a:r>
                  <a:rPr lang="en-US" sz="3200">
                    <a:solidFill>
                      <a:schemeClr val="accent5"/>
                    </a:solidFill>
                  </a:rPr>
                  <a:t> </a:t>
                </a:r>
                <a:r>
                  <a:rPr lang="en-US" sz="3200" err="1" smtClean="0">
                    <a:solidFill>
                      <a:schemeClr val="accent5"/>
                    </a:solidFill>
                  </a:rPr>
                  <a:t>đối</a:t>
                </a:r>
                <a:r>
                  <a:rPr lang="en-US" sz="3200" smtClean="0">
                    <a:solidFill>
                      <a:schemeClr val="accent5"/>
                    </a:solidFill>
                  </a:rPr>
                  <a:t> </a:t>
                </a:r>
                <a:r>
                  <a:rPr lang="en-US" sz="3200" err="1" smtClean="0">
                    <a:solidFill>
                      <a:schemeClr val="accent5"/>
                    </a:solidFill>
                  </a:rPr>
                  <a:t>tượng</a:t>
                </a:r>
                <a:r>
                  <a:rPr lang="en-US" sz="3200" smtClean="0">
                    <a:solidFill>
                      <a:schemeClr val="accent5"/>
                    </a:solidFill>
                  </a:rPr>
                  <a:t>, với đồ </a:t>
                </a:r>
                <a:r>
                  <a:rPr lang="en-US" sz="3200" err="1" smtClean="0">
                    <a:solidFill>
                      <a:schemeClr val="accent5"/>
                    </a:solidFill>
                  </a:rPr>
                  <a:t>họa</a:t>
                </a:r>
                <a:r>
                  <a:rPr lang="en-US" sz="3200" smtClean="0">
                    <a:solidFill>
                      <a:schemeClr val="accent5"/>
                    </a:solidFill>
                  </a:rPr>
                  <a:t> 3D.</a:t>
                </a:r>
              </a:p>
              <a:p>
                <a:pPr marL="457200" indent="-457200" algn="just">
                  <a:buFont typeface="Arial" panose="020B0604020202020204" pitchFamily="34" charset="0"/>
                  <a:buChar char="•"/>
                </a:pPr>
                <a:r>
                  <a:rPr lang="en-US" sz="3200" err="1" smtClean="0">
                    <a:solidFill>
                      <a:schemeClr val="accent5"/>
                    </a:solidFill>
                  </a:rPr>
                  <a:t>Học</a:t>
                </a:r>
                <a:r>
                  <a:rPr lang="en-US" sz="3200" smtClean="0">
                    <a:solidFill>
                      <a:schemeClr val="accent5"/>
                    </a:solidFill>
                  </a:rPr>
                  <a:t> </a:t>
                </a:r>
                <a:r>
                  <a:rPr lang="en-US" sz="3200" err="1" smtClean="0">
                    <a:solidFill>
                      <a:schemeClr val="accent5"/>
                    </a:solidFill>
                  </a:rPr>
                  <a:t>lập</a:t>
                </a:r>
                <a:r>
                  <a:rPr lang="en-US" sz="3200" smtClean="0">
                    <a:solidFill>
                      <a:schemeClr val="accent5"/>
                    </a:solidFill>
                  </a:rPr>
                  <a:t> </a:t>
                </a:r>
                <a:r>
                  <a:rPr lang="en-US" sz="3200" err="1" smtClean="0">
                    <a:solidFill>
                      <a:schemeClr val="accent5"/>
                    </a:solidFill>
                  </a:rPr>
                  <a:t>trình</a:t>
                </a:r>
                <a:r>
                  <a:rPr lang="en-US" sz="3200" smtClean="0">
                    <a:solidFill>
                      <a:schemeClr val="accent5"/>
                    </a:solidFill>
                  </a:rPr>
                  <a:t> </a:t>
                </a:r>
                <a:r>
                  <a:rPr lang="en-US" sz="3200" err="1" smtClean="0">
                    <a:solidFill>
                      <a:schemeClr val="accent5"/>
                    </a:solidFill>
                  </a:rPr>
                  <a:t>bằng</a:t>
                </a:r>
                <a:r>
                  <a:rPr lang="en-US" sz="3200" smtClean="0">
                    <a:solidFill>
                      <a:schemeClr val="accent5"/>
                    </a:solidFill>
                  </a:rPr>
                  <a:t> </a:t>
                </a:r>
                <a:r>
                  <a:rPr lang="en-US" sz="3200" err="1" smtClean="0">
                    <a:solidFill>
                      <a:schemeClr val="accent5"/>
                    </a:solidFill>
                  </a:rPr>
                  <a:t>cách</a:t>
                </a:r>
                <a:r>
                  <a:rPr lang="en-US" sz="3200" smtClean="0">
                    <a:solidFill>
                      <a:schemeClr val="accent5"/>
                    </a:solidFill>
                  </a:rPr>
                  <a:t> </a:t>
                </a:r>
                <a:r>
                  <a:rPr lang="en-US" sz="3200" err="1" smtClean="0">
                    <a:solidFill>
                      <a:schemeClr val="accent5"/>
                    </a:solidFill>
                  </a:rPr>
                  <a:t>làm</a:t>
                </a:r>
                <a:r>
                  <a:rPr lang="en-US" sz="3200" smtClean="0">
                    <a:solidFill>
                      <a:schemeClr val="accent5"/>
                    </a:solidFill>
                  </a:rPr>
                  <a:t> </a:t>
                </a:r>
                <a:r>
                  <a:rPr lang="en-US" sz="3200" err="1" smtClean="0">
                    <a:solidFill>
                      <a:schemeClr val="accent5"/>
                    </a:solidFill>
                  </a:rPr>
                  <a:t>phim</a:t>
                </a:r>
                <a:r>
                  <a:rPr lang="en-US" sz="3200" smtClean="0">
                    <a:solidFill>
                      <a:schemeClr val="accent5"/>
                    </a:solidFill>
                  </a:rPr>
                  <a:t> </a:t>
                </a:r>
                <a:r>
                  <a:rPr lang="en-US" sz="3200" err="1" smtClean="0">
                    <a:solidFill>
                      <a:schemeClr val="accent5"/>
                    </a:solidFill>
                  </a:rPr>
                  <a:t>hoạt</a:t>
                </a:r>
                <a:r>
                  <a:rPr lang="en-US" sz="3200" smtClean="0">
                    <a:solidFill>
                      <a:schemeClr val="accent5"/>
                    </a:solidFill>
                  </a:rPr>
                  <a:t> </a:t>
                </a:r>
                <a:r>
                  <a:rPr lang="en-US" sz="3200" err="1" smtClean="0">
                    <a:solidFill>
                      <a:schemeClr val="accent5"/>
                    </a:solidFill>
                  </a:rPr>
                  <a:t>hình</a:t>
                </a:r>
                <a:r>
                  <a:rPr lang="en-US" sz="3200" smtClean="0">
                    <a:solidFill>
                      <a:schemeClr val="accent5"/>
                    </a:solidFill>
                  </a:rPr>
                  <a:t>, </a:t>
                </a:r>
                <a:r>
                  <a:rPr lang="en-US" sz="3200" err="1" smtClean="0">
                    <a:solidFill>
                      <a:schemeClr val="accent5"/>
                    </a:solidFill>
                  </a:rPr>
                  <a:t>trò</a:t>
                </a:r>
                <a:r>
                  <a:rPr lang="en-US" sz="3200" smtClean="0">
                    <a:solidFill>
                      <a:schemeClr val="accent5"/>
                    </a:solidFill>
                  </a:rPr>
                  <a:t> </a:t>
                </a:r>
                <a:r>
                  <a:rPr lang="en-US" sz="3200" err="1" smtClean="0">
                    <a:solidFill>
                      <a:schemeClr val="accent5"/>
                    </a:solidFill>
                  </a:rPr>
                  <a:t>chơi</a:t>
                </a:r>
                <a:r>
                  <a:rPr lang="en-US" sz="3200" smtClean="0">
                    <a:solidFill>
                      <a:schemeClr val="accent5"/>
                    </a:solidFill>
                  </a:rPr>
                  <a:t>.</a:t>
                </a:r>
              </a:p>
              <a:p>
                <a:pPr marL="457200" indent="-457200" algn="just">
                  <a:buFont typeface="Arial" panose="020B0604020202020204" pitchFamily="34" charset="0"/>
                  <a:buChar char="•"/>
                </a:pPr>
                <a:r>
                  <a:rPr lang="en-US" sz="3200" err="1" smtClean="0">
                    <a:solidFill>
                      <a:schemeClr val="accent5"/>
                    </a:solidFill>
                  </a:rPr>
                  <a:t>Trang</a:t>
                </a:r>
                <a:r>
                  <a:rPr lang="en-US" sz="3200" smtClean="0">
                    <a:solidFill>
                      <a:schemeClr val="accent5"/>
                    </a:solidFill>
                  </a:rPr>
                  <a:t> </a:t>
                </a:r>
                <a:r>
                  <a:rPr lang="en-US" sz="3200" err="1" smtClean="0">
                    <a:solidFill>
                      <a:schemeClr val="accent5"/>
                    </a:solidFill>
                  </a:rPr>
                  <a:t>chủ</a:t>
                </a:r>
                <a:r>
                  <a:rPr lang="en-US" sz="3200" smtClean="0">
                    <a:solidFill>
                      <a:schemeClr val="accent5"/>
                    </a:solidFill>
                  </a:rPr>
                  <a:t>: Alice.org</a:t>
                </a:r>
              </a:p>
            </p:txBody>
          </p:sp>
        </p:grpSp>
      </p:grpSp>
      <p:grpSp>
        <p:nvGrpSpPr>
          <p:cNvPr id="129" name="Group 128"/>
          <p:cNvGrpSpPr/>
          <p:nvPr/>
        </p:nvGrpSpPr>
        <p:grpSpPr>
          <a:xfrm>
            <a:off x="460517" y="16033289"/>
            <a:ext cx="7983201" cy="3067407"/>
            <a:chOff x="631967" y="16585739"/>
            <a:chExt cx="7983201" cy="3067407"/>
          </a:xfrm>
        </p:grpSpPr>
        <p:sp>
          <p:nvSpPr>
            <p:cNvPr id="92" name="Flowchart: Data 91"/>
            <p:cNvSpPr/>
            <p:nvPr/>
          </p:nvSpPr>
          <p:spPr>
            <a:xfrm>
              <a:off x="631967" y="16585739"/>
              <a:ext cx="7983201" cy="3067407"/>
            </a:xfrm>
            <a:prstGeom prst="flowChartInputOutput">
              <a:avLst/>
            </a:prstGeom>
            <a:solidFill>
              <a:schemeClr val="bg1"/>
            </a:solidFill>
            <a:ln w="22225">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100000" b="100000"/>
                </a:path>
                <a:tileRect t="-100000" r="-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lowchart: Data 34"/>
            <p:cNvSpPr/>
            <p:nvPr/>
          </p:nvSpPr>
          <p:spPr>
            <a:xfrm>
              <a:off x="893585" y="16759913"/>
              <a:ext cx="7431298" cy="2726184"/>
            </a:xfrm>
            <a:prstGeom prst="flowChartInputOutput">
              <a:avLst/>
            </a:prstGeom>
            <a:solidFill>
              <a:schemeClr val="bg1"/>
            </a:solidFill>
            <a:ln>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t="100000" r="100000"/>
                </a:path>
                <a:tileRect l="-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p:cNvGrpSpPr/>
            <p:nvPr/>
          </p:nvGrpSpPr>
          <p:grpSpPr>
            <a:xfrm>
              <a:off x="1029293" y="16875889"/>
              <a:ext cx="7135579" cy="2412426"/>
              <a:chOff x="3299839" y="21698719"/>
              <a:chExt cx="7135579" cy="2412426"/>
            </a:xfrm>
          </p:grpSpPr>
          <p:sp>
            <p:nvSpPr>
              <p:cNvPr id="77" name="Rounded Rectangle 76"/>
              <p:cNvSpPr/>
              <p:nvPr/>
            </p:nvSpPr>
            <p:spPr>
              <a:xfrm>
                <a:off x="3299839" y="21698719"/>
                <a:ext cx="7135579" cy="2412426"/>
              </a:xfrm>
              <a:prstGeom prst="roundRect">
                <a:avLst>
                  <a:gd name="adj" fmla="val 574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1" name="Rounded Rectangle 80"/>
              <p:cNvSpPr/>
              <p:nvPr/>
            </p:nvSpPr>
            <p:spPr>
              <a:xfrm>
                <a:off x="3371371" y="22454163"/>
                <a:ext cx="6990938" cy="1580110"/>
              </a:xfrm>
              <a:prstGeom prst="roundRect">
                <a:avLst>
                  <a:gd name="adj" fmla="val 495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a:bodyPr>
              <a:lstStyle/>
              <a:p>
                <a:pPr algn="ctr"/>
                <a:endParaRPr lang="vi-VN"/>
              </a:p>
            </p:txBody>
          </p:sp>
          <p:sp>
            <p:nvSpPr>
              <p:cNvPr id="82" name="Rounded Rectangle 81"/>
              <p:cNvSpPr/>
              <p:nvPr/>
            </p:nvSpPr>
            <p:spPr>
              <a:xfrm>
                <a:off x="3371370" y="21795867"/>
                <a:ext cx="4509674" cy="1331972"/>
              </a:xfrm>
              <a:prstGeom prst="roundRect">
                <a:avLst>
                  <a:gd name="adj" fmla="val 809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3" name="Wave 82"/>
              <p:cNvSpPr/>
              <p:nvPr/>
            </p:nvSpPr>
            <p:spPr>
              <a:xfrm rot="2951845">
                <a:off x="7449562" y="21989165"/>
                <a:ext cx="880543" cy="578560"/>
              </a:xfrm>
              <a:prstGeom prst="wav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7" name="TextBox 26"/>
              <p:cNvSpPr txBox="1"/>
              <p:nvPr/>
            </p:nvSpPr>
            <p:spPr>
              <a:xfrm>
                <a:off x="3364673" y="21814783"/>
                <a:ext cx="4516371" cy="707886"/>
              </a:xfrm>
              <a:prstGeom prst="rect">
                <a:avLst/>
              </a:prstGeom>
              <a:noFill/>
            </p:spPr>
            <p:txBody>
              <a:bodyPr wrap="square" rtlCol="0">
                <a:spAutoFit/>
              </a:bodyPr>
              <a:lstStyle/>
              <a:p>
                <a:r>
                  <a:rPr lang="en-US" sz="4000" smtClean="0">
                    <a:solidFill>
                      <a:schemeClr val="accent5">
                        <a:lumMod val="50000"/>
                      </a:schemeClr>
                    </a:solidFill>
                  </a:rPr>
                  <a:t>Mục đích nghiên cứu</a:t>
                </a:r>
                <a:endParaRPr lang="en-US" sz="4000">
                  <a:solidFill>
                    <a:schemeClr val="accent5">
                      <a:lumMod val="50000"/>
                    </a:schemeClr>
                  </a:solidFill>
                </a:endParaRPr>
              </a:p>
            </p:txBody>
          </p:sp>
        </p:grpSp>
        <p:sp>
          <p:nvSpPr>
            <p:cNvPr id="44" name="TextBox 43"/>
            <p:cNvSpPr txBox="1"/>
            <p:nvPr/>
          </p:nvSpPr>
          <p:spPr>
            <a:xfrm>
              <a:off x="1121803" y="17631333"/>
              <a:ext cx="6969960" cy="1569660"/>
            </a:xfrm>
            <a:prstGeom prst="rect">
              <a:avLst/>
            </a:prstGeom>
            <a:noFill/>
          </p:spPr>
          <p:txBody>
            <a:bodyPr wrap="square" rtlCol="0">
              <a:spAutoFit/>
            </a:bodyPr>
            <a:lstStyle/>
            <a:p>
              <a:pPr algn="just"/>
              <a:r>
                <a:rPr lang="en-US" sz="3200" smtClean="0">
                  <a:solidFill>
                    <a:schemeClr val="accent5"/>
                  </a:solidFill>
                </a:rPr>
                <a:t>Khả năng ứng dụng phần mềm Alice trong giáo dục tại Việt Nam nói chung và trong dạy học lập trình nói riêng.</a:t>
              </a:r>
              <a:endParaRPr lang="en-US" sz="3200">
                <a:solidFill>
                  <a:schemeClr val="accent5"/>
                </a:solidFill>
              </a:endParaRPr>
            </a:p>
          </p:txBody>
        </p:sp>
      </p:grpSp>
      <p:grpSp>
        <p:nvGrpSpPr>
          <p:cNvPr id="116" name="Group 115"/>
          <p:cNvGrpSpPr/>
          <p:nvPr/>
        </p:nvGrpSpPr>
        <p:grpSpPr>
          <a:xfrm>
            <a:off x="673093" y="19823613"/>
            <a:ext cx="7567457" cy="4680066"/>
            <a:chOff x="806443" y="20185563"/>
            <a:chExt cx="7567457" cy="4680066"/>
          </a:xfrm>
        </p:grpSpPr>
        <p:sp>
          <p:nvSpPr>
            <p:cNvPr id="105" name="Rectangle 104"/>
            <p:cNvSpPr/>
            <p:nvPr/>
          </p:nvSpPr>
          <p:spPr>
            <a:xfrm>
              <a:off x="806443" y="20185563"/>
              <a:ext cx="7567457" cy="4680066"/>
            </a:xfrm>
            <a:prstGeom prst="rect">
              <a:avLst/>
            </a:prstGeom>
            <a:solidFill>
              <a:schemeClr val="bg1"/>
            </a:solidFill>
            <a:ln w="22225">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100000" b="100000"/>
                </a:path>
                <a:tileRect t="-100000" r="-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923023" y="20311279"/>
              <a:ext cx="7354177" cy="4441694"/>
            </a:xfrm>
            <a:prstGeom prst="rect">
              <a:avLst/>
            </a:prstGeom>
            <a:solidFill>
              <a:schemeClr val="bg1"/>
            </a:solidFill>
            <a:ln w="12700">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t="100000" r="100000"/>
                </a:path>
                <a:tileRect l="-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ounded Rectangle 97"/>
            <p:cNvSpPr/>
            <p:nvPr/>
          </p:nvSpPr>
          <p:spPr>
            <a:xfrm>
              <a:off x="1019723" y="20436635"/>
              <a:ext cx="7135579" cy="4198372"/>
            </a:xfrm>
            <a:prstGeom prst="roundRect">
              <a:avLst>
                <a:gd name="adj" fmla="val 574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9" name="Rounded Rectangle 98"/>
            <p:cNvSpPr/>
            <p:nvPr/>
          </p:nvSpPr>
          <p:spPr>
            <a:xfrm>
              <a:off x="1091255" y="21192078"/>
              <a:ext cx="6990938" cy="3351823"/>
            </a:xfrm>
            <a:prstGeom prst="roundRect">
              <a:avLst>
                <a:gd name="adj" fmla="val 495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a:bodyPr>
            <a:lstStyle/>
            <a:p>
              <a:pPr algn="ctr"/>
              <a:endParaRPr lang="vi-VN"/>
            </a:p>
          </p:txBody>
        </p:sp>
        <p:sp>
          <p:nvSpPr>
            <p:cNvPr id="100" name="Rounded Rectangle 99"/>
            <p:cNvSpPr/>
            <p:nvPr/>
          </p:nvSpPr>
          <p:spPr>
            <a:xfrm>
              <a:off x="1091254" y="20533782"/>
              <a:ext cx="5612964" cy="1212819"/>
            </a:xfrm>
            <a:prstGeom prst="roundRect">
              <a:avLst>
                <a:gd name="adj" fmla="val 809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accent5">
                    <a:lumMod val="50000"/>
                  </a:schemeClr>
                </a:solidFill>
              </a:endParaRPr>
            </a:p>
          </p:txBody>
        </p:sp>
        <p:sp>
          <p:nvSpPr>
            <p:cNvPr id="101" name="Wave 100"/>
            <p:cNvSpPr/>
            <p:nvPr/>
          </p:nvSpPr>
          <p:spPr>
            <a:xfrm rot="2951845">
              <a:off x="6341548" y="20727018"/>
              <a:ext cx="880543" cy="578560"/>
            </a:xfrm>
            <a:prstGeom prst="wav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6" name="TextBox 45"/>
            <p:cNvSpPr txBox="1"/>
            <p:nvPr/>
          </p:nvSpPr>
          <p:spPr>
            <a:xfrm>
              <a:off x="1101703" y="20555776"/>
              <a:ext cx="5602515" cy="707886"/>
            </a:xfrm>
            <a:prstGeom prst="rect">
              <a:avLst/>
            </a:prstGeom>
            <a:noFill/>
          </p:spPr>
          <p:txBody>
            <a:bodyPr wrap="square" rtlCol="0">
              <a:spAutoFit/>
            </a:bodyPr>
            <a:lstStyle/>
            <a:p>
              <a:r>
                <a:rPr lang="en-US" sz="4000" smtClean="0">
                  <a:solidFill>
                    <a:schemeClr val="accent5">
                      <a:lumMod val="50000"/>
                    </a:schemeClr>
                  </a:solidFill>
                </a:rPr>
                <a:t>Đối tượng – Phương pháp</a:t>
              </a:r>
              <a:endParaRPr lang="en-US" sz="4000">
                <a:solidFill>
                  <a:schemeClr val="accent5">
                    <a:lumMod val="50000"/>
                  </a:schemeClr>
                </a:solidFill>
              </a:endParaRPr>
            </a:p>
          </p:txBody>
        </p:sp>
        <p:sp>
          <p:nvSpPr>
            <p:cNvPr id="47" name="TextBox 46"/>
            <p:cNvSpPr txBox="1"/>
            <p:nvPr/>
          </p:nvSpPr>
          <p:spPr>
            <a:xfrm>
              <a:off x="1098890" y="21192078"/>
              <a:ext cx="3566449" cy="1569660"/>
            </a:xfrm>
            <a:prstGeom prst="rect">
              <a:avLst/>
            </a:prstGeom>
            <a:noFill/>
          </p:spPr>
          <p:txBody>
            <a:bodyPr wrap="square" rtlCol="0">
              <a:spAutoFit/>
            </a:bodyPr>
            <a:lstStyle/>
            <a:p>
              <a:r>
                <a:rPr lang="en-US" sz="3200" spc="-150" smtClean="0">
                  <a:solidFill>
                    <a:schemeClr val="accent5"/>
                  </a:solidFill>
                </a:rPr>
                <a:t>Đối tượng khảo sát</a:t>
              </a:r>
            </a:p>
            <a:p>
              <a:pPr marL="457200" indent="-457200">
                <a:buFont typeface="Arial" panose="020B0604020202020204" pitchFamily="34" charset="0"/>
                <a:buChar char="•"/>
              </a:pPr>
              <a:r>
                <a:rPr lang="en-US" sz="3200" smtClean="0">
                  <a:solidFill>
                    <a:schemeClr val="accent5"/>
                  </a:solidFill>
                </a:rPr>
                <a:t>Alice 2.4.1</a:t>
              </a:r>
            </a:p>
            <a:p>
              <a:pPr marL="457200" indent="-457200">
                <a:buFont typeface="Arial" panose="020B0604020202020204" pitchFamily="34" charset="0"/>
                <a:buChar char="•"/>
              </a:pPr>
              <a:r>
                <a:rPr lang="en-US" sz="3200" spc="-150" smtClean="0">
                  <a:solidFill>
                    <a:schemeClr val="accent5"/>
                  </a:solidFill>
                </a:rPr>
                <a:t>Free Pascal 2.6.2</a:t>
              </a:r>
              <a:endParaRPr lang="en-US" sz="3200" spc="-150">
                <a:solidFill>
                  <a:schemeClr val="accent5"/>
                </a:solidFill>
              </a:endParaRPr>
            </a:p>
          </p:txBody>
        </p:sp>
        <p:sp>
          <p:nvSpPr>
            <p:cNvPr id="102" name="TextBox 101"/>
            <p:cNvSpPr txBox="1"/>
            <p:nvPr/>
          </p:nvSpPr>
          <p:spPr>
            <a:xfrm>
              <a:off x="4551524" y="21192078"/>
              <a:ext cx="3566449" cy="1569660"/>
            </a:xfrm>
            <a:prstGeom prst="rect">
              <a:avLst/>
            </a:prstGeom>
            <a:noFill/>
          </p:spPr>
          <p:txBody>
            <a:bodyPr wrap="square" rtlCol="0">
              <a:spAutoFit/>
            </a:bodyPr>
            <a:lstStyle/>
            <a:p>
              <a:r>
                <a:rPr lang="en-US" sz="3200" smtClean="0">
                  <a:solidFill>
                    <a:schemeClr val="accent5"/>
                  </a:solidFill>
                </a:rPr>
                <a:t>Phương pháp</a:t>
              </a:r>
            </a:p>
            <a:p>
              <a:pPr marL="457200" indent="-457200">
                <a:buFont typeface="Arial" panose="020B0604020202020204" pitchFamily="34" charset="0"/>
                <a:buChar char="•"/>
              </a:pPr>
              <a:r>
                <a:rPr lang="en-US" sz="3200" spc="-200" smtClean="0">
                  <a:solidFill>
                    <a:schemeClr val="accent5"/>
                  </a:solidFill>
                </a:rPr>
                <a:t>Khảo sát hiện trạng</a:t>
              </a:r>
            </a:p>
            <a:p>
              <a:pPr marL="457200" indent="-457200">
                <a:buFont typeface="Arial" panose="020B0604020202020204" pitchFamily="34" charset="0"/>
                <a:buChar char="•"/>
              </a:pPr>
              <a:r>
                <a:rPr lang="en-US" sz="3200" smtClean="0">
                  <a:solidFill>
                    <a:schemeClr val="accent5"/>
                  </a:solidFill>
                </a:rPr>
                <a:t>So sánh đối chiếu</a:t>
              </a:r>
            </a:p>
          </p:txBody>
        </p:sp>
        <p:sp>
          <p:nvSpPr>
            <p:cNvPr id="103" name="TextBox 102"/>
            <p:cNvSpPr txBox="1"/>
            <p:nvPr/>
          </p:nvSpPr>
          <p:spPr>
            <a:xfrm>
              <a:off x="1097299" y="22540386"/>
              <a:ext cx="7005626" cy="2062103"/>
            </a:xfrm>
            <a:prstGeom prst="rect">
              <a:avLst/>
            </a:prstGeom>
            <a:noFill/>
          </p:spPr>
          <p:txBody>
            <a:bodyPr wrap="square" rtlCol="0">
              <a:spAutoFit/>
            </a:bodyPr>
            <a:lstStyle/>
            <a:p>
              <a:pPr algn="just"/>
              <a:r>
                <a:rPr lang="en-US" sz="3200" smtClean="0">
                  <a:solidFill>
                    <a:schemeClr val="accent5"/>
                  </a:solidFill>
                </a:rPr>
                <a:t>So sánh hiệu quả của việc dạy-học lập trình sơ cấp minh họa bằng Alice và các ngôn ngữ khác, trong đó lấy Pascal làm đại diện.</a:t>
              </a:r>
              <a:endParaRPr lang="en-US" sz="3200">
                <a:solidFill>
                  <a:schemeClr val="accent5"/>
                </a:solidFill>
              </a:endParaRPr>
            </a:p>
          </p:txBody>
        </p:sp>
      </p:grpSp>
      <p:grpSp>
        <p:nvGrpSpPr>
          <p:cNvPr id="119" name="Group 118"/>
          <p:cNvGrpSpPr/>
          <p:nvPr/>
        </p:nvGrpSpPr>
        <p:grpSpPr>
          <a:xfrm>
            <a:off x="631189" y="25072578"/>
            <a:ext cx="7599836" cy="9674622"/>
            <a:chOff x="783589" y="25796478"/>
            <a:chExt cx="7599836" cy="9674622"/>
          </a:xfrm>
        </p:grpSpPr>
        <p:sp>
          <p:nvSpPr>
            <p:cNvPr id="114" name="Rectangle 113"/>
            <p:cNvSpPr/>
            <p:nvPr/>
          </p:nvSpPr>
          <p:spPr>
            <a:xfrm>
              <a:off x="783589" y="25796478"/>
              <a:ext cx="7599836" cy="9674622"/>
            </a:xfrm>
            <a:prstGeom prst="rect">
              <a:avLst/>
            </a:prstGeom>
            <a:solidFill>
              <a:schemeClr val="bg1"/>
            </a:solidFill>
            <a:ln w="22225">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100000" b="100000"/>
                </a:path>
                <a:tileRect t="-100000" r="-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917593" y="25915664"/>
              <a:ext cx="7354177" cy="9422086"/>
            </a:xfrm>
            <a:prstGeom prst="rect">
              <a:avLst/>
            </a:prstGeom>
            <a:solidFill>
              <a:schemeClr val="bg1"/>
            </a:solidFill>
            <a:ln w="12700">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t="100000" r="100000"/>
                </a:path>
                <a:tileRect l="-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ounded Rectangle 106"/>
            <p:cNvSpPr/>
            <p:nvPr/>
          </p:nvSpPr>
          <p:spPr>
            <a:xfrm>
              <a:off x="1039037" y="26008561"/>
              <a:ext cx="7135579" cy="9214889"/>
            </a:xfrm>
            <a:prstGeom prst="roundRect">
              <a:avLst>
                <a:gd name="adj" fmla="val 333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8" name="Rounded Rectangle 107"/>
            <p:cNvSpPr/>
            <p:nvPr/>
          </p:nvSpPr>
          <p:spPr>
            <a:xfrm>
              <a:off x="1110569" y="26764003"/>
              <a:ext cx="6990938" cy="8326097"/>
            </a:xfrm>
            <a:prstGeom prst="roundRect">
              <a:avLst>
                <a:gd name="adj" fmla="val 495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a:bodyPr>
            <a:lstStyle/>
            <a:p>
              <a:pPr algn="ctr"/>
              <a:endParaRPr lang="vi-VN"/>
            </a:p>
          </p:txBody>
        </p:sp>
        <p:sp>
          <p:nvSpPr>
            <p:cNvPr id="109" name="Rounded Rectangle 108"/>
            <p:cNvSpPr/>
            <p:nvPr/>
          </p:nvSpPr>
          <p:spPr>
            <a:xfrm>
              <a:off x="1110569" y="26105709"/>
              <a:ext cx="1797912" cy="1331972"/>
            </a:xfrm>
            <a:prstGeom prst="roundRect">
              <a:avLst>
                <a:gd name="adj" fmla="val 809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0" name="Wave 109"/>
            <p:cNvSpPr/>
            <p:nvPr/>
          </p:nvSpPr>
          <p:spPr>
            <a:xfrm rot="2951845">
              <a:off x="2476403" y="26299007"/>
              <a:ext cx="880543" cy="578560"/>
            </a:xfrm>
            <a:prstGeom prst="wav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1" name="TextBox 110"/>
            <p:cNvSpPr txBox="1"/>
            <p:nvPr/>
          </p:nvSpPr>
          <p:spPr>
            <a:xfrm>
              <a:off x="1105080" y="26107289"/>
              <a:ext cx="2392524" cy="707886"/>
            </a:xfrm>
            <a:prstGeom prst="rect">
              <a:avLst/>
            </a:prstGeom>
            <a:noFill/>
          </p:spPr>
          <p:txBody>
            <a:bodyPr wrap="square" rtlCol="0">
              <a:spAutoFit/>
            </a:bodyPr>
            <a:lstStyle/>
            <a:p>
              <a:r>
                <a:rPr lang="en-US" sz="4000" smtClean="0">
                  <a:solidFill>
                    <a:schemeClr val="accent5">
                      <a:lumMod val="50000"/>
                    </a:schemeClr>
                  </a:solidFill>
                </a:rPr>
                <a:t>So sánh</a:t>
              </a:r>
              <a:endParaRPr lang="en-US" sz="4000">
                <a:solidFill>
                  <a:schemeClr val="accent5">
                    <a:lumMod val="50000"/>
                  </a:schemeClr>
                </a:solidFill>
              </a:endParaRPr>
            </a:p>
          </p:txBody>
        </p:sp>
      </p:grpSp>
      <p:graphicFrame>
        <p:nvGraphicFramePr>
          <p:cNvPr id="113" name="Table 112"/>
          <p:cNvGraphicFramePr>
            <a:graphicFrameLocks noGrp="1"/>
          </p:cNvGraphicFramePr>
          <p:nvPr>
            <p:extLst>
              <p:ext uri="{D42A27DB-BD31-4B8C-83A1-F6EECF244321}">
                <p14:modId xmlns:p14="http://schemas.microsoft.com/office/powerpoint/2010/main" val="1299884272"/>
              </p:ext>
            </p:extLst>
          </p:nvPr>
        </p:nvGraphicFramePr>
        <p:xfrm>
          <a:off x="969101" y="26256817"/>
          <a:ext cx="6946174" cy="7840170"/>
        </p:xfrm>
        <a:graphic>
          <a:graphicData uri="http://schemas.openxmlformats.org/drawingml/2006/table">
            <a:tbl>
              <a:tblPr firstRow="1" bandRow="1">
                <a:tableStyleId>{5C22544A-7EE6-4342-B048-85BDC9FD1C3A}</a:tableStyleId>
              </a:tblPr>
              <a:tblGrid>
                <a:gridCol w="3473087"/>
                <a:gridCol w="3473087"/>
              </a:tblGrid>
              <a:tr h="707255">
                <a:tc>
                  <a:txBody>
                    <a:bodyPr/>
                    <a:lstStyle/>
                    <a:p>
                      <a:pPr algn="ctr"/>
                      <a:r>
                        <a:rPr lang="en-US" sz="4000" b="0" smtClean="0">
                          <a:solidFill>
                            <a:schemeClr val="accent5"/>
                          </a:solidFill>
                        </a:rPr>
                        <a:t>Alice</a:t>
                      </a:r>
                      <a:endParaRPr lang="en-US" sz="4000" b="0">
                        <a:solidFill>
                          <a:schemeClr val="accent5"/>
                        </a:solidFill>
                      </a:endParaRPr>
                    </a:p>
                  </a:txBody>
                  <a:tcPr anchor="ctr">
                    <a:lnR w="12700" cap="flat" cmpd="sng" algn="ctr">
                      <a:solidFill>
                        <a:schemeClr val="accent1">
                          <a:lumMod val="75000"/>
                        </a:schemeClr>
                      </a:solidFill>
                      <a:prstDash val="solid"/>
                      <a:round/>
                      <a:headEnd type="none" w="med" len="med"/>
                      <a:tailEnd type="none" w="med" len="med"/>
                    </a:lnR>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algn="ctr"/>
                      <a:r>
                        <a:rPr lang="en-US" sz="4000" b="0" smtClean="0">
                          <a:solidFill>
                            <a:schemeClr val="accent5"/>
                          </a:solidFill>
                        </a:rPr>
                        <a:t>Pascal</a:t>
                      </a:r>
                      <a:endParaRPr lang="en-US" sz="4000" b="0">
                        <a:solidFill>
                          <a:schemeClr val="accent5"/>
                        </a:solidFill>
                      </a:endParaRPr>
                    </a:p>
                  </a:txBody>
                  <a:tcPr anchor="ctr">
                    <a:lnL w="12700" cap="flat" cmpd="sng" algn="ctr">
                      <a:solidFill>
                        <a:schemeClr val="accent1">
                          <a:lumMod val="75000"/>
                        </a:schemeClr>
                      </a:solidFill>
                      <a:prstDash val="solid"/>
                      <a:round/>
                      <a:headEnd type="none" w="med" len="med"/>
                      <a:tailEnd type="none" w="med" len="med"/>
                    </a:lnL>
                    <a:lnB w="12700" cap="flat" cmpd="sng" algn="ctr">
                      <a:solidFill>
                        <a:schemeClr val="accent1">
                          <a:lumMod val="75000"/>
                        </a:schemeClr>
                      </a:solidFill>
                      <a:prstDash val="solid"/>
                      <a:round/>
                      <a:headEnd type="none" w="med" len="med"/>
                      <a:tailEnd type="none" w="med" len="med"/>
                    </a:lnB>
                    <a:solidFill>
                      <a:schemeClr val="bg1"/>
                    </a:solidFill>
                  </a:tcPr>
                </a:tc>
              </a:tr>
              <a:tr h="707255">
                <a:tc>
                  <a:txBody>
                    <a:bodyPr/>
                    <a:lstStyle/>
                    <a:p>
                      <a:pPr algn="ctr"/>
                      <a:r>
                        <a:rPr lang="en-US" sz="3200" b="0" smtClean="0">
                          <a:solidFill>
                            <a:schemeClr val="accent5"/>
                          </a:solidFill>
                        </a:rPr>
                        <a:t>Miễn</a:t>
                      </a:r>
                      <a:r>
                        <a:rPr lang="en-US" sz="3200" b="0" baseline="0" smtClean="0">
                          <a:solidFill>
                            <a:schemeClr val="accent5"/>
                          </a:solidFill>
                        </a:rPr>
                        <a:t> phí</a:t>
                      </a:r>
                      <a:endParaRPr lang="en-US" sz="3200" b="0">
                        <a:solidFill>
                          <a:schemeClr val="accent5"/>
                        </a:solidFill>
                      </a:endParaRPr>
                    </a:p>
                  </a:txBody>
                  <a:tcPr anchor="ct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algn="ctr"/>
                      <a:r>
                        <a:rPr lang="en-US" sz="3200" b="0" smtClean="0">
                          <a:solidFill>
                            <a:schemeClr val="accent5"/>
                          </a:solidFill>
                        </a:rPr>
                        <a:t>Miễn</a:t>
                      </a:r>
                      <a:r>
                        <a:rPr lang="en-US" sz="3200" b="0" baseline="0" smtClean="0">
                          <a:solidFill>
                            <a:schemeClr val="accent5"/>
                          </a:solidFill>
                        </a:rPr>
                        <a:t> phí</a:t>
                      </a:r>
                      <a:endParaRPr lang="en-US" sz="3200" b="0">
                        <a:solidFill>
                          <a:schemeClr val="accent5"/>
                        </a:solidFill>
                      </a:endParaRPr>
                    </a:p>
                  </a:txBody>
                  <a:tcPr anchor="ctr">
                    <a:lnL w="12700" cap="flat" cmpd="sng" algn="ctr">
                      <a:solidFill>
                        <a:schemeClr val="accent1">
                          <a:lumMod val="75000"/>
                        </a:schemeClr>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r>
              <a:tr h="707255">
                <a:tc>
                  <a:txBody>
                    <a:bodyPr/>
                    <a:lstStyle/>
                    <a:p>
                      <a:pPr algn="ctr"/>
                      <a:r>
                        <a:rPr lang="en-US" sz="3200" b="0" smtClean="0">
                          <a:solidFill>
                            <a:schemeClr val="accent5"/>
                          </a:solidFill>
                        </a:rPr>
                        <a:t>Đồ</a:t>
                      </a:r>
                      <a:r>
                        <a:rPr lang="en-US" sz="3200" b="0" baseline="0" smtClean="0">
                          <a:solidFill>
                            <a:schemeClr val="accent5"/>
                          </a:solidFill>
                        </a:rPr>
                        <a:t> họa 3D</a:t>
                      </a:r>
                      <a:endParaRPr lang="en-US" sz="3200" b="0">
                        <a:solidFill>
                          <a:schemeClr val="accent5"/>
                        </a:solidFill>
                      </a:endParaRPr>
                    </a:p>
                  </a:txBody>
                  <a:tcPr anchor="ct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algn="ctr"/>
                      <a:r>
                        <a:rPr lang="en-US" sz="3200" b="0" smtClean="0">
                          <a:solidFill>
                            <a:schemeClr val="accent5"/>
                          </a:solidFill>
                        </a:rPr>
                        <a:t>Màu</a:t>
                      </a:r>
                      <a:r>
                        <a:rPr lang="en-US" sz="3200" b="0" baseline="0" smtClean="0">
                          <a:solidFill>
                            <a:schemeClr val="accent5"/>
                          </a:solidFill>
                        </a:rPr>
                        <a:t> sắc hạn chế</a:t>
                      </a:r>
                      <a:endParaRPr lang="en-US" sz="3200" b="0">
                        <a:solidFill>
                          <a:schemeClr val="accent5"/>
                        </a:solidFill>
                      </a:endParaRPr>
                    </a:p>
                  </a:txBody>
                  <a:tcPr anchor="ctr">
                    <a:lnL w="12700" cap="flat" cmpd="sng" algn="ctr">
                      <a:solidFill>
                        <a:schemeClr val="accent1">
                          <a:lumMod val="75000"/>
                        </a:schemeClr>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r>
              <a:tr h="707255">
                <a:tc>
                  <a:txBody>
                    <a:bodyPr/>
                    <a:lstStyle/>
                    <a:p>
                      <a:pPr algn="ctr"/>
                      <a:r>
                        <a:rPr lang="en-US" sz="3200" b="0" spc="-150" smtClean="0">
                          <a:solidFill>
                            <a:schemeClr val="accent5"/>
                          </a:solidFill>
                        </a:rPr>
                        <a:t>Chủ</a:t>
                      </a:r>
                      <a:r>
                        <a:rPr lang="en-US" sz="3200" b="0" spc="-150" baseline="0" smtClean="0">
                          <a:solidFill>
                            <a:schemeClr val="accent5"/>
                          </a:solidFill>
                        </a:rPr>
                        <a:t> yếu dùng chuột</a:t>
                      </a:r>
                      <a:endParaRPr lang="en-US" sz="3200" b="0" spc="-150">
                        <a:solidFill>
                          <a:schemeClr val="accent5"/>
                        </a:solidFill>
                      </a:endParaRPr>
                    </a:p>
                  </a:txBody>
                  <a:tcPr anchor="ct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algn="ctr"/>
                      <a:r>
                        <a:rPr lang="en-US" sz="3200" b="0" smtClean="0">
                          <a:solidFill>
                            <a:schemeClr val="accent5"/>
                          </a:solidFill>
                        </a:rPr>
                        <a:t>Chủ</a:t>
                      </a:r>
                      <a:r>
                        <a:rPr lang="en-US" sz="3200" b="0" baseline="0" smtClean="0">
                          <a:solidFill>
                            <a:schemeClr val="accent5"/>
                          </a:solidFill>
                        </a:rPr>
                        <a:t> yếu dùng phím</a:t>
                      </a:r>
                      <a:endParaRPr lang="en-US" sz="3200" b="0">
                        <a:solidFill>
                          <a:schemeClr val="accent5"/>
                        </a:solidFill>
                      </a:endParaRPr>
                    </a:p>
                  </a:txBody>
                  <a:tcPr anchor="ctr">
                    <a:lnL w="12700" cap="flat" cmpd="sng" algn="ctr">
                      <a:solidFill>
                        <a:schemeClr val="accent1">
                          <a:lumMod val="75000"/>
                        </a:schemeClr>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r>
              <a:tr h="707255">
                <a:tc>
                  <a:txBody>
                    <a:bodyPr/>
                    <a:lstStyle/>
                    <a:p>
                      <a:pPr algn="ctr"/>
                      <a:r>
                        <a:rPr lang="en-US" sz="3200" b="0" smtClean="0">
                          <a:solidFill>
                            <a:schemeClr val="accent5"/>
                          </a:solidFill>
                        </a:rPr>
                        <a:t>Khoảng</a:t>
                      </a:r>
                      <a:r>
                        <a:rPr lang="en-US" sz="3200" b="0" baseline="0" smtClean="0">
                          <a:solidFill>
                            <a:schemeClr val="accent5"/>
                          </a:solidFill>
                        </a:rPr>
                        <a:t> 500MB</a:t>
                      </a:r>
                    </a:p>
                    <a:p>
                      <a:pPr algn="ctr"/>
                      <a:r>
                        <a:rPr lang="en-US" sz="3200" b="0" baseline="0" smtClean="0">
                          <a:solidFill>
                            <a:schemeClr val="accent5"/>
                          </a:solidFill>
                        </a:rPr>
                        <a:t>(Gồm thư viện 3D)</a:t>
                      </a:r>
                      <a:endParaRPr lang="en-US" sz="3200" b="0">
                        <a:solidFill>
                          <a:schemeClr val="accent5"/>
                        </a:solidFill>
                      </a:endParaRPr>
                    </a:p>
                  </a:txBody>
                  <a:tcPr anchor="ct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algn="ctr"/>
                      <a:r>
                        <a:rPr lang="en-US" sz="3200" b="0" smtClean="0">
                          <a:solidFill>
                            <a:schemeClr val="accent5"/>
                          </a:solidFill>
                        </a:rPr>
                        <a:t>Khoảng</a:t>
                      </a:r>
                      <a:r>
                        <a:rPr lang="en-US" sz="3200" b="0" baseline="0" smtClean="0">
                          <a:solidFill>
                            <a:schemeClr val="accent5"/>
                          </a:solidFill>
                        </a:rPr>
                        <a:t> 200MB</a:t>
                      </a:r>
                      <a:endParaRPr lang="en-US" sz="3200" b="0">
                        <a:solidFill>
                          <a:schemeClr val="accent5"/>
                        </a:solidFill>
                      </a:endParaRPr>
                    </a:p>
                  </a:txBody>
                  <a:tcPr anchor="ctr">
                    <a:lnL w="12700" cap="flat" cmpd="sng" algn="ctr">
                      <a:solidFill>
                        <a:schemeClr val="accent1">
                          <a:lumMod val="75000"/>
                        </a:schemeClr>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r>
              <a:tr h="707255">
                <a:tc>
                  <a:txBody>
                    <a:bodyPr/>
                    <a:lstStyle/>
                    <a:p>
                      <a:pPr algn="ctr"/>
                      <a:r>
                        <a:rPr lang="en-US" sz="3200" b="0" smtClean="0">
                          <a:solidFill>
                            <a:schemeClr val="accent5"/>
                          </a:solidFill>
                        </a:rPr>
                        <a:t>LT hướng</a:t>
                      </a:r>
                      <a:r>
                        <a:rPr lang="en-US" sz="3200" b="0" baseline="0" smtClean="0">
                          <a:solidFill>
                            <a:schemeClr val="accent5"/>
                          </a:solidFill>
                        </a:rPr>
                        <a:t> đối tượng</a:t>
                      </a:r>
                      <a:endParaRPr lang="en-US" sz="3200" b="0">
                        <a:solidFill>
                          <a:schemeClr val="accent5"/>
                        </a:solidFill>
                      </a:endParaRPr>
                    </a:p>
                  </a:txBody>
                  <a:tcPr anchor="ct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algn="ctr"/>
                      <a:r>
                        <a:rPr lang="en-US" sz="3200" b="0" smtClean="0">
                          <a:solidFill>
                            <a:schemeClr val="accent5"/>
                          </a:solidFill>
                        </a:rPr>
                        <a:t>LT hướng</a:t>
                      </a:r>
                      <a:r>
                        <a:rPr lang="en-US" sz="3200" b="0" baseline="0" smtClean="0">
                          <a:solidFill>
                            <a:schemeClr val="accent5"/>
                          </a:solidFill>
                        </a:rPr>
                        <a:t> cấu trúc</a:t>
                      </a:r>
                      <a:endParaRPr lang="en-US" sz="3200" b="0">
                        <a:solidFill>
                          <a:schemeClr val="accent5"/>
                        </a:solidFill>
                      </a:endParaRPr>
                    </a:p>
                  </a:txBody>
                  <a:tcPr anchor="ctr">
                    <a:lnL w="12700" cap="flat" cmpd="sng" algn="ctr">
                      <a:solidFill>
                        <a:schemeClr val="accent1">
                          <a:lumMod val="75000"/>
                        </a:schemeClr>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r>
              <a:tr h="707255">
                <a:tc>
                  <a:txBody>
                    <a:bodyPr/>
                    <a:lstStyle/>
                    <a:p>
                      <a:pPr algn="ctr"/>
                      <a:r>
                        <a:rPr lang="en-US" sz="3200" b="0" smtClean="0">
                          <a:solidFill>
                            <a:schemeClr val="accent5"/>
                          </a:solidFill>
                        </a:rPr>
                        <a:t>Xuất</a:t>
                      </a:r>
                      <a:r>
                        <a:rPr lang="en-US" sz="3200" b="0" baseline="0" smtClean="0">
                          <a:solidFill>
                            <a:schemeClr val="accent5"/>
                          </a:solidFill>
                        </a:rPr>
                        <a:t> bản *.mov</a:t>
                      </a:r>
                      <a:endParaRPr lang="en-US" sz="3200" b="0">
                        <a:solidFill>
                          <a:schemeClr val="accent5"/>
                        </a:solidFill>
                      </a:endParaRPr>
                    </a:p>
                  </a:txBody>
                  <a:tcPr anchor="ct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algn="ctr"/>
                      <a:r>
                        <a:rPr lang="en-US" sz="3200" b="0" smtClean="0">
                          <a:solidFill>
                            <a:schemeClr val="accent5"/>
                          </a:solidFill>
                        </a:rPr>
                        <a:t>Xuất</a:t>
                      </a:r>
                      <a:r>
                        <a:rPr lang="en-US" sz="3200" b="0" baseline="0" smtClean="0">
                          <a:solidFill>
                            <a:schemeClr val="accent5"/>
                          </a:solidFill>
                        </a:rPr>
                        <a:t> bản *.exe</a:t>
                      </a:r>
                      <a:endParaRPr lang="en-US" sz="3200" b="0">
                        <a:solidFill>
                          <a:schemeClr val="accent5"/>
                        </a:solidFill>
                      </a:endParaRPr>
                    </a:p>
                  </a:txBody>
                  <a:tcPr anchor="ctr">
                    <a:lnL w="12700" cap="flat" cmpd="sng" algn="ctr">
                      <a:solidFill>
                        <a:schemeClr val="accent1">
                          <a:lumMod val="75000"/>
                        </a:schemeClr>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bg1"/>
                    </a:solidFill>
                  </a:tcPr>
                </a:tc>
              </a:tr>
              <a:tr h="707255">
                <a:tc>
                  <a:txBody>
                    <a:bodyPr/>
                    <a:lstStyle/>
                    <a:p>
                      <a:pPr algn="ctr"/>
                      <a:r>
                        <a:rPr lang="en-US" sz="3200" b="0" spc="-150" smtClean="0">
                          <a:solidFill>
                            <a:schemeClr val="accent5"/>
                          </a:solidFill>
                        </a:rPr>
                        <a:t>1GB RAM, VGA graphics</a:t>
                      </a:r>
                      <a:r>
                        <a:rPr lang="en-US" sz="3200" b="0" spc="-150" baseline="0" smtClean="0">
                          <a:solidFill>
                            <a:schemeClr val="accent5"/>
                          </a:solidFill>
                        </a:rPr>
                        <a:t> card capable of high (32 bit) color, 1024x768 resolution, sound card</a:t>
                      </a:r>
                      <a:endParaRPr lang="en-US" sz="3200" b="0" spc="-150">
                        <a:solidFill>
                          <a:schemeClr val="accent5"/>
                        </a:solidFill>
                      </a:endParaRPr>
                    </a:p>
                  </a:txBody>
                  <a:tcPr anchor="ct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solidFill>
                      <a:schemeClr val="bg1"/>
                    </a:solidFill>
                  </a:tcPr>
                </a:tc>
                <a:tc>
                  <a:txBody>
                    <a:bodyPr/>
                    <a:lstStyle/>
                    <a:p>
                      <a:pPr algn="ctr"/>
                      <a:r>
                        <a:rPr lang="en-US" sz="3200" b="0" smtClean="0">
                          <a:solidFill>
                            <a:schemeClr val="accent5"/>
                          </a:solidFill>
                        </a:rPr>
                        <a:t>16MB of RAM</a:t>
                      </a:r>
                      <a:endParaRPr lang="en-US" sz="3200" b="0">
                        <a:solidFill>
                          <a:schemeClr val="accent5"/>
                        </a:solidFill>
                      </a:endParaRPr>
                    </a:p>
                  </a:txBody>
                  <a:tcPr anchor="ctr">
                    <a:lnL w="12700" cap="flat" cmpd="sng" algn="ctr">
                      <a:solidFill>
                        <a:schemeClr val="accent1">
                          <a:lumMod val="75000"/>
                        </a:schemeClr>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solidFill>
                      <a:schemeClr val="bg1"/>
                    </a:solidFill>
                  </a:tcPr>
                </a:tc>
              </a:tr>
            </a:tbl>
          </a:graphicData>
        </a:graphic>
      </p:graphicFrame>
      <p:grpSp>
        <p:nvGrpSpPr>
          <p:cNvPr id="130" name="Group 129"/>
          <p:cNvGrpSpPr/>
          <p:nvPr/>
        </p:nvGrpSpPr>
        <p:grpSpPr>
          <a:xfrm>
            <a:off x="16853008" y="11278290"/>
            <a:ext cx="7983201" cy="6971610"/>
            <a:chOff x="16795858" y="11849790"/>
            <a:chExt cx="7983201" cy="6971610"/>
          </a:xfrm>
        </p:grpSpPr>
        <p:sp>
          <p:nvSpPr>
            <p:cNvPr id="127" name="Flowchart: Data 126"/>
            <p:cNvSpPr/>
            <p:nvPr/>
          </p:nvSpPr>
          <p:spPr>
            <a:xfrm>
              <a:off x="16795858" y="11849790"/>
              <a:ext cx="7983201" cy="6971610"/>
            </a:xfrm>
            <a:prstGeom prst="flowChartInputOutput">
              <a:avLst/>
            </a:prstGeom>
            <a:solidFill>
              <a:schemeClr val="bg1"/>
            </a:solidFill>
            <a:ln w="22225">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100000" b="100000"/>
                </a:path>
                <a:tileRect t="-100000" r="-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lowchart: Data 127"/>
            <p:cNvSpPr/>
            <p:nvPr/>
          </p:nvSpPr>
          <p:spPr>
            <a:xfrm>
              <a:off x="17057476" y="12023962"/>
              <a:ext cx="7431298" cy="6602607"/>
            </a:xfrm>
            <a:prstGeom prst="flowChartInputOutput">
              <a:avLst/>
            </a:prstGeom>
            <a:solidFill>
              <a:schemeClr val="bg1"/>
            </a:solidFill>
            <a:ln>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t="100000" r="100000"/>
                </a:path>
                <a:tileRect l="-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ounded Rectangle 87"/>
            <p:cNvSpPr/>
            <p:nvPr/>
          </p:nvSpPr>
          <p:spPr>
            <a:xfrm>
              <a:off x="17156351" y="12189405"/>
              <a:ext cx="7135579" cy="6295445"/>
            </a:xfrm>
            <a:prstGeom prst="roundRect">
              <a:avLst>
                <a:gd name="adj" fmla="val 393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9" name="Rounded Rectangle 88"/>
            <p:cNvSpPr/>
            <p:nvPr/>
          </p:nvSpPr>
          <p:spPr>
            <a:xfrm>
              <a:off x="17227883" y="12944848"/>
              <a:ext cx="6990938" cy="5448136"/>
            </a:xfrm>
            <a:prstGeom prst="roundRect">
              <a:avLst>
                <a:gd name="adj" fmla="val 495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a:bodyPr>
            <a:lstStyle/>
            <a:p>
              <a:pPr algn="ctr"/>
              <a:endParaRPr lang="vi-VN"/>
            </a:p>
          </p:txBody>
        </p:sp>
        <p:sp>
          <p:nvSpPr>
            <p:cNvPr id="90" name="Rounded Rectangle 89"/>
            <p:cNvSpPr/>
            <p:nvPr/>
          </p:nvSpPr>
          <p:spPr>
            <a:xfrm>
              <a:off x="17227883" y="12286553"/>
              <a:ext cx="1909992" cy="1331972"/>
            </a:xfrm>
            <a:prstGeom prst="roundRect">
              <a:avLst>
                <a:gd name="adj" fmla="val 809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1" name="Wave 90"/>
            <p:cNvSpPr/>
            <p:nvPr/>
          </p:nvSpPr>
          <p:spPr>
            <a:xfrm rot="2951845">
              <a:off x="18720717" y="12467151"/>
              <a:ext cx="880543" cy="578560"/>
            </a:xfrm>
            <a:prstGeom prst="wav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5" name="TextBox 124"/>
            <p:cNvSpPr txBox="1"/>
            <p:nvPr/>
          </p:nvSpPr>
          <p:spPr>
            <a:xfrm>
              <a:off x="17233900" y="12293600"/>
              <a:ext cx="1877615" cy="707886"/>
            </a:xfrm>
            <a:prstGeom prst="rect">
              <a:avLst/>
            </a:prstGeom>
            <a:noFill/>
          </p:spPr>
          <p:txBody>
            <a:bodyPr wrap="square" rtlCol="0">
              <a:spAutoFit/>
            </a:bodyPr>
            <a:lstStyle/>
            <a:p>
              <a:r>
                <a:rPr lang="en-US" sz="4000" smtClean="0">
                  <a:solidFill>
                    <a:schemeClr val="accent5">
                      <a:lumMod val="50000"/>
                    </a:schemeClr>
                  </a:solidFill>
                </a:rPr>
                <a:t>Kết quả</a:t>
              </a:r>
              <a:endParaRPr lang="en-US" sz="4000">
                <a:solidFill>
                  <a:schemeClr val="accent5">
                    <a:lumMod val="50000"/>
                  </a:schemeClr>
                </a:solidFill>
              </a:endParaRPr>
            </a:p>
          </p:txBody>
        </p:sp>
        <p:sp>
          <p:nvSpPr>
            <p:cNvPr id="126" name="TextBox 125"/>
            <p:cNvSpPr txBox="1"/>
            <p:nvPr/>
          </p:nvSpPr>
          <p:spPr>
            <a:xfrm>
              <a:off x="17227883" y="12928600"/>
              <a:ext cx="6990938" cy="5509200"/>
            </a:xfrm>
            <a:prstGeom prst="rect">
              <a:avLst/>
            </a:prstGeom>
            <a:noFill/>
          </p:spPr>
          <p:txBody>
            <a:bodyPr wrap="square" rtlCol="0">
              <a:spAutoFit/>
            </a:bodyPr>
            <a:lstStyle/>
            <a:p>
              <a:pPr algn="just"/>
              <a:r>
                <a:rPr lang="en-US" sz="3200" smtClean="0">
                  <a:solidFill>
                    <a:schemeClr val="accent5"/>
                  </a:solidFill>
                </a:rPr>
                <a:t>Kết quả khảo sát đã chỉ ra rằng Alice có những đặc điểm nổi trội so với Pascal. Với cùng một mức kích thích phát triển tư duy nhưng kích thích sáng tạo thì Alice vượt trội hơn hẳn. Khả năng ứng dụng vào dạy học ở các cấp cũng được đánh giá ở một mức đáng kể: có thể áp dụng vào cả Tiểu học, Trung học và Đại học. Ở mức tổng quát, điểm trung bình của Alice là 3.21 so với Pascal là 2.25, cao hơn 0.96 điểm.</a:t>
              </a:r>
              <a:endParaRPr lang="en-US" sz="3200">
                <a:solidFill>
                  <a:schemeClr val="accent5"/>
                </a:solidFill>
              </a:endParaRPr>
            </a:p>
          </p:txBody>
        </p:sp>
      </p:grpSp>
      <p:grpSp>
        <p:nvGrpSpPr>
          <p:cNvPr id="141" name="Group 140"/>
          <p:cNvGrpSpPr/>
          <p:nvPr/>
        </p:nvGrpSpPr>
        <p:grpSpPr>
          <a:xfrm>
            <a:off x="16951415" y="18295639"/>
            <a:ext cx="7665933" cy="6930463"/>
            <a:chOff x="16951415" y="19857739"/>
            <a:chExt cx="7665933" cy="6930463"/>
          </a:xfrm>
        </p:grpSpPr>
        <p:sp>
          <p:nvSpPr>
            <p:cNvPr id="138" name="Rounded Rectangle 137"/>
            <p:cNvSpPr/>
            <p:nvPr/>
          </p:nvSpPr>
          <p:spPr>
            <a:xfrm>
              <a:off x="16951415" y="19857739"/>
              <a:ext cx="7665933" cy="6930463"/>
            </a:xfrm>
            <a:prstGeom prst="roundRect">
              <a:avLst>
                <a:gd name="adj" fmla="val 46619"/>
              </a:avLst>
            </a:prstGeom>
            <a:solidFill>
              <a:schemeClr val="bg1"/>
            </a:solidFill>
            <a:ln w="22225">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100000" b="100000"/>
                </a:path>
                <a:tileRect t="-100000" r="-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ounded Rectangle 138"/>
            <p:cNvSpPr/>
            <p:nvPr/>
          </p:nvSpPr>
          <p:spPr>
            <a:xfrm>
              <a:off x="17126283" y="19966526"/>
              <a:ext cx="7307064" cy="6675725"/>
            </a:xfrm>
            <a:prstGeom prst="roundRect">
              <a:avLst>
                <a:gd name="adj" fmla="val 46619"/>
              </a:avLst>
            </a:prstGeom>
            <a:solidFill>
              <a:schemeClr val="bg1"/>
            </a:solidFill>
            <a:ln w="12700">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t="100000" r="100000"/>
                </a:path>
                <a:tileRect l="-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ounded Rectangle 120"/>
            <p:cNvSpPr/>
            <p:nvPr/>
          </p:nvSpPr>
          <p:spPr>
            <a:xfrm>
              <a:off x="17219668" y="20192992"/>
              <a:ext cx="7135579" cy="6301520"/>
            </a:xfrm>
            <a:prstGeom prst="roundRect">
              <a:avLst>
                <a:gd name="adj" fmla="val 411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2" name="Rounded Rectangle 121"/>
            <p:cNvSpPr/>
            <p:nvPr/>
          </p:nvSpPr>
          <p:spPr>
            <a:xfrm>
              <a:off x="17291200" y="20948435"/>
              <a:ext cx="6990938" cy="5457304"/>
            </a:xfrm>
            <a:prstGeom prst="roundRect">
              <a:avLst>
                <a:gd name="adj" fmla="val 495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a:bodyPr>
            <a:lstStyle/>
            <a:p>
              <a:pPr algn="ctr"/>
              <a:endParaRPr lang="vi-VN"/>
            </a:p>
          </p:txBody>
        </p:sp>
        <p:sp>
          <p:nvSpPr>
            <p:cNvPr id="123" name="Rounded Rectangle 122"/>
            <p:cNvSpPr/>
            <p:nvPr/>
          </p:nvSpPr>
          <p:spPr>
            <a:xfrm>
              <a:off x="17291200" y="20290140"/>
              <a:ext cx="1895196" cy="1331972"/>
            </a:xfrm>
            <a:prstGeom prst="roundRect">
              <a:avLst>
                <a:gd name="adj" fmla="val 809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4" name="Wave 123"/>
            <p:cNvSpPr/>
            <p:nvPr/>
          </p:nvSpPr>
          <p:spPr>
            <a:xfrm rot="2951845">
              <a:off x="18772797" y="20479288"/>
              <a:ext cx="880543" cy="578560"/>
            </a:xfrm>
            <a:prstGeom prst="wav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6" name="TextBox 135"/>
            <p:cNvSpPr txBox="1"/>
            <p:nvPr/>
          </p:nvSpPr>
          <p:spPr>
            <a:xfrm>
              <a:off x="17278176" y="20304889"/>
              <a:ext cx="1895196" cy="707886"/>
            </a:xfrm>
            <a:prstGeom prst="rect">
              <a:avLst/>
            </a:prstGeom>
            <a:noFill/>
          </p:spPr>
          <p:txBody>
            <a:bodyPr wrap="square" rtlCol="0">
              <a:spAutoFit/>
            </a:bodyPr>
            <a:lstStyle/>
            <a:p>
              <a:r>
                <a:rPr lang="en-US" sz="4000" smtClean="0">
                  <a:solidFill>
                    <a:schemeClr val="accent5">
                      <a:lumMod val="50000"/>
                    </a:schemeClr>
                  </a:solidFill>
                </a:rPr>
                <a:t>Kết luận</a:t>
              </a:r>
              <a:endParaRPr lang="en-US" sz="4000">
                <a:solidFill>
                  <a:schemeClr val="accent5">
                    <a:lumMod val="50000"/>
                  </a:schemeClr>
                </a:solidFill>
              </a:endParaRPr>
            </a:p>
          </p:txBody>
        </p:sp>
        <p:sp>
          <p:nvSpPr>
            <p:cNvPr id="137" name="TextBox 136"/>
            <p:cNvSpPr txBox="1"/>
            <p:nvPr/>
          </p:nvSpPr>
          <p:spPr>
            <a:xfrm>
              <a:off x="17291200" y="20959852"/>
              <a:ext cx="6990938" cy="5509200"/>
            </a:xfrm>
            <a:prstGeom prst="rect">
              <a:avLst/>
            </a:prstGeom>
            <a:noFill/>
          </p:spPr>
          <p:txBody>
            <a:bodyPr wrap="square" rtlCol="0">
              <a:spAutoFit/>
            </a:bodyPr>
            <a:lstStyle/>
            <a:p>
              <a:pPr algn="just"/>
              <a:r>
                <a:rPr lang="en-US" sz="3200" smtClean="0">
                  <a:solidFill>
                    <a:schemeClr val="accent5"/>
                  </a:solidFill>
                </a:rPr>
                <a:t>Alice hoàn toàn có thể trở thành một phần mềm thay thế Pascal để giới thiệu cho những người mới bắt đầu hiểu rõ lập trình là gì. Hơn 3000 trường đại học tại Mỹ đã đưa Alice vào chương trình giảng dạy chính thức, và một tương lai không xa Việt Nam cũng có thể như thế. Việc cho học sinh tiếp xúc với Alice từ những bậc học thấp sẽ mang lại lợi ích lâu dài, trong đó, ngoài khả năng lập trình còn có thể kích thích tư duy và sáng tạo.</a:t>
              </a:r>
              <a:endParaRPr lang="en-US" sz="3200">
                <a:solidFill>
                  <a:schemeClr val="accent5"/>
                </a:solidFill>
              </a:endParaRPr>
            </a:p>
          </p:txBody>
        </p:sp>
      </p:grpSp>
      <p:grpSp>
        <p:nvGrpSpPr>
          <p:cNvPr id="149" name="Group 148"/>
          <p:cNvGrpSpPr/>
          <p:nvPr/>
        </p:nvGrpSpPr>
        <p:grpSpPr>
          <a:xfrm>
            <a:off x="17227883" y="25343036"/>
            <a:ext cx="7135579" cy="3807562"/>
            <a:chOff x="8821229" y="16498507"/>
            <a:chExt cx="7135579" cy="3807562"/>
          </a:xfrm>
        </p:grpSpPr>
        <p:sp>
          <p:nvSpPr>
            <p:cNvPr id="143" name="Rounded Rectangle 142"/>
            <p:cNvSpPr/>
            <p:nvPr/>
          </p:nvSpPr>
          <p:spPr>
            <a:xfrm>
              <a:off x="8821229" y="16498507"/>
              <a:ext cx="7135579" cy="3807562"/>
            </a:xfrm>
            <a:prstGeom prst="roundRect">
              <a:avLst>
                <a:gd name="adj" fmla="val 574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4" name="Rounded Rectangle 143"/>
            <p:cNvSpPr/>
            <p:nvPr/>
          </p:nvSpPr>
          <p:spPr>
            <a:xfrm>
              <a:off x="8892761" y="17253950"/>
              <a:ext cx="6990938" cy="2958726"/>
            </a:xfrm>
            <a:prstGeom prst="roundRect">
              <a:avLst>
                <a:gd name="adj" fmla="val 495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a:bodyPr>
            <a:lstStyle/>
            <a:p>
              <a:pPr algn="ctr"/>
              <a:endParaRPr lang="vi-VN"/>
            </a:p>
          </p:txBody>
        </p:sp>
        <p:sp>
          <p:nvSpPr>
            <p:cNvPr id="145" name="Rounded Rectangle 144"/>
            <p:cNvSpPr/>
            <p:nvPr/>
          </p:nvSpPr>
          <p:spPr>
            <a:xfrm>
              <a:off x="8892760" y="16595655"/>
              <a:ext cx="4066025" cy="1331972"/>
            </a:xfrm>
            <a:prstGeom prst="roundRect">
              <a:avLst>
                <a:gd name="adj" fmla="val 809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6" name="Wave 145"/>
            <p:cNvSpPr/>
            <p:nvPr/>
          </p:nvSpPr>
          <p:spPr>
            <a:xfrm rot="2951845">
              <a:off x="12529072" y="16781004"/>
              <a:ext cx="880543" cy="578560"/>
            </a:xfrm>
            <a:prstGeom prst="wav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7" name="TextBox 146"/>
            <p:cNvSpPr txBox="1"/>
            <p:nvPr/>
          </p:nvSpPr>
          <p:spPr>
            <a:xfrm>
              <a:off x="8900221" y="16610931"/>
              <a:ext cx="4058564" cy="707886"/>
            </a:xfrm>
            <a:prstGeom prst="rect">
              <a:avLst/>
            </a:prstGeom>
            <a:noFill/>
          </p:spPr>
          <p:txBody>
            <a:bodyPr wrap="square" rtlCol="0">
              <a:spAutoFit/>
            </a:bodyPr>
            <a:lstStyle/>
            <a:p>
              <a:r>
                <a:rPr lang="en-US" sz="4000" smtClean="0">
                  <a:solidFill>
                    <a:schemeClr val="accent5">
                      <a:lumMod val="50000"/>
                    </a:schemeClr>
                  </a:solidFill>
                </a:rPr>
                <a:t>Tài liệu tham khảo</a:t>
              </a:r>
              <a:endParaRPr lang="en-US" sz="4000">
                <a:solidFill>
                  <a:schemeClr val="accent5">
                    <a:lumMod val="50000"/>
                  </a:schemeClr>
                </a:solidFill>
              </a:endParaRPr>
            </a:p>
          </p:txBody>
        </p:sp>
        <p:sp>
          <p:nvSpPr>
            <p:cNvPr id="148" name="TextBox 147"/>
            <p:cNvSpPr txBox="1"/>
            <p:nvPr/>
          </p:nvSpPr>
          <p:spPr>
            <a:xfrm>
              <a:off x="8869260" y="17259081"/>
              <a:ext cx="7006913" cy="3046988"/>
            </a:xfrm>
            <a:prstGeom prst="rect">
              <a:avLst/>
            </a:prstGeom>
            <a:noFill/>
          </p:spPr>
          <p:txBody>
            <a:bodyPr wrap="square" rtlCol="0">
              <a:spAutoFit/>
            </a:bodyPr>
            <a:lstStyle/>
            <a:p>
              <a:pPr marL="457200" indent="-457200" algn="just">
                <a:buFont typeface="Arial" panose="020B0604020202020204" pitchFamily="34" charset="0"/>
                <a:buChar char="•"/>
              </a:pPr>
              <a:r>
                <a:rPr lang="en-US" sz="3200" smtClean="0">
                  <a:solidFill>
                    <a:schemeClr val="accent5"/>
                  </a:solidFill>
                </a:rPr>
                <a:t>Cosgrove, Dennis et al. “The Alice Tea Party”. Talk presented at ACM SIGCSE, March, 9 2007.</a:t>
              </a:r>
            </a:p>
            <a:p>
              <a:pPr marL="457200" indent="-457200" algn="just">
                <a:buFont typeface="Arial" panose="020B0604020202020204" pitchFamily="34" charset="0"/>
                <a:buChar char="•"/>
              </a:pPr>
              <a:r>
                <a:rPr lang="en-US" sz="3200" smtClean="0">
                  <a:solidFill>
                    <a:schemeClr val="accent5"/>
                  </a:solidFill>
                </a:rPr>
                <a:t>Moskal, B. Lurie, D. &amp; Cooper, S. (2004) Evaluating the Effectiveness of a New Instructional Approach.</a:t>
              </a:r>
              <a:endParaRPr lang="en-US" sz="3200">
                <a:solidFill>
                  <a:schemeClr val="accent5"/>
                </a:solidFill>
              </a:endParaRPr>
            </a:p>
          </p:txBody>
        </p:sp>
      </p:grpSp>
      <p:grpSp>
        <p:nvGrpSpPr>
          <p:cNvPr id="157" name="Group 156"/>
          <p:cNvGrpSpPr/>
          <p:nvPr/>
        </p:nvGrpSpPr>
        <p:grpSpPr>
          <a:xfrm>
            <a:off x="17227883" y="29539828"/>
            <a:ext cx="7135579" cy="1870117"/>
            <a:chOff x="8907516" y="16174193"/>
            <a:chExt cx="7135579" cy="1870117"/>
          </a:xfrm>
        </p:grpSpPr>
        <p:sp>
          <p:nvSpPr>
            <p:cNvPr id="151" name="Rounded Rectangle 150"/>
            <p:cNvSpPr/>
            <p:nvPr/>
          </p:nvSpPr>
          <p:spPr>
            <a:xfrm>
              <a:off x="8907516" y="16174193"/>
              <a:ext cx="7135579" cy="1870117"/>
            </a:xfrm>
            <a:prstGeom prst="roundRect">
              <a:avLst>
                <a:gd name="adj" fmla="val 574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2" name="Rounded Rectangle 151"/>
            <p:cNvSpPr/>
            <p:nvPr/>
          </p:nvSpPr>
          <p:spPr>
            <a:xfrm>
              <a:off x="8979048" y="16929636"/>
              <a:ext cx="6990938" cy="1035079"/>
            </a:xfrm>
            <a:prstGeom prst="roundRect">
              <a:avLst>
                <a:gd name="adj" fmla="val 495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a:bodyPr>
            <a:lstStyle/>
            <a:p>
              <a:pPr algn="ctr"/>
              <a:endParaRPr lang="vi-VN"/>
            </a:p>
          </p:txBody>
        </p:sp>
        <p:sp>
          <p:nvSpPr>
            <p:cNvPr id="153" name="Rounded Rectangle 152"/>
            <p:cNvSpPr/>
            <p:nvPr/>
          </p:nvSpPr>
          <p:spPr>
            <a:xfrm>
              <a:off x="8979048" y="16271341"/>
              <a:ext cx="2507779" cy="1331972"/>
            </a:xfrm>
            <a:prstGeom prst="roundRect">
              <a:avLst>
                <a:gd name="adj" fmla="val 809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4" name="Wave 153"/>
            <p:cNvSpPr/>
            <p:nvPr/>
          </p:nvSpPr>
          <p:spPr>
            <a:xfrm rot="2951845">
              <a:off x="11081482" y="16455114"/>
              <a:ext cx="880543" cy="578560"/>
            </a:xfrm>
            <a:prstGeom prst="wav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5" name="TextBox 154"/>
            <p:cNvSpPr txBox="1"/>
            <p:nvPr/>
          </p:nvSpPr>
          <p:spPr>
            <a:xfrm>
              <a:off x="8973292" y="16276036"/>
              <a:ext cx="2515364" cy="707886"/>
            </a:xfrm>
            <a:prstGeom prst="rect">
              <a:avLst/>
            </a:prstGeom>
            <a:noFill/>
          </p:spPr>
          <p:txBody>
            <a:bodyPr wrap="square" rtlCol="0">
              <a:spAutoFit/>
            </a:bodyPr>
            <a:lstStyle/>
            <a:p>
              <a:r>
                <a:rPr lang="en-US" sz="4000" smtClean="0">
                  <a:solidFill>
                    <a:schemeClr val="accent5">
                      <a:lumMod val="50000"/>
                    </a:schemeClr>
                  </a:solidFill>
                </a:rPr>
                <a:t>Lời cảm ơn</a:t>
              </a:r>
              <a:endParaRPr lang="en-US" sz="4000">
                <a:solidFill>
                  <a:schemeClr val="accent5">
                    <a:lumMod val="50000"/>
                  </a:schemeClr>
                </a:solidFill>
              </a:endParaRPr>
            </a:p>
          </p:txBody>
        </p:sp>
        <p:sp>
          <p:nvSpPr>
            <p:cNvPr id="156" name="TextBox 155"/>
            <p:cNvSpPr txBox="1"/>
            <p:nvPr/>
          </p:nvSpPr>
          <p:spPr>
            <a:xfrm>
              <a:off x="8990744" y="16933321"/>
              <a:ext cx="6979242" cy="1077218"/>
            </a:xfrm>
            <a:prstGeom prst="rect">
              <a:avLst/>
            </a:prstGeom>
            <a:noFill/>
          </p:spPr>
          <p:txBody>
            <a:bodyPr wrap="square" rtlCol="0">
              <a:spAutoFit/>
            </a:bodyPr>
            <a:lstStyle/>
            <a:p>
              <a:pPr marL="457200" indent="-457200">
                <a:buFont typeface="Arial" panose="020B0604020202020204" pitchFamily="34" charset="0"/>
                <a:buChar char="•"/>
              </a:pPr>
              <a:r>
                <a:rPr lang="en-US" sz="3200" smtClean="0">
                  <a:solidFill>
                    <a:schemeClr val="accent5"/>
                  </a:solidFill>
                </a:rPr>
                <a:t>Thạc sĩ Lê Đức Long.</a:t>
              </a:r>
            </a:p>
            <a:p>
              <a:pPr marL="457200" indent="-457200">
                <a:buFont typeface="Arial" panose="020B0604020202020204" pitchFamily="34" charset="0"/>
                <a:buChar char="•"/>
              </a:pPr>
              <a:r>
                <a:rPr lang="en-US" sz="3200" smtClean="0">
                  <a:solidFill>
                    <a:schemeClr val="accent5"/>
                  </a:solidFill>
                </a:rPr>
                <a:t>Giáo viên, học sinh tham gia khảo sát.</a:t>
              </a:r>
              <a:endParaRPr lang="en-US" sz="3200">
                <a:solidFill>
                  <a:schemeClr val="accent5"/>
                </a:solidFill>
              </a:endParaRPr>
            </a:p>
          </p:txBody>
        </p:sp>
      </p:grpSp>
      <p:grpSp>
        <p:nvGrpSpPr>
          <p:cNvPr id="160" name="Group 159"/>
          <p:cNvGrpSpPr/>
          <p:nvPr/>
        </p:nvGrpSpPr>
        <p:grpSpPr>
          <a:xfrm>
            <a:off x="17218825" y="31741747"/>
            <a:ext cx="7135579" cy="3282132"/>
            <a:chOff x="8927290" y="16294341"/>
            <a:chExt cx="7135579" cy="3282132"/>
          </a:xfrm>
        </p:grpSpPr>
        <p:sp>
          <p:nvSpPr>
            <p:cNvPr id="132" name="Rounded Rectangle 131"/>
            <p:cNvSpPr/>
            <p:nvPr/>
          </p:nvSpPr>
          <p:spPr>
            <a:xfrm>
              <a:off x="8927290" y="16294341"/>
              <a:ext cx="7135579" cy="3282132"/>
            </a:xfrm>
            <a:prstGeom prst="roundRect">
              <a:avLst>
                <a:gd name="adj" fmla="val 574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3" name="Rounded Rectangle 132"/>
            <p:cNvSpPr/>
            <p:nvPr/>
          </p:nvSpPr>
          <p:spPr>
            <a:xfrm>
              <a:off x="8998822" y="17049783"/>
              <a:ext cx="6990938" cy="2396061"/>
            </a:xfrm>
            <a:prstGeom prst="roundRect">
              <a:avLst>
                <a:gd name="adj" fmla="val 495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a:bodyPr>
            <a:lstStyle/>
            <a:p>
              <a:pPr algn="ctr"/>
              <a:endParaRPr lang="vi-VN"/>
            </a:p>
          </p:txBody>
        </p:sp>
        <p:sp>
          <p:nvSpPr>
            <p:cNvPr id="134" name="Rounded Rectangle 133"/>
            <p:cNvSpPr/>
            <p:nvPr/>
          </p:nvSpPr>
          <p:spPr>
            <a:xfrm>
              <a:off x="8998821" y="16391488"/>
              <a:ext cx="5859081" cy="1331972"/>
            </a:xfrm>
            <a:prstGeom prst="roundRect">
              <a:avLst>
                <a:gd name="adj" fmla="val 809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5" name="Wave 134"/>
            <p:cNvSpPr/>
            <p:nvPr/>
          </p:nvSpPr>
          <p:spPr>
            <a:xfrm rot="2951845">
              <a:off x="14483086" y="16584786"/>
              <a:ext cx="880543" cy="578560"/>
            </a:xfrm>
            <a:prstGeom prst="wav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8" name="TextBox 157"/>
            <p:cNvSpPr txBox="1"/>
            <p:nvPr/>
          </p:nvSpPr>
          <p:spPr>
            <a:xfrm>
              <a:off x="8984754" y="16400006"/>
              <a:ext cx="5873148" cy="707886"/>
            </a:xfrm>
            <a:prstGeom prst="rect">
              <a:avLst/>
            </a:prstGeom>
            <a:noFill/>
          </p:spPr>
          <p:txBody>
            <a:bodyPr wrap="square" rtlCol="0">
              <a:spAutoFit/>
            </a:bodyPr>
            <a:lstStyle/>
            <a:p>
              <a:r>
                <a:rPr lang="en-US" sz="4000" smtClean="0">
                  <a:solidFill>
                    <a:schemeClr val="accent5">
                      <a:lumMod val="50000"/>
                    </a:schemeClr>
                  </a:solidFill>
                </a:rPr>
                <a:t>Nhóm thực hiện – SP. Tin A</a:t>
              </a:r>
              <a:endParaRPr lang="en-US" sz="4000">
                <a:solidFill>
                  <a:schemeClr val="accent5">
                    <a:lumMod val="50000"/>
                  </a:schemeClr>
                </a:solidFill>
              </a:endParaRPr>
            </a:p>
          </p:txBody>
        </p:sp>
        <p:sp>
          <p:nvSpPr>
            <p:cNvPr id="159" name="TextBox 158"/>
            <p:cNvSpPr txBox="1"/>
            <p:nvPr/>
          </p:nvSpPr>
          <p:spPr>
            <a:xfrm>
              <a:off x="8984753" y="16911570"/>
              <a:ext cx="7005007" cy="2554545"/>
            </a:xfrm>
            <a:prstGeom prst="rect">
              <a:avLst/>
            </a:prstGeom>
            <a:noFill/>
          </p:spPr>
          <p:txBody>
            <a:bodyPr wrap="square" rtlCol="0">
              <a:spAutoFit/>
            </a:bodyPr>
            <a:lstStyle/>
            <a:p>
              <a:pPr marL="457200" indent="-457200" algn="just">
                <a:buFont typeface="Arial" panose="020B0604020202020204" pitchFamily="34" charset="0"/>
                <a:buChar char="•"/>
              </a:pPr>
              <a:r>
                <a:rPr lang="en-US" sz="3200" smtClean="0">
                  <a:solidFill>
                    <a:schemeClr val="accent5"/>
                  </a:solidFill>
                </a:rPr>
                <a:t>Phạm Ngọc Cường – Đại diện nhóm. </a:t>
              </a:r>
              <a:r>
                <a:rPr lang="en-US" sz="3200" smtClean="0">
                  <a:solidFill>
                    <a:schemeClr val="accent5"/>
                  </a:solidFill>
                  <a:hlinkClick r:id="rId5"/>
                </a:rPr>
                <a:t>K39.103.009@student.hcmup.edu.vn</a:t>
              </a:r>
              <a:r>
                <a:rPr lang="en-US" sz="3200" smtClean="0">
                  <a:solidFill>
                    <a:schemeClr val="accent5"/>
                  </a:solidFill>
                </a:rPr>
                <a:t>0908 376 894</a:t>
              </a:r>
            </a:p>
            <a:p>
              <a:pPr marL="457200" indent="-457200" algn="just">
                <a:buFont typeface="Arial" panose="020B0604020202020204" pitchFamily="34" charset="0"/>
                <a:buChar char="•"/>
              </a:pPr>
              <a:r>
                <a:rPr lang="en-US" sz="3200" smtClean="0">
                  <a:solidFill>
                    <a:schemeClr val="accent5"/>
                  </a:solidFill>
                </a:rPr>
                <a:t>Nguyễn Thanh Dương</a:t>
              </a:r>
            </a:p>
            <a:p>
              <a:pPr marL="457200" indent="-457200" algn="just">
                <a:buFont typeface="Arial" panose="020B0604020202020204" pitchFamily="34" charset="0"/>
                <a:buChar char="•"/>
              </a:pPr>
              <a:r>
                <a:rPr lang="en-US" sz="3200" smtClean="0">
                  <a:solidFill>
                    <a:schemeClr val="accent5"/>
                  </a:solidFill>
                </a:rPr>
                <a:t>Trần Ngọc Tâm</a:t>
              </a:r>
              <a:endParaRPr lang="en-US" sz="3200">
                <a:solidFill>
                  <a:schemeClr val="accent5"/>
                </a:solidFill>
              </a:endParaRPr>
            </a:p>
          </p:txBody>
        </p:sp>
      </p:grpSp>
      <p:graphicFrame>
        <p:nvGraphicFramePr>
          <p:cNvPr id="161" name="Chart 160"/>
          <p:cNvGraphicFramePr/>
          <p:nvPr>
            <p:extLst>
              <p:ext uri="{D42A27DB-BD31-4B8C-83A1-F6EECF244321}">
                <p14:modId xmlns:p14="http://schemas.microsoft.com/office/powerpoint/2010/main" val="1975313891"/>
              </p:ext>
            </p:extLst>
          </p:nvPr>
        </p:nvGraphicFramePr>
        <p:xfrm>
          <a:off x="9203905" y="24006681"/>
          <a:ext cx="6566739" cy="9436246"/>
        </p:xfrm>
        <a:graphic>
          <a:graphicData uri="http://schemas.openxmlformats.org/drawingml/2006/chart">
            <c:chart xmlns:c="http://schemas.openxmlformats.org/drawingml/2006/chart" xmlns:r="http://schemas.openxmlformats.org/officeDocument/2006/relationships" r:id="rId6"/>
          </a:graphicData>
        </a:graphic>
      </p:graphicFrame>
      <p:sp>
        <p:nvSpPr>
          <p:cNvPr id="163" name="TextBox 162"/>
          <p:cNvSpPr txBox="1"/>
          <p:nvPr/>
        </p:nvSpPr>
        <p:spPr>
          <a:xfrm>
            <a:off x="9168433" y="33560915"/>
            <a:ext cx="6705747" cy="1077218"/>
          </a:xfrm>
          <a:prstGeom prst="rect">
            <a:avLst/>
          </a:prstGeom>
          <a:noFill/>
        </p:spPr>
        <p:txBody>
          <a:bodyPr wrap="square" rtlCol="0">
            <a:spAutoFit/>
          </a:bodyPr>
          <a:lstStyle/>
          <a:p>
            <a:pPr algn="ctr"/>
            <a:r>
              <a:rPr lang="en-US" sz="3200" b="1" smtClean="0">
                <a:solidFill>
                  <a:schemeClr val="accent5">
                    <a:lumMod val="50000"/>
                  </a:schemeClr>
                </a:solidFill>
              </a:rPr>
              <a:t>Điểm trung bình của Alice và Pascal</a:t>
            </a:r>
          </a:p>
          <a:p>
            <a:pPr algn="ctr"/>
            <a:r>
              <a:rPr lang="en-US" sz="3200" b="1" smtClean="0">
                <a:solidFill>
                  <a:schemeClr val="accent5">
                    <a:lumMod val="50000"/>
                  </a:schemeClr>
                </a:solidFill>
              </a:rPr>
              <a:t>trên thang điểm 4*</a:t>
            </a:r>
            <a:endParaRPr lang="en-US" sz="3200" b="1">
              <a:solidFill>
                <a:schemeClr val="accent5">
                  <a:lumMod val="50000"/>
                </a:schemeClr>
              </a:solidFill>
            </a:endParaRPr>
          </a:p>
        </p:txBody>
      </p:sp>
      <p:sp>
        <p:nvSpPr>
          <p:cNvPr id="164" name="TextBox 163"/>
          <p:cNvSpPr txBox="1"/>
          <p:nvPr/>
        </p:nvSpPr>
        <p:spPr>
          <a:xfrm rot="16200000">
            <a:off x="11415855" y="26597025"/>
            <a:ext cx="1740310" cy="707886"/>
          </a:xfrm>
          <a:prstGeom prst="rect">
            <a:avLst/>
          </a:prstGeom>
          <a:noFill/>
        </p:spPr>
        <p:txBody>
          <a:bodyPr wrap="square" rtlCol="0">
            <a:spAutoFit/>
          </a:bodyPr>
          <a:lstStyle/>
          <a:p>
            <a:pPr algn="ctr"/>
            <a:r>
              <a:rPr lang="en-US" sz="4000" smtClean="0">
                <a:solidFill>
                  <a:schemeClr val="bg1"/>
                </a:solidFill>
              </a:rPr>
              <a:t>Alice</a:t>
            </a:r>
            <a:endParaRPr lang="en-US" sz="4000">
              <a:solidFill>
                <a:schemeClr val="bg1"/>
              </a:solidFill>
            </a:endParaRPr>
          </a:p>
        </p:txBody>
      </p:sp>
      <p:sp>
        <p:nvSpPr>
          <p:cNvPr id="165" name="TextBox 164"/>
          <p:cNvSpPr txBox="1"/>
          <p:nvPr/>
        </p:nvSpPr>
        <p:spPr>
          <a:xfrm rot="16200000">
            <a:off x="12925617" y="28703372"/>
            <a:ext cx="1740310" cy="707886"/>
          </a:xfrm>
          <a:prstGeom prst="rect">
            <a:avLst/>
          </a:prstGeom>
          <a:noFill/>
        </p:spPr>
        <p:txBody>
          <a:bodyPr wrap="square" rtlCol="0">
            <a:spAutoFit/>
          </a:bodyPr>
          <a:lstStyle/>
          <a:p>
            <a:pPr algn="ctr"/>
            <a:r>
              <a:rPr lang="en-US" sz="4000" smtClean="0">
                <a:solidFill>
                  <a:schemeClr val="bg1"/>
                </a:solidFill>
              </a:rPr>
              <a:t>Pascal</a:t>
            </a:r>
            <a:endParaRPr lang="en-US" sz="4000">
              <a:solidFill>
                <a:schemeClr val="bg1"/>
              </a:solidFill>
            </a:endParaRPr>
          </a:p>
        </p:txBody>
      </p:sp>
      <p:graphicFrame>
        <p:nvGraphicFramePr>
          <p:cNvPr id="166" name="Chart 165"/>
          <p:cNvGraphicFramePr/>
          <p:nvPr>
            <p:extLst>
              <p:ext uri="{D42A27DB-BD31-4B8C-83A1-F6EECF244321}">
                <p14:modId xmlns:p14="http://schemas.microsoft.com/office/powerpoint/2010/main" val="1267991709"/>
              </p:ext>
            </p:extLst>
          </p:nvPr>
        </p:nvGraphicFramePr>
        <p:xfrm>
          <a:off x="9514486" y="17839587"/>
          <a:ext cx="5968472" cy="5815448"/>
        </p:xfrm>
        <a:graphic>
          <a:graphicData uri="http://schemas.openxmlformats.org/drawingml/2006/chart">
            <c:chart xmlns:c="http://schemas.openxmlformats.org/drawingml/2006/chart" xmlns:r="http://schemas.openxmlformats.org/officeDocument/2006/relationships" r:id="rId7"/>
          </a:graphicData>
        </a:graphic>
      </p:graphicFrame>
      <p:sp>
        <p:nvSpPr>
          <p:cNvPr id="167" name="TextBox 166"/>
          <p:cNvSpPr txBox="1"/>
          <p:nvPr/>
        </p:nvSpPr>
        <p:spPr>
          <a:xfrm>
            <a:off x="14502359" y="19644511"/>
            <a:ext cx="2239000" cy="647778"/>
          </a:xfrm>
          <a:prstGeom prst="rect">
            <a:avLst/>
          </a:prstGeom>
          <a:noFill/>
        </p:spPr>
        <p:txBody>
          <a:bodyPr wrap="square" rtlCol="0" anchor="t" anchorCtr="0">
            <a:noAutofit/>
          </a:bodyPr>
          <a:lstStyle/>
          <a:p>
            <a:pPr algn="ctr"/>
            <a:r>
              <a:rPr lang="vi-VN" sz="3400" dirty="0" smtClean="0">
                <a:solidFill>
                  <a:schemeClr val="tx2">
                    <a:lumMod val="60000"/>
                    <a:lumOff val="40000"/>
                  </a:schemeClr>
                </a:solidFill>
                <a:latin typeface="Tahoma" panose="020B0604030504040204" pitchFamily="34" charset="0"/>
                <a:ea typeface="Tahoma" panose="020B0604030504040204" pitchFamily="34" charset="0"/>
                <a:cs typeface="Tahoma" panose="020B0604030504040204" pitchFamily="34" charset="0"/>
                <a:sym typeface="Wingdings"/>
              </a:rPr>
              <a:t>30.68%</a:t>
            </a:r>
            <a:endParaRPr lang="vi-VN" sz="3400" b="1" dirty="0" smtClean="0">
              <a:solidFill>
                <a:schemeClr val="tx2">
                  <a:lumMod val="60000"/>
                  <a:lumOff val="40000"/>
                </a:schemeClr>
              </a:solidFill>
              <a:latin typeface="Tahoma" panose="020B0604030504040204" pitchFamily="34" charset="0"/>
              <a:ea typeface="Tahoma" panose="020B0604030504040204" pitchFamily="34" charset="0"/>
              <a:cs typeface="Tahoma" panose="020B0604030504040204" pitchFamily="34" charset="0"/>
              <a:sym typeface="Wingdings"/>
            </a:endParaRPr>
          </a:p>
        </p:txBody>
      </p:sp>
      <p:sp>
        <p:nvSpPr>
          <p:cNvPr id="168" name="TextBox 167"/>
          <p:cNvSpPr txBox="1"/>
          <p:nvPr/>
        </p:nvSpPr>
        <p:spPr>
          <a:xfrm>
            <a:off x="9138823" y="17909459"/>
            <a:ext cx="2239000" cy="647778"/>
          </a:xfrm>
          <a:prstGeom prst="rect">
            <a:avLst/>
          </a:prstGeom>
          <a:noFill/>
        </p:spPr>
        <p:txBody>
          <a:bodyPr wrap="square" rtlCol="0" anchor="t" anchorCtr="0">
            <a:noAutofit/>
          </a:bodyPr>
          <a:lstStyle/>
          <a:p>
            <a:pPr algn="ctr"/>
            <a:r>
              <a:rPr lang="vi-VN" sz="3400" dirty="0" smtClean="0">
                <a:solidFill>
                  <a:schemeClr val="accent3">
                    <a:lumMod val="75000"/>
                  </a:schemeClr>
                </a:solidFill>
                <a:latin typeface="Tahoma" panose="020B0604030504040204" pitchFamily="34" charset="0"/>
                <a:ea typeface="Tahoma" panose="020B0604030504040204" pitchFamily="34" charset="0"/>
                <a:cs typeface="Tahoma" panose="020B0604030504040204" pitchFamily="34" charset="0"/>
                <a:sym typeface="Wingdings"/>
              </a:rPr>
              <a:t>35.13%</a:t>
            </a:r>
            <a:endParaRPr lang="vi-VN" sz="3400" b="1" dirty="0" smtClean="0">
              <a:solidFill>
                <a:schemeClr val="accent3">
                  <a:lumMod val="75000"/>
                </a:schemeClr>
              </a:solidFill>
              <a:latin typeface="Tahoma" panose="020B0604030504040204" pitchFamily="34" charset="0"/>
              <a:ea typeface="Tahoma" panose="020B0604030504040204" pitchFamily="34" charset="0"/>
              <a:cs typeface="Tahoma" panose="020B0604030504040204" pitchFamily="34" charset="0"/>
              <a:sym typeface="Wingdings"/>
            </a:endParaRPr>
          </a:p>
        </p:txBody>
      </p:sp>
      <p:sp>
        <p:nvSpPr>
          <p:cNvPr id="169" name="TextBox 168"/>
          <p:cNvSpPr txBox="1"/>
          <p:nvPr/>
        </p:nvSpPr>
        <p:spPr>
          <a:xfrm>
            <a:off x="8746259" y="21300921"/>
            <a:ext cx="2239000" cy="647778"/>
          </a:xfrm>
          <a:prstGeom prst="rect">
            <a:avLst/>
          </a:prstGeom>
          <a:noFill/>
        </p:spPr>
        <p:txBody>
          <a:bodyPr wrap="square" rtlCol="0" anchor="t" anchorCtr="0">
            <a:noAutofit/>
          </a:bodyPr>
          <a:lstStyle/>
          <a:p>
            <a:pPr algn="ctr"/>
            <a:r>
              <a:rPr lang="vi-VN" sz="3400" dirty="0" smtClean="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sym typeface="Wingdings"/>
              </a:rPr>
              <a:t>34.19%</a:t>
            </a:r>
            <a:endParaRPr lang="vi-VN" sz="3400" b="1" dirty="0" smtClean="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sym typeface="Wingdings"/>
            </a:endParaRPr>
          </a:p>
        </p:txBody>
      </p:sp>
      <p:sp>
        <p:nvSpPr>
          <p:cNvPr id="170" name="TextBox 169"/>
          <p:cNvSpPr txBox="1"/>
          <p:nvPr/>
        </p:nvSpPr>
        <p:spPr>
          <a:xfrm>
            <a:off x="9138823" y="22376507"/>
            <a:ext cx="6646866" cy="1077218"/>
          </a:xfrm>
          <a:prstGeom prst="rect">
            <a:avLst/>
          </a:prstGeom>
          <a:noFill/>
        </p:spPr>
        <p:txBody>
          <a:bodyPr wrap="square" rtlCol="0">
            <a:spAutoFit/>
          </a:bodyPr>
          <a:lstStyle/>
          <a:p>
            <a:pPr algn="ctr"/>
            <a:r>
              <a:rPr lang="en-US" sz="3200" b="1" smtClean="0">
                <a:solidFill>
                  <a:schemeClr val="accent5">
                    <a:lumMod val="50000"/>
                  </a:schemeClr>
                </a:solidFill>
              </a:rPr>
              <a:t>Khả năng ứng dụng Alice</a:t>
            </a:r>
          </a:p>
          <a:p>
            <a:pPr algn="ctr"/>
            <a:r>
              <a:rPr lang="en-US" sz="3200" b="1" smtClean="0">
                <a:solidFill>
                  <a:schemeClr val="accent5">
                    <a:lumMod val="50000"/>
                  </a:schemeClr>
                </a:solidFill>
              </a:rPr>
              <a:t> ở các bậc học khác nhau*</a:t>
            </a:r>
            <a:endParaRPr lang="en-US" sz="3200" b="1">
              <a:solidFill>
                <a:schemeClr val="accent5">
                  <a:lumMod val="50000"/>
                </a:schemeClr>
              </a:solidFill>
            </a:endParaRPr>
          </a:p>
        </p:txBody>
      </p:sp>
      <p:graphicFrame>
        <p:nvGraphicFramePr>
          <p:cNvPr id="171" name="Chart 170"/>
          <p:cNvGraphicFramePr/>
          <p:nvPr>
            <p:extLst>
              <p:ext uri="{D42A27DB-BD31-4B8C-83A1-F6EECF244321}">
                <p14:modId xmlns:p14="http://schemas.microsoft.com/office/powerpoint/2010/main" val="4192224711"/>
              </p:ext>
            </p:extLst>
          </p:nvPr>
        </p:nvGraphicFramePr>
        <p:xfrm>
          <a:off x="9176842" y="11748654"/>
          <a:ext cx="6627031" cy="5118410"/>
        </p:xfrm>
        <a:graphic>
          <a:graphicData uri="http://schemas.openxmlformats.org/drawingml/2006/chart">
            <c:chart xmlns:c="http://schemas.openxmlformats.org/drawingml/2006/chart" xmlns:r="http://schemas.openxmlformats.org/officeDocument/2006/relationships" r:id="rId8"/>
          </a:graphicData>
        </a:graphic>
      </p:graphicFrame>
      <p:sp>
        <p:nvSpPr>
          <p:cNvPr id="172" name="TextBox 171"/>
          <p:cNvSpPr txBox="1"/>
          <p:nvPr/>
        </p:nvSpPr>
        <p:spPr>
          <a:xfrm>
            <a:off x="12513472" y="12010732"/>
            <a:ext cx="3265090" cy="627811"/>
          </a:xfrm>
          <a:prstGeom prst="rect">
            <a:avLst/>
          </a:prstGeom>
          <a:noFill/>
        </p:spPr>
        <p:txBody>
          <a:bodyPr wrap="square" rtlCol="0" anchor="t" anchorCtr="0">
            <a:noAutofit/>
          </a:bodyPr>
          <a:lstStyle/>
          <a:p>
            <a:pPr algn="ctr"/>
            <a:r>
              <a:rPr lang="vi-VN" sz="2800" dirty="0" smtClean="0">
                <a:solidFill>
                  <a:srgbClr val="0474C4"/>
                </a:solidFill>
                <a:latin typeface="Tahoma" panose="020B0604030504040204" pitchFamily="34" charset="0"/>
                <a:ea typeface="Tahoma" panose="020B0604030504040204" pitchFamily="34" charset="0"/>
                <a:cs typeface="Tahoma" panose="020B0604030504040204" pitchFamily="34" charset="0"/>
                <a:sym typeface="Wingdings"/>
              </a:rPr>
              <a:t>Sáng tạo</a:t>
            </a:r>
          </a:p>
        </p:txBody>
      </p:sp>
      <p:sp>
        <p:nvSpPr>
          <p:cNvPr id="173" name="TextBox 172"/>
          <p:cNvSpPr txBox="1"/>
          <p:nvPr/>
        </p:nvSpPr>
        <p:spPr>
          <a:xfrm>
            <a:off x="9548039" y="12010732"/>
            <a:ext cx="2939236" cy="627811"/>
          </a:xfrm>
          <a:prstGeom prst="rect">
            <a:avLst/>
          </a:prstGeom>
          <a:noFill/>
        </p:spPr>
        <p:txBody>
          <a:bodyPr wrap="square" rtlCol="0" anchor="t" anchorCtr="0">
            <a:noAutofit/>
          </a:bodyPr>
          <a:lstStyle/>
          <a:p>
            <a:pPr algn="ctr"/>
            <a:r>
              <a:rPr lang="vi-VN" sz="2800" dirty="0" smtClean="0">
                <a:solidFill>
                  <a:srgbClr val="0474C4"/>
                </a:solidFill>
                <a:latin typeface="Tahoma" panose="020B0604030504040204" pitchFamily="34" charset="0"/>
                <a:ea typeface="Tahoma" panose="020B0604030504040204" pitchFamily="34" charset="0"/>
                <a:cs typeface="Tahoma" panose="020B0604030504040204" pitchFamily="34" charset="0"/>
                <a:sym typeface="Wingdings"/>
              </a:rPr>
              <a:t>Tư duy</a:t>
            </a:r>
          </a:p>
        </p:txBody>
      </p:sp>
      <p:sp>
        <p:nvSpPr>
          <p:cNvPr id="174" name="TextBox 173"/>
          <p:cNvSpPr txBox="1"/>
          <p:nvPr/>
        </p:nvSpPr>
        <p:spPr>
          <a:xfrm rot="16200000">
            <a:off x="12811268" y="13345360"/>
            <a:ext cx="2102524" cy="917601"/>
          </a:xfrm>
          <a:prstGeom prst="rect">
            <a:avLst/>
          </a:prstGeom>
          <a:noFill/>
        </p:spPr>
        <p:txBody>
          <a:bodyPr wrap="square" rtlCol="0" anchor="ctr" anchorCtr="0">
            <a:noAutofit/>
          </a:bodyPr>
          <a:lstStyle/>
          <a:p>
            <a:pPr algn="ctr"/>
            <a:r>
              <a:rPr lang="vi-VN" sz="2400" spc="600" dirty="0" smtClean="0">
                <a:solidFill>
                  <a:schemeClr val="bg1"/>
                </a:solidFill>
                <a:latin typeface="Tahoma" panose="020B0604030504040204" pitchFamily="34" charset="0"/>
                <a:ea typeface="Tahoma" panose="020B0604030504040204" pitchFamily="34" charset="0"/>
                <a:cs typeface="Tahoma" panose="020B0604030504040204" pitchFamily="34" charset="0"/>
                <a:sym typeface="Wingdings"/>
              </a:rPr>
              <a:t>Alice</a:t>
            </a:r>
          </a:p>
        </p:txBody>
      </p:sp>
      <p:sp>
        <p:nvSpPr>
          <p:cNvPr id="175" name="TextBox 174"/>
          <p:cNvSpPr txBox="1"/>
          <p:nvPr/>
        </p:nvSpPr>
        <p:spPr>
          <a:xfrm rot="16200000">
            <a:off x="9657542" y="14141436"/>
            <a:ext cx="2102524" cy="917601"/>
          </a:xfrm>
          <a:prstGeom prst="rect">
            <a:avLst/>
          </a:prstGeom>
          <a:noFill/>
        </p:spPr>
        <p:txBody>
          <a:bodyPr wrap="square" rtlCol="0" anchor="ctr" anchorCtr="0">
            <a:noAutofit/>
          </a:bodyPr>
          <a:lstStyle/>
          <a:p>
            <a:pPr algn="ctr"/>
            <a:r>
              <a:rPr lang="vi-VN" sz="2400" spc="600" dirty="0" smtClean="0">
                <a:solidFill>
                  <a:schemeClr val="bg1"/>
                </a:solidFill>
                <a:latin typeface="Tahoma" panose="020B0604030504040204" pitchFamily="34" charset="0"/>
                <a:ea typeface="Tahoma" panose="020B0604030504040204" pitchFamily="34" charset="0"/>
                <a:cs typeface="Tahoma" panose="020B0604030504040204" pitchFamily="34" charset="0"/>
                <a:sym typeface="Wingdings"/>
              </a:rPr>
              <a:t>Alice</a:t>
            </a:r>
          </a:p>
        </p:txBody>
      </p:sp>
      <p:sp>
        <p:nvSpPr>
          <p:cNvPr id="176" name="TextBox 175"/>
          <p:cNvSpPr txBox="1"/>
          <p:nvPr/>
        </p:nvSpPr>
        <p:spPr>
          <a:xfrm rot="16200000">
            <a:off x="10537354" y="14193542"/>
            <a:ext cx="2102524" cy="917601"/>
          </a:xfrm>
          <a:prstGeom prst="rect">
            <a:avLst/>
          </a:prstGeom>
          <a:noFill/>
        </p:spPr>
        <p:txBody>
          <a:bodyPr wrap="square" rtlCol="0" anchor="ctr" anchorCtr="0">
            <a:noAutofit/>
          </a:bodyPr>
          <a:lstStyle/>
          <a:p>
            <a:pPr algn="ctr"/>
            <a:r>
              <a:rPr lang="vi-VN" sz="2400" spc="600" dirty="0" smtClean="0">
                <a:solidFill>
                  <a:schemeClr val="bg1"/>
                </a:solidFill>
                <a:latin typeface="Tahoma" panose="020B0604030504040204" pitchFamily="34" charset="0"/>
                <a:ea typeface="Tahoma" panose="020B0604030504040204" pitchFamily="34" charset="0"/>
                <a:cs typeface="Tahoma" panose="020B0604030504040204" pitchFamily="34" charset="0"/>
                <a:sym typeface="Wingdings"/>
              </a:rPr>
              <a:t>Pascal</a:t>
            </a:r>
          </a:p>
        </p:txBody>
      </p:sp>
      <p:sp>
        <p:nvSpPr>
          <p:cNvPr id="177" name="TextBox 176"/>
          <p:cNvSpPr txBox="1"/>
          <p:nvPr/>
        </p:nvSpPr>
        <p:spPr>
          <a:xfrm rot="16200000">
            <a:off x="13638306" y="14566527"/>
            <a:ext cx="2102524" cy="917601"/>
          </a:xfrm>
          <a:prstGeom prst="rect">
            <a:avLst/>
          </a:prstGeom>
          <a:noFill/>
        </p:spPr>
        <p:txBody>
          <a:bodyPr wrap="square" rtlCol="0" anchor="ctr" anchorCtr="0">
            <a:noAutofit/>
          </a:bodyPr>
          <a:lstStyle/>
          <a:p>
            <a:pPr algn="ctr"/>
            <a:r>
              <a:rPr lang="vi-VN" sz="2400" spc="600" dirty="0" smtClean="0">
                <a:solidFill>
                  <a:schemeClr val="bg2">
                    <a:lumMod val="75000"/>
                  </a:schemeClr>
                </a:solidFill>
                <a:latin typeface="Tahoma" panose="020B0604030504040204" pitchFamily="34" charset="0"/>
                <a:ea typeface="Tahoma" panose="020B0604030504040204" pitchFamily="34" charset="0"/>
                <a:cs typeface="Tahoma" panose="020B0604030504040204" pitchFamily="34" charset="0"/>
                <a:sym typeface="Wingdings"/>
              </a:rPr>
              <a:t>Pascal</a:t>
            </a:r>
          </a:p>
        </p:txBody>
      </p:sp>
      <p:sp>
        <p:nvSpPr>
          <p:cNvPr id="178" name="TextBox 177"/>
          <p:cNvSpPr txBox="1"/>
          <p:nvPr/>
        </p:nvSpPr>
        <p:spPr>
          <a:xfrm>
            <a:off x="9168433" y="16190089"/>
            <a:ext cx="6705747" cy="1077218"/>
          </a:xfrm>
          <a:prstGeom prst="rect">
            <a:avLst/>
          </a:prstGeom>
          <a:noFill/>
        </p:spPr>
        <p:txBody>
          <a:bodyPr wrap="square" rtlCol="0">
            <a:spAutoFit/>
          </a:bodyPr>
          <a:lstStyle/>
          <a:p>
            <a:pPr algn="ctr"/>
            <a:r>
              <a:rPr lang="en-US" sz="3200" b="1" smtClean="0">
                <a:solidFill>
                  <a:schemeClr val="accent5">
                    <a:lumMod val="50000"/>
                  </a:schemeClr>
                </a:solidFill>
              </a:rPr>
              <a:t>Khả năng kích thích tư duy và sáng tạo</a:t>
            </a:r>
          </a:p>
          <a:p>
            <a:pPr algn="ctr"/>
            <a:r>
              <a:rPr lang="en-US" sz="3200" b="1" smtClean="0">
                <a:solidFill>
                  <a:schemeClr val="accent5">
                    <a:lumMod val="50000"/>
                  </a:schemeClr>
                </a:solidFill>
              </a:rPr>
              <a:t>ở Alice và Pascal*</a:t>
            </a:r>
            <a:endParaRPr lang="en-US" sz="3200" b="1">
              <a:solidFill>
                <a:schemeClr val="accent5">
                  <a:lumMod val="50000"/>
                </a:schemeClr>
              </a:solidFill>
            </a:endParaRPr>
          </a:p>
        </p:txBody>
      </p:sp>
      <p:sp>
        <p:nvSpPr>
          <p:cNvPr id="179" name="TextBox 178"/>
          <p:cNvSpPr txBox="1"/>
          <p:nvPr/>
        </p:nvSpPr>
        <p:spPr>
          <a:xfrm>
            <a:off x="11658040" y="25446097"/>
            <a:ext cx="971737" cy="584775"/>
          </a:xfrm>
          <a:prstGeom prst="rect">
            <a:avLst/>
          </a:prstGeom>
          <a:noFill/>
        </p:spPr>
        <p:txBody>
          <a:bodyPr wrap="square" rtlCol="0">
            <a:spAutoFit/>
          </a:bodyPr>
          <a:lstStyle/>
          <a:p>
            <a:pPr algn="ctr"/>
            <a:r>
              <a:rPr lang="en-US" sz="3200" b="1" smtClean="0">
                <a:solidFill>
                  <a:schemeClr val="accent5"/>
                </a:solidFill>
              </a:rPr>
              <a:t>3.21</a:t>
            </a:r>
            <a:endParaRPr lang="en-US" sz="3200" b="1">
              <a:solidFill>
                <a:schemeClr val="accent5"/>
              </a:solidFill>
            </a:endParaRPr>
          </a:p>
        </p:txBody>
      </p:sp>
      <p:sp>
        <p:nvSpPr>
          <p:cNvPr id="180" name="TextBox 179"/>
          <p:cNvSpPr txBox="1"/>
          <p:nvPr/>
        </p:nvSpPr>
        <p:spPr>
          <a:xfrm>
            <a:off x="13146049" y="27566450"/>
            <a:ext cx="971737" cy="584775"/>
          </a:xfrm>
          <a:prstGeom prst="rect">
            <a:avLst/>
          </a:prstGeom>
          <a:noFill/>
        </p:spPr>
        <p:txBody>
          <a:bodyPr wrap="square" rtlCol="0">
            <a:spAutoFit/>
          </a:bodyPr>
          <a:lstStyle/>
          <a:p>
            <a:pPr algn="ctr"/>
            <a:r>
              <a:rPr lang="en-US" sz="3200" b="1" smtClean="0">
                <a:solidFill>
                  <a:schemeClr val="accent5"/>
                </a:solidFill>
              </a:rPr>
              <a:t>2.25</a:t>
            </a:r>
            <a:endParaRPr lang="en-US" sz="3200" b="1">
              <a:solidFill>
                <a:schemeClr val="accent5"/>
              </a:solidFill>
            </a:endParaRPr>
          </a:p>
        </p:txBody>
      </p:sp>
    </p:spTree>
    <p:extLst>
      <p:ext uri="{BB962C8B-B14F-4D97-AF65-F5344CB8AC3E}">
        <p14:creationId xmlns:p14="http://schemas.microsoft.com/office/powerpoint/2010/main" val="3388938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364</TotalTime>
  <Words>556</Words>
  <Application>Microsoft Office PowerPoint</Application>
  <PresentationFormat>Custom</PresentationFormat>
  <Paragraphs>68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Tahoma</vt:lpstr>
      <vt:lpstr>Wingdings</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 Ngoc Tam</dc:creator>
  <cp:lastModifiedBy>Tran Ngoc Tam</cp:lastModifiedBy>
  <cp:revision>63</cp:revision>
  <cp:lastPrinted>2014-04-02T09:34:25Z</cp:lastPrinted>
  <dcterms:created xsi:type="dcterms:W3CDTF">2014-04-01T12:22:29Z</dcterms:created>
  <dcterms:modified xsi:type="dcterms:W3CDTF">2014-04-02T10:05:02Z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