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58" r:id="rId4"/>
    <p:sldId id="260" r:id="rId5"/>
    <p:sldId id="261" r:id="rId6"/>
  </p:sldIdLst>
  <p:sldSz cx="9144000" cy="6858000" type="screen4x3"/>
  <p:notesSz cx="6858000" cy="9144000"/>
  <p:photoAlbum layout="4picTitle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5D7"/>
    <a:srgbClr val="6699FF"/>
    <a:srgbClr val="FFFF00"/>
    <a:srgbClr val="00FF00"/>
    <a:srgbClr val="99CCFF"/>
    <a:srgbClr val="92D050"/>
    <a:srgbClr val="DBEEF4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3" autoAdjust="0"/>
    <p:restoredTop sz="94579" autoAdjust="0"/>
  </p:normalViewPr>
  <p:slideViewPr>
    <p:cSldViewPr>
      <p:cViewPr>
        <p:scale>
          <a:sx n="69" d="100"/>
          <a:sy n="69" d="100"/>
        </p:scale>
        <p:origin x="-19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2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0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8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6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9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4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B08F-ACFC-4830-BD40-C0B043C84AD7}" type="datetimeFigureOut">
              <a:rPr lang="en-US" smtClean="0"/>
              <a:t>08/26/2014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98A0-0049-4B84-B4E9-2E7E266A9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3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6.jpg"/><Relationship Id="rId18" Type="http://schemas.openxmlformats.org/officeDocument/2006/relationships/image" Target="../media/image11.jpg"/><Relationship Id="rId26" Type="http://schemas.openxmlformats.org/officeDocument/2006/relationships/image" Target="../media/image17.jp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3.jpg"/><Relationship Id="rId7" Type="http://schemas.openxmlformats.org/officeDocument/2006/relationships/audio" Target="../media/audio4.wav"/><Relationship Id="rId12" Type="http://schemas.openxmlformats.org/officeDocument/2006/relationships/image" Target="../media/image5.jpg"/><Relationship Id="rId17" Type="http://schemas.openxmlformats.org/officeDocument/2006/relationships/image" Target="../media/image10.jp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9.jpg"/><Relationship Id="rId20" Type="http://schemas.openxmlformats.org/officeDocument/2006/relationships/image" Target="../media/image12.jpg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24" Type="http://schemas.openxmlformats.org/officeDocument/2006/relationships/image" Target="../media/image15.jpg"/><Relationship Id="rId5" Type="http://schemas.openxmlformats.org/officeDocument/2006/relationships/audio" Target="../media/audio2.wav"/><Relationship Id="rId15" Type="http://schemas.openxmlformats.org/officeDocument/2006/relationships/image" Target="../media/image8.jpg"/><Relationship Id="rId23" Type="http://schemas.openxmlformats.org/officeDocument/2006/relationships/image" Target="../media/image14.jpg"/><Relationship Id="rId28" Type="http://schemas.openxmlformats.org/officeDocument/2006/relationships/audio" Target="../media/audio1.wav"/><Relationship Id="rId10" Type="http://schemas.openxmlformats.org/officeDocument/2006/relationships/audio" Target="../media/audio7.wav"/><Relationship Id="rId19" Type="http://schemas.openxmlformats.org/officeDocument/2006/relationships/image" Target="../media/image2.jp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image" Target="../media/image7.jpg"/><Relationship Id="rId22" Type="http://schemas.openxmlformats.org/officeDocument/2006/relationships/image" Target="../media/image3.jpg"/><Relationship Id="rId27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ỨNG DỤNG CÔNG NGHỆ DẠY HỌC</a:t>
            </a:r>
            <a:endParaRPr lang="en-US" sz="36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38600" y="4003964"/>
            <a:ext cx="48116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GVHD: Lê Đức Long</a:t>
            </a:r>
          </a:p>
          <a:p>
            <a:pPr algn="l"/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SVTT: Nguyễn Hoàng Anh</a:t>
            </a:r>
            <a:endParaRPr lang="en-US" sz="3600" b="1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09800"/>
            <a:ext cx="862168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GIỚI THIỆU  STRIGGER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B0F0"/>
                </a:solidFill>
              </a:rPr>
              <a:t/>
            </a:r>
            <a:br>
              <a:rPr lang="en-US" smtClean="0">
                <a:solidFill>
                  <a:srgbClr val="00B0F0"/>
                </a:solidFill>
              </a:rPr>
            </a:br>
            <a:r>
              <a:rPr lang="en-US" b="1" smtClean="0">
                <a:solidFill>
                  <a:srgbClr val="00B0F0"/>
                </a:solidFill>
              </a:rPr>
              <a:t>Hướng dẫn trò chơi</a:t>
            </a:r>
            <a:r>
              <a:rPr lang="en-US" smtClean="0">
                <a:solidFill>
                  <a:srgbClr val="00B0F0"/>
                </a:solidFill>
              </a:rPr>
              <a:t/>
            </a:r>
            <a:br>
              <a:rPr lang="en-US" smtClean="0">
                <a:solidFill>
                  <a:srgbClr val="00B0F0"/>
                </a:solidFill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49" y="5355897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3" y="5363963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45055" y="5366155"/>
            <a:ext cx="275772" cy="228600"/>
          </a:xfrm>
          <a:prstGeom prst="rect">
            <a:avLst/>
          </a:prstGeom>
          <a:solidFill>
            <a:srgbClr val="92D05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9155" y="6278363"/>
            <a:ext cx="304800" cy="228600"/>
          </a:xfrm>
          <a:prstGeom prst="ellipse">
            <a:avLst/>
          </a:prstGeom>
          <a:solidFill>
            <a:srgbClr val="92D05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86314" y="5500169"/>
            <a:ext cx="275772" cy="228600"/>
          </a:xfrm>
          <a:prstGeom prst="rect">
            <a:avLst/>
          </a:prstGeom>
          <a:solidFill>
            <a:srgbClr val="92D05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57286" y="6130317"/>
            <a:ext cx="304800" cy="228600"/>
          </a:xfrm>
          <a:prstGeom prst="ellipse">
            <a:avLst/>
          </a:prstGeom>
          <a:solidFill>
            <a:srgbClr val="92D05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24200" y="535952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  <a:sym typeface="Wingdings" pitchFamily="2" charset="2"/>
              </a:rPr>
              <a:t> Hình khác nhau(nhấn 2 hình)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24200" y="5952230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B0F0"/>
                </a:solidFill>
                <a:sym typeface="Wingdings" pitchFamily="2" charset="2"/>
              </a:rPr>
              <a:t> Hình giống nhau(nhấn 1 hình)</a:t>
            </a:r>
            <a:endParaRPr lang="en-US" sz="320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9618" y="5376460"/>
            <a:ext cx="275772" cy="228600"/>
          </a:xfrm>
          <a:prstGeom prst="rect">
            <a:avLst/>
          </a:prstGeom>
          <a:solidFill>
            <a:srgbClr val="92D050"/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03705" y="6244617"/>
            <a:ext cx="304800" cy="228600"/>
          </a:xfrm>
          <a:prstGeom prst="ellipse">
            <a:avLst/>
          </a:prstGeom>
          <a:solidFill>
            <a:srgbClr val="92D050"/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7" y="1090613"/>
            <a:ext cx="7619999" cy="370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Arrow 25"/>
          <p:cNvSpPr/>
          <p:nvPr/>
        </p:nvSpPr>
        <p:spPr>
          <a:xfrm>
            <a:off x="381000" y="3200400"/>
            <a:ext cx="1091304" cy="4572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CLICK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" y="2185021"/>
            <a:ext cx="8108292" cy="44958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" y="554721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19" y="5547632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62" y="55512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75" y="551497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34" y="216217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234" y="2162174"/>
            <a:ext cx="1143000" cy="1152525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1" y="216217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19" y="55512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669" y="216217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" y="217024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6" y="4395561"/>
            <a:ext cx="1153886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76" y="43955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3" y="43955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11" y="43955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" y="439556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5" y="3281589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91" y="3281589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234" y="32852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91" y="3323361"/>
            <a:ext cx="1180786" cy="1101227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1" y="328521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91" y="2162175"/>
            <a:ext cx="1159988" cy="1161187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33" y="5524047"/>
            <a:ext cx="1143000" cy="1172028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33" y="437197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21" y="3342459"/>
            <a:ext cx="1143000" cy="1110299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82" name="Rectangle 81"/>
          <p:cNvSpPr/>
          <p:nvPr/>
        </p:nvSpPr>
        <p:spPr>
          <a:xfrm>
            <a:off x="457200" y="152400"/>
            <a:ext cx="807416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NI-Viettay" pitchFamily="2" charset="0"/>
              </a:rPr>
              <a:t>Trò chơi Trúc Xanh </a:t>
            </a:r>
            <a:endParaRPr lang="en-US" sz="7000" b="1" cap="none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VNI-Viettay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451787" y="1352729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PLAY</a:t>
            </a:r>
            <a:endParaRPr lang="en-US" b="1"/>
          </a:p>
        </p:txBody>
      </p:sp>
      <p:sp>
        <p:nvSpPr>
          <p:cNvPr id="164" name="Rectangle 163"/>
          <p:cNvSpPr/>
          <p:nvPr/>
        </p:nvSpPr>
        <p:spPr>
          <a:xfrm>
            <a:off x="459997" y="2172433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294097" y="303847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628205" y="2165804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2462305" y="3050896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769133" y="2152211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3617301" y="303847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929737" y="2175656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4763837" y="3060748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5103675" y="2176689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5937775" y="3061781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264675" y="2165080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098775" y="3050172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71137" y="3276593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305237" y="416168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639345" y="3289014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473445" y="4174106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2780273" y="3275421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3628441" y="416168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3940877" y="3298866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774977" y="4183958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114815" y="3299899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948915" y="4184991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275815" y="3288290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109915" y="4173382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474065" y="4438644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1308165" y="5309668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1642273" y="4451065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476373" y="5336157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2783201" y="4437472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3631369" y="5323736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943805" y="4418713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791973" y="530380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117743" y="4461950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5937775" y="5290770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278743" y="4450341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26911" y="5310407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73173" y="5555252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099058" y="5549956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1641381" y="5567673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475481" y="6452765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782309" y="5554080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30477" y="6440344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3942913" y="5577525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4777013" y="6462617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5116851" y="5564490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5936883" y="6463650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6277851" y="5566948"/>
            <a:ext cx="262596" cy="211607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7121476" y="6452041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6696" y="2146840"/>
            <a:ext cx="1172201" cy="115941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</a:t>
            </a:r>
            <a:endParaRPr lang="en-US" sz="7200"/>
          </a:p>
        </p:txBody>
      </p:sp>
      <p:sp>
        <p:nvSpPr>
          <p:cNvPr id="85" name="Rectangle 84"/>
          <p:cNvSpPr/>
          <p:nvPr/>
        </p:nvSpPr>
        <p:spPr>
          <a:xfrm>
            <a:off x="1602361" y="2146303"/>
            <a:ext cx="1153886" cy="11575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2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763317" y="2135986"/>
            <a:ext cx="1161493" cy="117323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932961" y="2133076"/>
            <a:ext cx="1138900" cy="1166306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4</a:t>
            </a:r>
          </a:p>
        </p:txBody>
      </p:sp>
      <p:sp>
        <p:nvSpPr>
          <p:cNvPr id="88" name="Rectangle 87"/>
          <p:cNvSpPr/>
          <p:nvPr/>
        </p:nvSpPr>
        <p:spPr>
          <a:xfrm>
            <a:off x="5093565" y="2135986"/>
            <a:ext cx="1111855" cy="1176427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5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225453" y="2144430"/>
            <a:ext cx="1164644" cy="116798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6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26697" y="3316143"/>
            <a:ext cx="1172200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7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598897" y="3303751"/>
            <a:ext cx="1169269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795126" y="3305113"/>
            <a:ext cx="1127786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9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941962" y="3323527"/>
            <a:ext cx="1127786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10</a:t>
            </a:r>
            <a:endParaRPr lang="en-US" sz="7200"/>
          </a:p>
        </p:txBody>
      </p:sp>
      <p:sp>
        <p:nvSpPr>
          <p:cNvPr id="94" name="Rectangle 93"/>
          <p:cNvSpPr/>
          <p:nvPr/>
        </p:nvSpPr>
        <p:spPr>
          <a:xfrm>
            <a:off x="5095032" y="3308646"/>
            <a:ext cx="1130422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11</a:t>
            </a:r>
            <a:endParaRPr lang="en-US" sz="7200"/>
          </a:p>
        </p:txBody>
      </p:sp>
      <p:sp>
        <p:nvSpPr>
          <p:cNvPr id="95" name="Rectangle 94"/>
          <p:cNvSpPr/>
          <p:nvPr/>
        </p:nvSpPr>
        <p:spPr>
          <a:xfrm>
            <a:off x="6256302" y="3325300"/>
            <a:ext cx="1127786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12</a:t>
            </a:r>
            <a:endParaRPr lang="en-US" sz="7200"/>
          </a:p>
        </p:txBody>
      </p:sp>
      <p:sp>
        <p:nvSpPr>
          <p:cNvPr id="96" name="Rectangle 95"/>
          <p:cNvSpPr/>
          <p:nvPr/>
        </p:nvSpPr>
        <p:spPr>
          <a:xfrm>
            <a:off x="426696" y="4447763"/>
            <a:ext cx="1164037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13</a:t>
            </a:r>
            <a:endParaRPr lang="en-US" sz="7200"/>
          </a:p>
        </p:txBody>
      </p:sp>
      <p:sp>
        <p:nvSpPr>
          <p:cNvPr id="97" name="Rectangle 96"/>
          <p:cNvSpPr/>
          <p:nvPr/>
        </p:nvSpPr>
        <p:spPr>
          <a:xfrm>
            <a:off x="1598897" y="4440116"/>
            <a:ext cx="1164421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14</a:t>
            </a:r>
            <a:endParaRPr lang="en-US" sz="7200"/>
          </a:p>
        </p:txBody>
      </p:sp>
      <p:sp>
        <p:nvSpPr>
          <p:cNvPr id="98" name="Rectangle 97"/>
          <p:cNvSpPr/>
          <p:nvPr/>
        </p:nvSpPr>
        <p:spPr>
          <a:xfrm>
            <a:off x="2786816" y="4448174"/>
            <a:ext cx="1125100" cy="1118402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15</a:t>
            </a:r>
            <a:endParaRPr lang="en-US" sz="7200"/>
          </a:p>
        </p:txBody>
      </p:sp>
      <p:sp>
        <p:nvSpPr>
          <p:cNvPr id="99" name="Rectangle 98"/>
          <p:cNvSpPr/>
          <p:nvPr/>
        </p:nvSpPr>
        <p:spPr>
          <a:xfrm>
            <a:off x="3939705" y="4420898"/>
            <a:ext cx="1153860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16</a:t>
            </a:r>
            <a:endParaRPr lang="en-US" sz="7200"/>
          </a:p>
        </p:txBody>
      </p:sp>
      <p:sp>
        <p:nvSpPr>
          <p:cNvPr id="100" name="Rectangle 99"/>
          <p:cNvSpPr/>
          <p:nvPr/>
        </p:nvSpPr>
        <p:spPr>
          <a:xfrm>
            <a:off x="5097655" y="4432314"/>
            <a:ext cx="1162669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17</a:t>
            </a:r>
            <a:endParaRPr lang="en-US" sz="7200"/>
          </a:p>
        </p:txBody>
      </p:sp>
      <p:sp>
        <p:nvSpPr>
          <p:cNvPr id="101" name="Rectangle 100"/>
          <p:cNvSpPr/>
          <p:nvPr/>
        </p:nvSpPr>
        <p:spPr>
          <a:xfrm>
            <a:off x="6268612" y="4419593"/>
            <a:ext cx="1127786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18</a:t>
            </a:r>
            <a:endParaRPr lang="en-US" sz="7200"/>
          </a:p>
        </p:txBody>
      </p:sp>
      <p:sp>
        <p:nvSpPr>
          <p:cNvPr id="102" name="Rectangle 101"/>
          <p:cNvSpPr/>
          <p:nvPr/>
        </p:nvSpPr>
        <p:spPr>
          <a:xfrm>
            <a:off x="426696" y="5528065"/>
            <a:ext cx="1164037" cy="1166586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19</a:t>
            </a:r>
            <a:endParaRPr lang="en-US" sz="7200"/>
          </a:p>
        </p:txBody>
      </p:sp>
      <p:sp>
        <p:nvSpPr>
          <p:cNvPr id="103" name="Rectangle 102"/>
          <p:cNvSpPr/>
          <p:nvPr/>
        </p:nvSpPr>
        <p:spPr>
          <a:xfrm>
            <a:off x="1590733" y="5528065"/>
            <a:ext cx="1176368" cy="1164772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20</a:t>
            </a:r>
            <a:endParaRPr lang="en-US" sz="7200"/>
          </a:p>
        </p:txBody>
      </p:sp>
      <p:sp>
        <p:nvSpPr>
          <p:cNvPr id="104" name="Rectangle 103"/>
          <p:cNvSpPr/>
          <p:nvPr/>
        </p:nvSpPr>
        <p:spPr>
          <a:xfrm>
            <a:off x="2784130" y="5536265"/>
            <a:ext cx="1127786" cy="1158385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21</a:t>
            </a:r>
            <a:endParaRPr lang="en-US" sz="7200"/>
          </a:p>
        </p:txBody>
      </p:sp>
      <p:sp>
        <p:nvSpPr>
          <p:cNvPr id="105" name="Rectangle 104"/>
          <p:cNvSpPr/>
          <p:nvPr/>
        </p:nvSpPr>
        <p:spPr>
          <a:xfrm>
            <a:off x="3924811" y="5521818"/>
            <a:ext cx="1170678" cy="1155701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22</a:t>
            </a:r>
            <a:endParaRPr lang="en-US" sz="7200"/>
          </a:p>
        </p:txBody>
      </p:sp>
      <p:sp>
        <p:nvSpPr>
          <p:cNvPr id="106" name="Rectangle 105"/>
          <p:cNvSpPr/>
          <p:nvPr/>
        </p:nvSpPr>
        <p:spPr>
          <a:xfrm>
            <a:off x="5111438" y="5528064"/>
            <a:ext cx="1148155" cy="1148073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23</a:t>
            </a:r>
            <a:endParaRPr lang="en-US" sz="7200"/>
          </a:p>
        </p:txBody>
      </p:sp>
      <p:sp>
        <p:nvSpPr>
          <p:cNvPr id="107" name="Rectangle 106"/>
          <p:cNvSpPr/>
          <p:nvPr/>
        </p:nvSpPr>
        <p:spPr>
          <a:xfrm>
            <a:off x="6286063" y="5556724"/>
            <a:ext cx="1127786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24</a:t>
            </a:r>
            <a:endParaRPr lang="en-US" sz="7200"/>
          </a:p>
        </p:txBody>
      </p:sp>
      <p:pic>
        <p:nvPicPr>
          <p:cNvPr id="5" name="Gunny - Nguu Lang Chuc N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471053" y="11098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1" y="3290298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66" y="2147381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11" y="4437472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11" y="5530215"/>
            <a:ext cx="1143000" cy="114300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</p:pic>
      <p:sp>
        <p:nvSpPr>
          <p:cNvPr id="114" name="Rectangle 113"/>
          <p:cNvSpPr/>
          <p:nvPr/>
        </p:nvSpPr>
        <p:spPr>
          <a:xfrm>
            <a:off x="7431711" y="5553075"/>
            <a:ext cx="275772" cy="13875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412808" y="4475641"/>
            <a:ext cx="156789" cy="171672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7431711" y="3324951"/>
            <a:ext cx="137886" cy="161925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7431711" y="2185021"/>
            <a:ext cx="275772" cy="228600"/>
          </a:xfrm>
          <a:prstGeom prst="rect">
            <a:avLst/>
          </a:prstGeom>
          <a:solidFill>
            <a:srgbClr val="DBEEF4">
              <a:alpha val="23137"/>
            </a:srgbClr>
          </a:solidFill>
          <a:ln w="6350" cmpd="sng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374711" y="6440344"/>
            <a:ext cx="184480" cy="219342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240043" y="5405070"/>
            <a:ext cx="306119" cy="120506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374711" y="4300024"/>
            <a:ext cx="192685" cy="119576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8240043" y="3052989"/>
            <a:ext cx="304800" cy="228600"/>
          </a:xfrm>
          <a:prstGeom prst="ellipse">
            <a:avLst/>
          </a:prstGeom>
          <a:solidFill>
            <a:srgbClr val="DBEEF4">
              <a:alpha val="23137"/>
            </a:srgbClr>
          </a:solidFill>
          <a:ln w="6350">
            <a:solidFill>
              <a:srgbClr val="DBEEF4">
                <a:alpha val="4117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7420907" y="5567517"/>
            <a:ext cx="1152831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25</a:t>
            </a:r>
            <a:endParaRPr lang="en-US" sz="7200"/>
          </a:p>
        </p:txBody>
      </p:sp>
      <p:sp>
        <p:nvSpPr>
          <p:cNvPr id="109" name="Rectangle 108"/>
          <p:cNvSpPr/>
          <p:nvPr/>
        </p:nvSpPr>
        <p:spPr>
          <a:xfrm>
            <a:off x="7398180" y="4436404"/>
            <a:ext cx="1163823" cy="1119414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26</a:t>
            </a:r>
            <a:endParaRPr lang="en-US" sz="7200"/>
          </a:p>
        </p:txBody>
      </p:sp>
      <p:sp>
        <p:nvSpPr>
          <p:cNvPr id="110" name="Rectangle 109"/>
          <p:cNvSpPr/>
          <p:nvPr/>
        </p:nvSpPr>
        <p:spPr>
          <a:xfrm>
            <a:off x="7400365" y="3314002"/>
            <a:ext cx="1161638" cy="1103267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27</a:t>
            </a:r>
            <a:endParaRPr lang="en-US" sz="7200"/>
          </a:p>
        </p:txBody>
      </p:sp>
      <p:sp>
        <p:nvSpPr>
          <p:cNvPr id="111" name="Rectangle 110"/>
          <p:cNvSpPr/>
          <p:nvPr/>
        </p:nvSpPr>
        <p:spPr>
          <a:xfrm>
            <a:off x="7413848" y="2135987"/>
            <a:ext cx="1150339" cy="1151930"/>
          </a:xfrm>
          <a:prstGeom prst="rect">
            <a:avLst/>
          </a:prstGeom>
          <a:solidFill>
            <a:srgbClr val="92D050"/>
          </a:solidFill>
          <a:ln w="28575">
            <a:solidFill>
              <a:srgbClr val="FCD5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mtClean="0"/>
              <a:t>28</a:t>
            </a:r>
            <a:endParaRPr lang="en-US" sz="7200"/>
          </a:p>
        </p:txBody>
      </p:sp>
      <p:sp>
        <p:nvSpPr>
          <p:cNvPr id="2" name="Rectangle 1"/>
          <p:cNvSpPr/>
          <p:nvPr/>
        </p:nvSpPr>
        <p:spPr>
          <a:xfrm>
            <a:off x="1197707" y="3335323"/>
            <a:ext cx="704233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VNI-HLThuphap" pitchFamily="2" charset="0"/>
                <a:cs typeface="Arial" pitchFamily="34" charset="0"/>
              </a:rPr>
              <a:t>Chúc một ngày vui vẻ</a:t>
            </a:r>
          </a:p>
          <a:p>
            <a:pPr algn="ctr"/>
            <a:r>
              <a:rPr lang="en-US" sz="6000" b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VNI-HLThuphap" pitchFamily="2" charset="0"/>
                <a:cs typeface="Arial" pitchFamily="34" charset="0"/>
              </a:rPr>
              <a:t>Hẹn gặp lại !̉</a:t>
            </a:r>
            <a:endParaRPr lang="en-US" sz="6000" b="1" cap="none" spc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00"/>
              </a:solidFill>
              <a:effectLst/>
              <a:latin typeface="VNI-HLThuphap" pitchFamily="2" charset="0"/>
              <a:cs typeface="Arial" pitchFamily="34" charset="0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098775" y="1352729"/>
            <a:ext cx="1502304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RESET</a:t>
            </a:r>
            <a:endParaRPr lang="en-US" b="1"/>
          </a:p>
        </p:txBody>
      </p:sp>
      <p:sp>
        <p:nvSpPr>
          <p:cNvPr id="123" name="Rounded Rectangle 122"/>
          <p:cNvSpPr/>
          <p:nvPr/>
        </p:nvSpPr>
        <p:spPr>
          <a:xfrm>
            <a:off x="3805971" y="1351383"/>
            <a:ext cx="1528029" cy="533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EXIT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1699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ripple/>
        <p:sndAc>
          <p:stSnd>
            <p:snd r:embed="rId4" name="bomb.wav"/>
          </p:stSnd>
        </p:sndAc>
      </p:transition>
    </mc:Choice>
    <mc:Fallback xmlns="">
      <p:transition spd="slow" advClick="0">
        <p:fade/>
        <p:sndAc>
          <p:stSnd>
            <p:snd r:embed="rId2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5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0" fill="hold">
                      <p:stCondLst>
                        <p:cond delay="0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6" fill="hold">
                      <p:stCondLst>
                        <p:cond delay="0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8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0" fill="hold">
                      <p:stCondLst>
                        <p:cond delay="0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0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8" fill="hold">
                      <p:stCondLst>
                        <p:cond delay="0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1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4" fill="hold">
                      <p:stCondLst>
                        <p:cond delay="0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61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0" fill="hold">
                      <p:stCondLst>
                        <p:cond delay="0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3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8" fill="hold">
                      <p:stCondLst>
                        <p:cond delay="0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4" fill="hold">
                      <p:stCondLst>
                        <p:cond delay="0"/>
                      </p:stCondLst>
                      <p:childTnLst>
                        <p:par>
                          <p:cTn id="645" fill="hold">
                            <p:stCondLst>
                              <p:cond delay="0"/>
                            </p:stCondLst>
                            <p:childTnLst>
                              <p:par>
                                <p:cTn id="64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4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0" fill="hold">
                      <p:stCondLst>
                        <p:cond delay="0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5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6" fill="hold">
                      <p:stCondLst>
                        <p:cond delay="0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6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2" fill="hold">
                      <p:stCondLst>
                        <p:cond delay="0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6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8" fill="hold">
                      <p:stCondLst>
                        <p:cond delay="0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7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0" fill="hold">
                      <p:stCondLst>
                        <p:cond delay="0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91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2" fill="hold">
                      <p:stCondLst>
                        <p:cond delay="0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69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8" fill="hold">
                      <p:stCondLst>
                        <p:cond delay="0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70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4" fill="hold">
                      <p:stCondLst>
                        <p:cond delay="0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70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0" fill="hold">
                      <p:stCondLst>
                        <p:cond delay="0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715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6" fill="hold">
                      <p:stCondLst>
                        <p:cond delay="0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721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2" fill="hold">
                      <p:stCondLst>
                        <p:cond delay="0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739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0" fill="hold">
                      <p:stCondLst>
                        <p:cond delay="0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74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6" fill="hold">
                      <p:stCondLst>
                        <p:cond delay="0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751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2" fill="hold">
                      <p:stCondLst>
                        <p:cond delay="0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757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8" fill="hold">
                      <p:stCondLst>
                        <p:cond delay="0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763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4" fill="hold">
                      <p:stCondLst>
                        <p:cond delay="0"/>
                      </p:stCondLst>
                      <p:childTnLst>
                        <p:par>
                          <p:cTn id="765" fill="hold">
                            <p:stCondLst>
                              <p:cond delay="0"/>
                            </p:stCondLst>
                            <p:childTnLst>
                              <p:par>
                                <p:cTn id="766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769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0" fill="hold">
                      <p:stCondLst>
                        <p:cond delay="0"/>
                      </p:stCondLst>
                      <p:childTnLst>
                        <p:par>
                          <p:cTn id="771" fill="hold">
                            <p:stCondLst>
                              <p:cond delay="0"/>
                            </p:stCondLst>
                            <p:childTnLst>
                              <p:par>
                                <p:cTn id="77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75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6" fill="hold">
                      <p:stCondLst>
                        <p:cond delay="0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781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2" fill="hold">
                      <p:stCondLst>
                        <p:cond delay="0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8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8" fill="hold">
                      <p:stCondLst>
                        <p:cond delay="0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79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4" fill="hold">
                      <p:stCondLst>
                        <p:cond delay="0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99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0" fill="hold">
                      <p:stCondLst>
                        <p:cond delay="0"/>
                      </p:stCondLst>
                      <p:childTnLst>
                        <p:par>
                          <p:cTn id="801" fill="hold">
                            <p:stCondLst>
                              <p:cond delay="0"/>
                            </p:stCondLst>
                            <p:childTnLst>
                              <p:par>
                                <p:cTn id="802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805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6" fill="hold">
                      <p:stCondLst>
                        <p:cond delay="0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11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2" fill="hold">
                      <p:stCondLst>
                        <p:cond delay="0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81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8" fill="hold">
                      <p:stCondLst>
                        <p:cond delay="0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9" fill="hold">
                      <p:stCondLst>
                        <p:cond delay="0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5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0" fill="hold">
                      <p:stCondLst>
                        <p:cond delay="0"/>
                      </p:stCondLst>
                      <p:childTnLst>
                        <p:par>
                          <p:cTn id="861" fill="hold">
                            <p:stCondLst>
                              <p:cond delay="0"/>
                            </p:stCondLst>
                            <p:childTnLst>
                              <p:par>
                                <p:cTn id="86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880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1" fill="hold">
                      <p:stCondLst>
                        <p:cond delay="0"/>
                      </p:stCondLst>
                      <p:childTnLst>
                        <p:par>
                          <p:cTn id="882" fill="hold">
                            <p:stCondLst>
                              <p:cond delay="0"/>
                            </p:stCondLst>
                            <p:childTnLst>
                              <p:par>
                                <p:cTn id="8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901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2" fill="hold">
                      <p:stCondLst>
                        <p:cond delay="0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92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3" fill="hold">
                      <p:stCondLst>
                        <p:cond delay="0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64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5" fill="hold">
                      <p:stCondLst>
                        <p:cond delay="0"/>
                      </p:stCondLst>
                      <p:childTnLst>
                        <p:par>
                          <p:cTn id="966" fill="hold">
                            <p:stCondLst>
                              <p:cond delay="0"/>
                            </p:stCondLst>
                            <p:childTnLst>
                              <p:par>
                                <p:cTn id="9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985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6" fill="hold">
                      <p:stCondLst>
                        <p:cond delay="0"/>
                      </p:stCondLst>
                      <p:childTnLst>
                        <p:par>
                          <p:cTn id="987" fill="hold">
                            <p:stCondLst>
                              <p:cond delay="0"/>
                            </p:stCondLst>
                            <p:childTnLst>
                              <p:par>
                                <p:cTn id="9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00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7" fill="hold">
                      <p:stCondLst>
                        <p:cond delay="0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2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4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5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7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8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0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1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3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4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6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7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9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0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3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5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6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8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9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1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2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4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5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7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8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1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3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4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6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7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9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0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2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3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5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6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8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9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2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4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5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8" presetID="21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1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audio>
              <p:cMediaNode vol="88679">
                <p:cTn id="109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115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6" fill="hold">
                      <p:stCondLst>
                        <p:cond delay="0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7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0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57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8" fill="hold">
                      <p:stCondLst>
                        <p:cond delay="0"/>
                      </p:stCondLst>
                      <p:childTnLst>
                        <p:par>
                          <p:cTn id="1159" fill="hold">
                            <p:stCondLst>
                              <p:cond delay="0"/>
                            </p:stCondLst>
                            <p:childTnLst>
                              <p:par>
                                <p:cTn id="11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7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19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0" fill="hold">
                      <p:stCondLst>
                        <p:cond delay="0"/>
                      </p:stCondLst>
                      <p:childTnLst>
                        <p:par>
                          <p:cTn id="1201" fill="hold">
                            <p:stCondLst>
                              <p:cond delay="0"/>
                            </p:stCondLst>
                            <p:childTnLst>
                              <p:par>
                                <p:cTn id="120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9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2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3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41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2" fill="hold">
                      <p:stCondLst>
                        <p:cond delay="0"/>
                      </p:stCondLst>
                      <p:childTnLst>
                        <p:par>
                          <p:cTn id="1243" fill="hold">
                            <p:stCondLst>
                              <p:cond delay="0"/>
                            </p:stCondLst>
                            <p:childTnLst>
                              <p:par>
                                <p:cTn id="12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5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3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6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5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9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126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3" fill="hold">
                      <p:stCondLst>
                        <p:cond delay="0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7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4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7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7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0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28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4" fill="hold">
                      <p:stCondLst>
                        <p:cond delay="0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9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2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5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8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9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1" presetID="16" presetClass="exit" presetSubtype="2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3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5" fill="hold">
                      <p:stCondLst>
                        <p:cond delay="0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53" presetClass="entr" presetSubtype="16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3" fill="hold">
                      <p:stCondLst>
                        <p:cond delay="0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9" fill="hold">
                      <p:stCondLst>
                        <p:cond delay="0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32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5" fill="hold">
                      <p:stCondLst>
                        <p:cond delay="0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3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3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1" fill="hold">
                      <p:stCondLst>
                        <p:cond delay="0"/>
                      </p:stCondLst>
                      <p:childTnLst>
                        <p:par>
                          <p:cTn id="1332" fill="hold">
                            <p:stCondLst>
                              <p:cond delay="0"/>
                            </p:stCondLst>
                            <p:childTnLst>
                              <p:par>
                                <p:cTn id="1333" presetID="3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3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7" fill="hold">
                      <p:stCondLst>
                        <p:cond delay="0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6" presetClass="entr" presetSubtype="2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3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9" fill="hold">
                      <p:stCondLst>
                        <p:cond delay="0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5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5" fill="hold">
                      <p:stCondLst>
                        <p:cond delay="0"/>
                      </p:stCondLst>
                      <p:childTnLst>
                        <p:par>
                          <p:cTn id="1356" fill="hold">
                            <p:stCondLst>
                              <p:cond delay="0"/>
                            </p:stCondLst>
                            <p:childTnLst>
                              <p:par>
                                <p:cTn id="1357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6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1" fill="hold">
                      <p:stCondLst>
                        <p:cond delay="0"/>
                      </p:stCondLst>
                      <p:childTnLst>
                        <p:par>
                          <p:cTn id="1362" fill="hold">
                            <p:stCondLst>
                              <p:cond delay="0"/>
                            </p:stCondLst>
                            <p:childTnLst>
                              <p:par>
                                <p:cTn id="13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38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2" fill="hold">
                      <p:stCondLst>
                        <p:cond delay="0"/>
                      </p:stCondLst>
                      <p:childTnLst>
                        <p:par>
                          <p:cTn id="1383" fill="hold">
                            <p:stCondLst>
                              <p:cond delay="0"/>
                            </p:stCondLst>
                            <p:childTnLst>
                              <p:par>
                                <p:cTn id="138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7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3" fill="hold">
                      <p:stCondLst>
                        <p:cond delay="0"/>
                      </p:stCondLst>
                      <p:childTnLst>
                        <p:par>
                          <p:cTn id="1404" fill="hold">
                            <p:stCondLst>
                              <p:cond delay="0"/>
                            </p:stCondLst>
                            <p:childTnLst>
                              <p:par>
                                <p:cTn id="14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3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4" fill="hold">
                      <p:stCondLst>
                        <p:cond delay="0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5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8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4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5" fill="hold">
                      <p:stCondLst>
                        <p:cond delay="0"/>
                      </p:stCondLst>
                      <p:childTnLst>
                        <p:par>
                          <p:cTn id="1446" fill="hold">
                            <p:stCondLst>
                              <p:cond delay="0"/>
                            </p:stCondLst>
                            <p:childTnLst>
                              <p:par>
                                <p:cTn id="14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3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6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9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2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46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6" fill="hold">
                      <p:stCondLst>
                        <p:cond delay="0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4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7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0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3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8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48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7" fill="hold">
                      <p:stCondLst>
                        <p:cond delay="0"/>
                      </p:stCondLst>
                      <p:childTnLst>
                        <p:par>
                          <p:cTn id="1488" fill="hold">
                            <p:stCondLst>
                              <p:cond delay="0"/>
                            </p:stCondLst>
                            <p:childTnLst>
                              <p:par>
                                <p:cTn id="148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9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4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1507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8" fill="hold">
                      <p:stCondLst>
                        <p:cond delay="0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2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5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152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9" fill="hold">
                      <p:stCondLst>
                        <p:cond delay="0"/>
                      </p:stCondLst>
                      <p:childTnLst>
                        <p:par>
                          <p:cTn id="1530" fill="hold">
                            <p:stCondLst>
                              <p:cond delay="0"/>
                            </p:stCondLst>
                            <p:childTnLst>
                              <p:par>
                                <p:cTn id="15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9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2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5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6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9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3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8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9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2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5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9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2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5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3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9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2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4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5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6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9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0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8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9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1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2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4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5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0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1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3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4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6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3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6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9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2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5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8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1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4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7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3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6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9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2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5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8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1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4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7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0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3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6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9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2" presetID="6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5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8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1" presetID="6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7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3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6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2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8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1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4" presetID="6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lah-blah-bl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7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1" fill="hold">
                      <p:stCondLst>
                        <p:cond delay="0"/>
                      </p:stCondLst>
                      <p:childTnLst>
                        <p:par>
                          <p:cTn id="1872" fill="hold">
                            <p:stCondLst>
                              <p:cond delay="0"/>
                            </p:stCondLst>
                            <p:childTnLst>
                              <p:par>
                                <p:cTn id="1873" presetID="53" presetClass="entr" presetSubtype="16" repeatCount="3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164" grpId="0" animBg="1"/>
      <p:bldP spid="164" grpId="1" animBg="1"/>
      <p:bldP spid="164" grpId="2" animBg="1"/>
      <p:bldP spid="164" grpId="4" animBg="1"/>
      <p:bldP spid="165" grpId="0" animBg="1"/>
      <p:bldP spid="165" grpId="1" animBg="1"/>
      <p:bldP spid="165" grpId="2" animBg="1"/>
      <p:bldP spid="165" grpId="4" animBg="1"/>
      <p:bldP spid="166" grpId="0" animBg="1"/>
      <p:bldP spid="166" grpId="1" animBg="1"/>
      <p:bldP spid="166" grpId="2" animBg="1"/>
      <p:bldP spid="166" grpId="4" animBg="1"/>
      <p:bldP spid="167" grpId="0" animBg="1"/>
      <p:bldP spid="167" grpId="1" animBg="1"/>
      <p:bldP spid="167" grpId="2" animBg="1"/>
      <p:bldP spid="167" grpId="4" animBg="1"/>
      <p:bldP spid="168" grpId="0" animBg="1"/>
      <p:bldP spid="168" grpId="1" animBg="1"/>
      <p:bldP spid="168" grpId="2" animBg="1"/>
      <p:bldP spid="168" grpId="4" animBg="1"/>
      <p:bldP spid="169" grpId="0" animBg="1"/>
      <p:bldP spid="169" grpId="1" animBg="1"/>
      <p:bldP spid="169" grpId="2" animBg="1"/>
      <p:bldP spid="169" grpId="4" animBg="1"/>
      <p:bldP spid="170" grpId="0" animBg="1"/>
      <p:bldP spid="170" grpId="1" animBg="1"/>
      <p:bldP spid="170" grpId="2" animBg="1"/>
      <p:bldP spid="170" grpId="4" animBg="1"/>
      <p:bldP spid="171" grpId="0" animBg="1"/>
      <p:bldP spid="171" grpId="1" animBg="1"/>
      <p:bldP spid="171" grpId="2" animBg="1"/>
      <p:bldP spid="171" grpId="4" animBg="1"/>
      <p:bldP spid="172" grpId="0" animBg="1"/>
      <p:bldP spid="172" grpId="1" animBg="1"/>
      <p:bldP spid="172" grpId="2" animBg="1"/>
      <p:bldP spid="172" grpId="4" animBg="1"/>
      <p:bldP spid="173" grpId="0" animBg="1"/>
      <p:bldP spid="173" grpId="1" animBg="1"/>
      <p:bldP spid="173" grpId="2" animBg="1"/>
      <p:bldP spid="173" grpId="4" animBg="1"/>
      <p:bldP spid="174" grpId="0" animBg="1"/>
      <p:bldP spid="174" grpId="3" animBg="1"/>
      <p:bldP spid="174" grpId="4" animBg="1"/>
      <p:bldP spid="174" grpId="6" animBg="1"/>
      <p:bldP spid="175" grpId="0" animBg="1"/>
      <p:bldP spid="175" grpId="3" animBg="1"/>
      <p:bldP spid="175" grpId="4" animBg="1"/>
      <p:bldP spid="175" grpId="6" animBg="1"/>
      <p:bldP spid="176" grpId="0" animBg="1"/>
      <p:bldP spid="176" grpId="1" animBg="1"/>
      <p:bldP spid="176" grpId="2" animBg="1"/>
      <p:bldP spid="176" grpId="4" animBg="1"/>
      <p:bldP spid="177" grpId="0" animBg="1"/>
      <p:bldP spid="177" grpId="1" animBg="1"/>
      <p:bldP spid="177" grpId="2" animBg="1"/>
      <p:bldP spid="177" grpId="4" animBg="1"/>
      <p:bldP spid="178" grpId="0" animBg="1"/>
      <p:bldP spid="178" grpId="1" animBg="1"/>
      <p:bldP spid="178" grpId="2" animBg="1"/>
      <p:bldP spid="178" grpId="4" animBg="1"/>
      <p:bldP spid="179" grpId="0" animBg="1"/>
      <p:bldP spid="179" grpId="1" animBg="1"/>
      <p:bldP spid="179" grpId="2" animBg="1"/>
      <p:bldP spid="179" grpId="4" animBg="1"/>
      <p:bldP spid="180" grpId="0" animBg="1"/>
      <p:bldP spid="180" grpId="1" animBg="1"/>
      <p:bldP spid="180" grpId="2" animBg="1"/>
      <p:bldP spid="180" grpId="4" animBg="1"/>
      <p:bldP spid="181" grpId="0" animBg="1"/>
      <p:bldP spid="181" grpId="1" animBg="1"/>
      <p:bldP spid="181" grpId="2" animBg="1"/>
      <p:bldP spid="181" grpId="4" animBg="1"/>
      <p:bldP spid="182" grpId="0" animBg="1"/>
      <p:bldP spid="182" grpId="1" animBg="1"/>
      <p:bldP spid="182" grpId="2" animBg="1"/>
      <p:bldP spid="182" grpId="4" animBg="1"/>
      <p:bldP spid="183" grpId="0" animBg="1"/>
      <p:bldP spid="183" grpId="1" animBg="1"/>
      <p:bldP spid="183" grpId="2" animBg="1"/>
      <p:bldP spid="183" grpId="4" animBg="1"/>
      <p:bldP spid="184" grpId="0" animBg="1"/>
      <p:bldP spid="184" grpId="1" animBg="1"/>
      <p:bldP spid="184" grpId="2" animBg="1"/>
      <p:bldP spid="184" grpId="4" animBg="1"/>
      <p:bldP spid="185" grpId="0" animBg="1"/>
      <p:bldP spid="185" grpId="1" animBg="1"/>
      <p:bldP spid="185" grpId="2" animBg="1"/>
      <p:bldP spid="185" grpId="4" animBg="1"/>
      <p:bldP spid="186" grpId="0" animBg="1"/>
      <p:bldP spid="186" grpId="3" animBg="1"/>
      <p:bldP spid="186" grpId="4" animBg="1"/>
      <p:bldP spid="186" grpId="6" animBg="1"/>
      <p:bldP spid="187" grpId="0" animBg="1"/>
      <p:bldP spid="187" grpId="3" animBg="1"/>
      <p:bldP spid="187" grpId="4" animBg="1"/>
      <p:bldP spid="187" grpId="6" animBg="1"/>
      <p:bldP spid="188" grpId="0" animBg="1"/>
      <p:bldP spid="188" grpId="1" animBg="1"/>
      <p:bldP spid="188" grpId="2" animBg="1"/>
      <p:bldP spid="188" grpId="4" animBg="1"/>
      <p:bldP spid="189" grpId="0" animBg="1"/>
      <p:bldP spid="189" grpId="1" animBg="1"/>
      <p:bldP spid="189" grpId="2" animBg="1"/>
      <p:bldP spid="189" grpId="4" animBg="1"/>
      <p:bldP spid="190" grpId="0" animBg="1"/>
      <p:bldP spid="190" grpId="1" animBg="1"/>
      <p:bldP spid="190" grpId="2" animBg="1"/>
      <p:bldP spid="190" grpId="4" animBg="1"/>
      <p:bldP spid="191" grpId="0" animBg="1"/>
      <p:bldP spid="191" grpId="1" animBg="1"/>
      <p:bldP spid="191" grpId="2" animBg="1"/>
      <p:bldP spid="191" grpId="4" animBg="1"/>
      <p:bldP spid="192" grpId="0" animBg="1"/>
      <p:bldP spid="192" grpId="1" animBg="1"/>
      <p:bldP spid="192" grpId="2" animBg="1"/>
      <p:bldP spid="192" grpId="4" animBg="1"/>
      <p:bldP spid="193" grpId="0" animBg="1"/>
      <p:bldP spid="193" grpId="1" animBg="1"/>
      <p:bldP spid="193" grpId="2" animBg="1"/>
      <p:bldP spid="193" grpId="4" animBg="1"/>
      <p:bldP spid="194" grpId="0" animBg="1"/>
      <p:bldP spid="194" grpId="1" animBg="1"/>
      <p:bldP spid="194" grpId="2" animBg="1"/>
      <p:bldP spid="194" grpId="4" animBg="1"/>
      <p:bldP spid="195" grpId="0" animBg="1"/>
      <p:bldP spid="195" grpId="1" animBg="1"/>
      <p:bldP spid="195" grpId="2" animBg="1"/>
      <p:bldP spid="195" grpId="4" animBg="1"/>
      <p:bldP spid="196" grpId="0" animBg="1"/>
      <p:bldP spid="196" grpId="1" animBg="1"/>
      <p:bldP spid="196" grpId="2" animBg="1"/>
      <p:bldP spid="196" grpId="4" animBg="1"/>
      <p:bldP spid="197" grpId="0" animBg="1"/>
      <p:bldP spid="197" grpId="1" animBg="1"/>
      <p:bldP spid="197" grpId="2" animBg="1"/>
      <p:bldP spid="197" grpId="4" animBg="1"/>
      <p:bldP spid="198" grpId="0" animBg="1"/>
      <p:bldP spid="198" grpId="1" animBg="1"/>
      <p:bldP spid="198" grpId="2" animBg="1"/>
      <p:bldP spid="198" grpId="4" animBg="1"/>
      <p:bldP spid="199" grpId="0" animBg="1"/>
      <p:bldP spid="199" grpId="1" animBg="1"/>
      <p:bldP spid="199" grpId="2" animBg="1"/>
      <p:bldP spid="199" grpId="4" animBg="1"/>
      <p:bldP spid="200" grpId="0" animBg="1"/>
      <p:bldP spid="200" grpId="1" animBg="1"/>
      <p:bldP spid="200" grpId="2" animBg="1"/>
      <p:bldP spid="200" grpId="4" animBg="1"/>
      <p:bldP spid="201" grpId="0" animBg="1"/>
      <p:bldP spid="201" grpId="1" animBg="1"/>
      <p:bldP spid="201" grpId="2" animBg="1"/>
      <p:bldP spid="201" grpId="4" animBg="1"/>
      <p:bldP spid="202" grpId="0" animBg="1"/>
      <p:bldP spid="202" grpId="1" animBg="1"/>
      <p:bldP spid="202" grpId="2" animBg="1"/>
      <p:bldP spid="202" grpId="4" animBg="1"/>
      <p:bldP spid="203" grpId="0" animBg="1"/>
      <p:bldP spid="203" grpId="1" animBg="1"/>
      <p:bldP spid="203" grpId="2" animBg="1"/>
      <p:bldP spid="203" grpId="4" animBg="1"/>
      <p:bldP spid="204" grpId="0" animBg="1"/>
      <p:bldP spid="204" grpId="1" animBg="1"/>
      <p:bldP spid="204" grpId="2" animBg="1"/>
      <p:bldP spid="204" grpId="4" animBg="1"/>
      <p:bldP spid="205" grpId="0" animBg="1"/>
      <p:bldP spid="205" grpId="1" animBg="1"/>
      <p:bldP spid="205" grpId="2" animBg="1"/>
      <p:bldP spid="205" grpId="4" animBg="1"/>
      <p:bldP spid="206" grpId="0" animBg="1"/>
      <p:bldP spid="206" grpId="1" animBg="1"/>
      <p:bldP spid="206" grpId="2" animBg="1"/>
      <p:bldP spid="206" grpId="4" animBg="1"/>
      <p:bldP spid="207" grpId="0" animBg="1"/>
      <p:bldP spid="207" grpId="1" animBg="1"/>
      <p:bldP spid="207" grpId="2" animBg="1"/>
      <p:bldP spid="207" grpId="4" animBg="1"/>
      <p:bldP spid="208" grpId="0" animBg="1"/>
      <p:bldP spid="208" grpId="1" animBg="1"/>
      <p:bldP spid="208" grpId="2" animBg="1"/>
      <p:bldP spid="208" grpId="4" animBg="1"/>
      <p:bldP spid="209" grpId="0" animBg="1"/>
      <p:bldP spid="209" grpId="1" animBg="1"/>
      <p:bldP spid="209" grpId="2" animBg="1"/>
      <p:bldP spid="209" grpId="4" animBg="1"/>
      <p:bldP spid="210" grpId="0" animBg="1"/>
      <p:bldP spid="210" grpId="3" animBg="1"/>
      <p:bldP spid="210" grpId="4" animBg="1"/>
      <p:bldP spid="210" grpId="6" animBg="1"/>
      <p:bldP spid="211" grpId="0" animBg="1"/>
      <p:bldP spid="211" grpId="3" animBg="1"/>
      <p:bldP spid="211" grpId="4" animBg="1"/>
      <p:bldP spid="211" grpId="6" animBg="1"/>
      <p:bldP spid="84" grpId="0" animBg="1"/>
      <p:bldP spid="84" grpId="2" animBg="1"/>
      <p:bldP spid="84" grpId="3" animBg="1"/>
      <p:bldP spid="84" grpId="4" animBg="1"/>
      <p:bldP spid="84" grpId="6" animBg="1"/>
      <p:bldP spid="85" grpId="0" animBg="1"/>
      <p:bldP spid="85" grpId="2" animBg="1"/>
      <p:bldP spid="85" grpId="3" animBg="1"/>
      <p:bldP spid="85" grpId="4" animBg="1"/>
      <p:bldP spid="85" grpId="6" animBg="1"/>
      <p:bldP spid="86" grpId="0" animBg="1"/>
      <p:bldP spid="86" grpId="2" animBg="1"/>
      <p:bldP spid="86" grpId="3" animBg="1"/>
      <p:bldP spid="86" grpId="4" animBg="1"/>
      <p:bldP spid="86" grpId="6" animBg="1"/>
      <p:bldP spid="87" grpId="0" animBg="1"/>
      <p:bldP spid="87" grpId="2" animBg="1"/>
      <p:bldP spid="87" grpId="3" animBg="1"/>
      <p:bldP spid="87" grpId="4" animBg="1"/>
      <p:bldP spid="87" grpId="6" animBg="1"/>
      <p:bldP spid="88" grpId="0" animBg="1"/>
      <p:bldP spid="88" grpId="2" animBg="1"/>
      <p:bldP spid="88" grpId="3" animBg="1"/>
      <p:bldP spid="88" grpId="4" animBg="1"/>
      <p:bldP spid="88" grpId="6" animBg="1"/>
      <p:bldP spid="89" grpId="0" animBg="1"/>
      <p:bldP spid="89" grpId="2" animBg="1"/>
      <p:bldP spid="89" grpId="3" animBg="1"/>
      <p:bldP spid="89" grpId="4" animBg="1"/>
      <p:bldP spid="89" grpId="6" animBg="1"/>
      <p:bldP spid="90" grpId="0" animBg="1"/>
      <p:bldP spid="90" grpId="2" animBg="1"/>
      <p:bldP spid="90" grpId="3" animBg="1"/>
      <p:bldP spid="90" grpId="4" animBg="1"/>
      <p:bldP spid="90" grpId="6" animBg="1"/>
      <p:bldP spid="91" grpId="0" animBg="1"/>
      <p:bldP spid="91" grpId="2" animBg="1"/>
      <p:bldP spid="91" grpId="3" animBg="1"/>
      <p:bldP spid="91" grpId="4" animBg="1"/>
      <p:bldP spid="91" grpId="6" animBg="1"/>
      <p:bldP spid="92" grpId="0" animBg="1"/>
      <p:bldP spid="92" grpId="2" animBg="1"/>
      <p:bldP spid="92" grpId="3" animBg="1"/>
      <p:bldP spid="92" grpId="4" animBg="1"/>
      <p:bldP spid="92" grpId="6" animBg="1"/>
      <p:bldP spid="93" grpId="0" animBg="1"/>
      <p:bldP spid="93" grpId="2" animBg="1"/>
      <p:bldP spid="93" grpId="3" animBg="1"/>
      <p:bldP spid="93" grpId="4" animBg="1"/>
      <p:bldP spid="93" grpId="6" animBg="1"/>
      <p:bldP spid="94" grpId="0" animBg="1"/>
      <p:bldP spid="94" grpId="2" animBg="1"/>
      <p:bldP spid="94" grpId="3" animBg="1"/>
      <p:bldP spid="94" grpId="4" animBg="1"/>
      <p:bldP spid="94" grpId="6" animBg="1"/>
      <p:bldP spid="95" grpId="0" animBg="1"/>
      <p:bldP spid="95" grpId="2" animBg="1"/>
      <p:bldP spid="95" grpId="3" animBg="1"/>
      <p:bldP spid="95" grpId="4" animBg="1"/>
      <p:bldP spid="95" grpId="6" animBg="1"/>
      <p:bldP spid="96" grpId="0" animBg="1"/>
      <p:bldP spid="96" grpId="2" animBg="1"/>
      <p:bldP spid="96" grpId="3" animBg="1"/>
      <p:bldP spid="96" grpId="4" animBg="1"/>
      <p:bldP spid="96" grpId="6" animBg="1"/>
      <p:bldP spid="97" grpId="0" animBg="1"/>
      <p:bldP spid="97" grpId="2" animBg="1"/>
      <p:bldP spid="97" grpId="3" animBg="1"/>
      <p:bldP spid="97" grpId="4" animBg="1"/>
      <p:bldP spid="97" grpId="6" animBg="1"/>
      <p:bldP spid="98" grpId="0" animBg="1"/>
      <p:bldP spid="98" grpId="2" animBg="1"/>
      <p:bldP spid="98" grpId="3" animBg="1"/>
      <p:bldP spid="98" grpId="4" animBg="1"/>
      <p:bldP spid="98" grpId="6" animBg="1"/>
      <p:bldP spid="99" grpId="0" animBg="1"/>
      <p:bldP spid="99" grpId="2" animBg="1"/>
      <p:bldP spid="99" grpId="3" animBg="1"/>
      <p:bldP spid="99" grpId="4" animBg="1"/>
      <p:bldP spid="99" grpId="6" animBg="1"/>
      <p:bldP spid="100" grpId="0" animBg="1"/>
      <p:bldP spid="100" grpId="2" animBg="1"/>
      <p:bldP spid="100" grpId="3" animBg="1"/>
      <p:bldP spid="100" grpId="4" animBg="1"/>
      <p:bldP spid="100" grpId="6" animBg="1"/>
      <p:bldP spid="101" grpId="0" animBg="1"/>
      <p:bldP spid="101" grpId="2" animBg="1"/>
      <p:bldP spid="101" grpId="3" animBg="1"/>
      <p:bldP spid="101" grpId="4" animBg="1"/>
      <p:bldP spid="101" grpId="6" animBg="1"/>
      <p:bldP spid="102" grpId="0" animBg="1"/>
      <p:bldP spid="102" grpId="2" animBg="1"/>
      <p:bldP spid="102" grpId="3" animBg="1"/>
      <p:bldP spid="102" grpId="4" animBg="1"/>
      <p:bldP spid="102" grpId="6" animBg="1"/>
      <p:bldP spid="103" grpId="0" animBg="1"/>
      <p:bldP spid="103" grpId="2" animBg="1"/>
      <p:bldP spid="103" grpId="3" animBg="1"/>
      <p:bldP spid="103" grpId="4" animBg="1"/>
      <p:bldP spid="103" grpId="6" animBg="1"/>
      <p:bldP spid="104" grpId="0" animBg="1"/>
      <p:bldP spid="104" grpId="2" animBg="1"/>
      <p:bldP spid="104" grpId="3" animBg="1"/>
      <p:bldP spid="104" grpId="4" animBg="1"/>
      <p:bldP spid="104" grpId="6" animBg="1"/>
      <p:bldP spid="105" grpId="0" animBg="1"/>
      <p:bldP spid="105" grpId="2" animBg="1"/>
      <p:bldP spid="105" grpId="3" animBg="1"/>
      <p:bldP spid="105" grpId="4" animBg="1"/>
      <p:bldP spid="105" grpId="6" animBg="1"/>
      <p:bldP spid="106" grpId="0" animBg="1"/>
      <p:bldP spid="106" grpId="2" animBg="1"/>
      <p:bldP spid="106" grpId="3" animBg="1"/>
      <p:bldP spid="106" grpId="4" animBg="1"/>
      <p:bldP spid="106" grpId="6" animBg="1"/>
      <p:bldP spid="107" grpId="0" animBg="1"/>
      <p:bldP spid="107" grpId="2" animBg="1"/>
      <p:bldP spid="107" grpId="3" animBg="1"/>
      <p:bldP spid="107" grpId="4" animBg="1"/>
      <p:bldP spid="107" grpId="6" animBg="1"/>
      <p:bldP spid="114" grpId="0" animBg="1"/>
      <p:bldP spid="114" grpId="1" animBg="1"/>
      <p:bldP spid="114" grpId="2" animBg="1"/>
      <p:bldP spid="114" grpId="4" animBg="1"/>
      <p:bldP spid="115" grpId="0" animBg="1"/>
      <p:bldP spid="115" grpId="1" animBg="1"/>
      <p:bldP spid="115" grpId="2" animBg="1"/>
      <p:bldP spid="115" grpId="4" animBg="1"/>
      <p:bldP spid="116" grpId="0" animBg="1"/>
      <p:bldP spid="116" grpId="1" animBg="1"/>
      <p:bldP spid="116" grpId="2" animBg="1"/>
      <p:bldP spid="116" grpId="4" animBg="1"/>
      <p:bldP spid="117" grpId="0" animBg="1"/>
      <p:bldP spid="117" grpId="1" animBg="1"/>
      <p:bldP spid="117" grpId="2" animBg="1"/>
      <p:bldP spid="117" grpId="4" animBg="1"/>
      <p:bldP spid="118" grpId="0" animBg="1"/>
      <p:bldP spid="118" grpId="1" animBg="1"/>
      <p:bldP spid="118" grpId="2" animBg="1"/>
      <p:bldP spid="118" grpId="4" animBg="1"/>
      <p:bldP spid="119" grpId="0" animBg="1"/>
      <p:bldP spid="119" grpId="1" animBg="1"/>
      <p:bldP spid="119" grpId="2" animBg="1"/>
      <p:bldP spid="119" grpId="4" animBg="1"/>
      <p:bldP spid="120" grpId="0" animBg="1"/>
      <p:bldP spid="120" grpId="1" animBg="1"/>
      <p:bldP spid="120" grpId="2" animBg="1"/>
      <p:bldP spid="120" grpId="4" animBg="1"/>
      <p:bldP spid="121" grpId="0" animBg="1"/>
      <p:bldP spid="121" grpId="1" animBg="1"/>
      <p:bldP spid="121" grpId="2" animBg="1"/>
      <p:bldP spid="121" grpId="4" animBg="1"/>
      <p:bldP spid="108" grpId="0" animBg="1"/>
      <p:bldP spid="108" grpId="1" animBg="1"/>
      <p:bldP spid="108" grpId="2" animBg="1"/>
      <p:bldP spid="108" grpId="4" animBg="1"/>
      <p:bldP spid="108" grpId="6" animBg="1"/>
      <p:bldP spid="109" grpId="0" animBg="1"/>
      <p:bldP spid="109" grpId="1" animBg="1"/>
      <p:bldP spid="109" grpId="2" animBg="1"/>
      <p:bldP spid="109" grpId="3" animBg="1"/>
      <p:bldP spid="109" grpId="5" animBg="1"/>
      <p:bldP spid="110" grpId="0" animBg="1"/>
      <p:bldP spid="110" grpId="1" animBg="1"/>
      <p:bldP spid="110" grpId="2" animBg="1"/>
      <p:bldP spid="110" grpId="3" animBg="1"/>
      <p:bldP spid="110" grpId="5" animBg="1"/>
      <p:bldP spid="111" grpId="0" animBg="1"/>
      <p:bldP spid="111" grpId="1" animBg="1"/>
      <p:bldP spid="111" grpId="2" animBg="1"/>
      <p:bldP spid="111" grpId="3" animBg="1"/>
      <p:bldP spid="111" grpId="5" animBg="1"/>
      <p:bldP spid="2" grpId="1"/>
      <p:bldP spid="2" grpId="3"/>
      <p:bldP spid="122" grpId="0" animBg="1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"/>
            <a:ext cx="5440358" cy="2626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459" y="272143"/>
            <a:ext cx="1143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04" y="252346"/>
            <a:ext cx="114300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57" y="2095500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653" y="2095500"/>
            <a:ext cx="1143000" cy="114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33701" y="3854950"/>
            <a:ext cx="44750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r4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0566" y="3919933"/>
            <a:ext cx="44750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r2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0134" y="3861877"/>
            <a:ext cx="44750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r3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56959" y="3827856"/>
            <a:ext cx="543098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o4</a:t>
            </a:r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3733800" y="3897172"/>
            <a:ext cx="543098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02</a:t>
            </a:r>
            <a:endParaRPr lang="en-US" sz="1400"/>
          </a:p>
        </p:txBody>
      </p:sp>
      <p:sp>
        <p:nvSpPr>
          <p:cNvPr id="16" name="Oval 15"/>
          <p:cNvSpPr/>
          <p:nvPr/>
        </p:nvSpPr>
        <p:spPr>
          <a:xfrm>
            <a:off x="5032018" y="3861877"/>
            <a:ext cx="543098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03</a:t>
            </a:r>
            <a:endParaRPr lang="en-US" sz="1400"/>
          </a:p>
        </p:txBody>
      </p:sp>
      <p:sp>
        <p:nvSpPr>
          <p:cNvPr id="17" name="Rectangle 16"/>
          <p:cNvSpPr/>
          <p:nvPr/>
        </p:nvSpPr>
        <p:spPr>
          <a:xfrm>
            <a:off x="3733800" y="4309598"/>
            <a:ext cx="1151955" cy="113508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/>
              <a:t>2</a:t>
            </a:r>
            <a:endParaRPr lang="en-US" sz="8800"/>
          </a:p>
        </p:txBody>
      </p:sp>
      <p:sp>
        <p:nvSpPr>
          <p:cNvPr id="19" name="Rectangle 18"/>
          <p:cNvSpPr/>
          <p:nvPr/>
        </p:nvSpPr>
        <p:spPr>
          <a:xfrm>
            <a:off x="5085681" y="4370954"/>
            <a:ext cx="1151955" cy="1073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/>
              <a:t>3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56959" y="4370954"/>
            <a:ext cx="1151955" cy="1073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/>
              <a:t>4</a:t>
            </a:r>
            <a:endParaRPr lang="en-US" sz="9600"/>
          </a:p>
        </p:txBody>
      </p:sp>
      <p:sp>
        <p:nvSpPr>
          <p:cNvPr id="21" name="Rectangle 20"/>
          <p:cNvSpPr/>
          <p:nvPr/>
        </p:nvSpPr>
        <p:spPr>
          <a:xfrm>
            <a:off x="300322" y="4835081"/>
            <a:ext cx="1151955" cy="609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PLAY</a:t>
            </a:r>
            <a:endParaRPr lang="en-US" sz="3600" b="1"/>
          </a:p>
        </p:txBody>
      </p:sp>
      <p:sp>
        <p:nvSpPr>
          <p:cNvPr id="23" name="Rectangle 22"/>
          <p:cNvSpPr/>
          <p:nvPr/>
        </p:nvSpPr>
        <p:spPr>
          <a:xfrm>
            <a:off x="3147186" y="3845664"/>
            <a:ext cx="447502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r1</a:t>
            </a: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48630" y="3827856"/>
            <a:ext cx="543098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01</a:t>
            </a:r>
            <a:endParaRPr lang="en-US" sz="1400"/>
          </a:p>
        </p:txBody>
      </p:sp>
      <p:sp>
        <p:nvSpPr>
          <p:cNvPr id="18" name="Rectangle 17"/>
          <p:cNvSpPr/>
          <p:nvPr/>
        </p:nvSpPr>
        <p:spPr>
          <a:xfrm>
            <a:off x="2489853" y="4314541"/>
            <a:ext cx="1102522" cy="11301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smtClean="0"/>
              <a:t>1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2760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r>
              <a:rPr lang="en-US" sz="4800" smtClean="0"/>
              <a:t>XIN CẢM ƠN THẦY VÀ CÁC BẠN ĐÃ THEO DÕI</a:t>
            </a:r>
            <a:endParaRPr lang="en-US"/>
          </a:p>
        </p:txBody>
      </p:sp>
      <p:pic>
        <p:nvPicPr>
          <p:cNvPr id="2" name="Gianna (Nhac nen 360 do the thao) Rino Gaeta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6400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7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1441</TotalTime>
  <Words>102</Words>
  <Application>Microsoft Office PowerPoint</Application>
  <PresentationFormat>On-screen Show (4:3)</PresentationFormat>
  <Paragraphs>57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ỨNG DỤNG CÔNG NGHỆ DẠY HỌC</vt:lpstr>
      <vt:lpstr> Hướng dẫn trò chơi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hoangkyanh</dc:creator>
  <cp:lastModifiedBy>Duc-Long</cp:lastModifiedBy>
  <cp:revision>116</cp:revision>
  <dcterms:created xsi:type="dcterms:W3CDTF">2014-04-19T07:13:34Z</dcterms:created>
  <dcterms:modified xsi:type="dcterms:W3CDTF">2014-08-26T12:05:01Z</dcterms:modified>
</cp:coreProperties>
</file>