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72EF4-0981-4BA8-AD6E-4CA33F3C9B04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F01E0-4323-4B68-8584-C50526D38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089AB8C-3AC8-40AF-8970-3BD55D445117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B03109-4084-4750-AF2C-016B1ADA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DC52-E145-44DB-933D-92654F270296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3109-4084-4750-AF2C-016B1ADA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F2A1-FE17-4366-B91B-B31FA3996D64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3109-4084-4750-AF2C-016B1ADA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AD415B-4BFC-4C99-8D1A-810A3C32CA32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B03109-4084-4750-AF2C-016B1ADAD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0D43F8-800E-497C-AB7F-BDBCD440257C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B03109-4084-4750-AF2C-016B1ADA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5AB7-7808-42F1-8B29-9D43B91FE85D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3109-4084-4750-AF2C-016B1ADAD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571C-D23E-4236-AB04-CCFA593163D2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3109-4084-4750-AF2C-016B1ADAD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E070C3-891D-495C-B692-CB9CDF7A5093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B03109-4084-4750-AF2C-016B1ADAD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D288-3BD4-4C66-9EF0-1C7C619490B0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3109-4084-4750-AF2C-016B1ADA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35D3C5-81BE-4D6D-8848-1CF95C74C505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B03109-4084-4750-AF2C-016B1ADAD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C69C78-479F-4A5A-8B8F-F00546C4CC3A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B03109-4084-4750-AF2C-016B1ADAD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6B3851-1017-486B-AEAA-D0568EE28E86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B03109-4084-4750-AF2C-016B1ADAD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3109-4084-4750-AF2C-016B1ADAD8E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3505200" y="2362200"/>
            <a:ext cx="34290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505200" y="4038600"/>
            <a:ext cx="34290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B03109-4084-4750-AF2C-016B1ADAD8E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077200" cy="1177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mấy loại kết nối các máy tính trong mạng? Những loại đó dùng thiết bị gì để kết nối?</a:t>
            </a:r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9600" y="1752600"/>
            <a:ext cx="3962400" cy="4393287"/>
            <a:chOff x="609600" y="1828800"/>
            <a:chExt cx="3962400" cy="4393287"/>
          </a:xfrm>
        </p:grpSpPr>
        <p:pic>
          <p:nvPicPr>
            <p:cNvPr id="14" name="Picture 2" descr="C:\Users\Admin\Desktop\Thanh_Thao\Hinh_anh\ket_noi_co_da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1828800"/>
              <a:ext cx="3962400" cy="3581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838200" y="5791200"/>
              <a:ext cx="3733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i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Kết nối có dây</a:t>
              </a:r>
              <a:endParaRPr lang="en-US" sz="2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29200" y="2057400"/>
            <a:ext cx="3333750" cy="4114800"/>
            <a:chOff x="5029200" y="2057400"/>
            <a:chExt cx="3333750" cy="4114800"/>
          </a:xfrm>
        </p:grpSpPr>
        <p:pic>
          <p:nvPicPr>
            <p:cNvPr id="1027" name="Picture 3" descr="C:\Users\Admin\Desktop\Thanh_Thao\Hinh_anh\ket noi khong day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9200" y="2057400"/>
              <a:ext cx="3333750" cy="32766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486400" y="5802868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smtClean="0">
                  <a:solidFill>
                    <a:srgbClr val="0070C0"/>
                  </a:solidFill>
                </a:rPr>
                <a:t>Kết nối không dây</a:t>
              </a:r>
              <a:endParaRPr lang="en-US" b="1" i="1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B03109-4084-4750-AF2C-016B1ADAD8E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67025" y="76200"/>
            <a:ext cx="557197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0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 NỐI CÓ DÂY</a:t>
            </a:r>
            <a:endParaRPr lang="en-US" sz="50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013" y="1371600"/>
            <a:ext cx="2209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3581400"/>
            <a:ext cx="22098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9213" y="3581400"/>
            <a:ext cx="22288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9013" y="3581400"/>
            <a:ext cx="2085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8813" y="3657600"/>
            <a:ext cx="19431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3413" y="1371600"/>
            <a:ext cx="21240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379413" y="1371600"/>
            <a:ext cx="2438400" cy="2117725"/>
            <a:chOff x="239" y="1358"/>
            <a:chExt cx="1536" cy="1334"/>
          </a:xfrm>
        </p:grpSpPr>
        <p:pic>
          <p:nvPicPr>
            <p:cNvPr id="26" name="Picture 9" descr="card ma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9" y="1358"/>
              <a:ext cx="1536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550" y="240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FF3300"/>
                  </a:solidFill>
                </a:rPr>
                <a:t>Vỉ mạng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B03109-4084-4750-AF2C-016B1ADAD8E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52626"/>
            <a:ext cx="706757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0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 NỐI không DÂY</a:t>
            </a:r>
            <a:endParaRPr lang="en-US" sz="50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32004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10000"/>
            <a:ext cx="2971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entagon 18"/>
          <p:cNvSpPr/>
          <p:nvPr/>
        </p:nvSpPr>
        <p:spPr>
          <a:xfrm>
            <a:off x="838200" y="1981200"/>
            <a:ext cx="3657600" cy="11430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latin typeface="Times New Roman" pitchFamily="18" charset="0"/>
                <a:sym typeface="Wingdings" pitchFamily="2" charset="2"/>
              </a:rPr>
              <a:t>WAP</a:t>
            </a:r>
            <a:r>
              <a:rPr lang="en-US" sz="2200" b="1" i="1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sz="2200" b="1" i="1" smtClean="0">
                <a:solidFill>
                  <a:srgbClr val="FF3300"/>
                </a:solidFill>
                <a:latin typeface="Times New Roman" pitchFamily="18" charset="0"/>
                <a:sym typeface="Wingdings" pitchFamily="2" charset="2"/>
              </a:rPr>
              <a:t>Wireless Access Point</a:t>
            </a:r>
            <a:r>
              <a:rPr lang="en-US" sz="2200" b="1" i="1" smtClean="0">
                <a:latin typeface="Times New Roman" pitchFamily="18" charset="0"/>
                <a:sym typeface="Wingdings" pitchFamily="2" charset="2"/>
              </a:rPr>
              <a:t>)</a:t>
            </a:r>
            <a:endParaRPr lang="en-US" sz="2200"/>
          </a:p>
        </p:txBody>
      </p:sp>
      <p:sp>
        <p:nvSpPr>
          <p:cNvPr id="20" name="Pentagon 19"/>
          <p:cNvSpPr/>
          <p:nvPr/>
        </p:nvSpPr>
        <p:spPr>
          <a:xfrm>
            <a:off x="914400" y="4114800"/>
            <a:ext cx="3657600" cy="11430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latin typeface="Times New Roman" pitchFamily="18" charset="0"/>
                <a:sym typeface="Wingdings" pitchFamily="2" charset="2"/>
              </a:rPr>
              <a:t>Vỉ mạng không dây</a:t>
            </a:r>
            <a:r>
              <a:rPr lang="en-US" sz="2200" b="1" i="1" smtClean="0">
                <a:latin typeface="Times New Roman" pitchFamily="18" charset="0"/>
                <a:sym typeface="Wingdings" pitchFamily="2" charset="2"/>
              </a:rPr>
              <a:t> (</a:t>
            </a:r>
            <a:r>
              <a:rPr lang="en-US" sz="2200" b="1" i="1" smtClean="0">
                <a:solidFill>
                  <a:srgbClr val="FF3300"/>
                </a:solidFill>
                <a:latin typeface="Times New Roman" pitchFamily="18" charset="0"/>
                <a:sym typeface="Wingdings" pitchFamily="2" charset="2"/>
              </a:rPr>
              <a:t>Wireless Netwrork Card</a:t>
            </a:r>
            <a:r>
              <a:rPr lang="en-US" sz="2200" b="1" i="1" smtClean="0">
                <a:latin typeface="Times New Roman" pitchFamily="18" charset="0"/>
                <a:sym typeface="Wingdings" pitchFamily="2" charset="2"/>
              </a:rPr>
              <a:t>)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B03109-4084-4750-AF2C-016B1ADAD8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077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các kiểu bố trí mạng máy tính và đặc điểm của từng kiểu bố trí?</a:t>
            </a:r>
            <a:endParaRPr lang="en-US" sz="2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362200" y="2057400"/>
            <a:ext cx="3429000" cy="10668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KIỂU ĐƯỜNG THẲNG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362200" y="3414252"/>
            <a:ext cx="3429000" cy="10668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KIỂU ĐƯỜNG THẲNG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362200" y="4724400"/>
            <a:ext cx="3429000" cy="10668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KIỂU ĐƯỜNG THẲNG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B03109-4084-4750-AF2C-016B1ADAD8E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219200" y="3733800"/>
            <a:ext cx="6400800" cy="1746250"/>
            <a:chOff x="1584" y="1994"/>
            <a:chExt cx="4032" cy="1654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1685" y="2013"/>
              <a:ext cx="673" cy="575"/>
              <a:chOff x="3357" y="2374"/>
              <a:chExt cx="608" cy="484"/>
            </a:xfrm>
          </p:grpSpPr>
          <p:grpSp>
            <p:nvGrpSpPr>
              <p:cNvPr id="310" name="Group 10"/>
              <p:cNvGrpSpPr>
                <a:grpSpLocks/>
              </p:cNvGrpSpPr>
              <p:nvPr/>
            </p:nvGrpSpPr>
            <p:grpSpPr bwMode="auto">
              <a:xfrm>
                <a:off x="3357" y="2374"/>
                <a:ext cx="608" cy="484"/>
                <a:chOff x="3357" y="2374"/>
                <a:chExt cx="608" cy="484"/>
              </a:xfrm>
            </p:grpSpPr>
            <p:grpSp>
              <p:nvGrpSpPr>
                <p:cNvPr id="314" name="Group 11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436" cy="484"/>
                  <a:chOff x="3357" y="2374"/>
                  <a:chExt cx="436" cy="484"/>
                </a:xfrm>
              </p:grpSpPr>
              <p:sp>
                <p:nvSpPr>
                  <p:cNvPr id="316" name="Freeform 12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344" cy="38"/>
                  </a:xfrm>
                  <a:custGeom>
                    <a:avLst/>
                    <a:gdLst>
                      <a:gd name="T0" fmla="*/ 0 w 344"/>
                      <a:gd name="T1" fmla="*/ 37 h 38"/>
                      <a:gd name="T2" fmla="*/ 21 w 344"/>
                      <a:gd name="T3" fmla="*/ 0 h 38"/>
                      <a:gd name="T4" fmla="*/ 310 w 344"/>
                      <a:gd name="T5" fmla="*/ 0 h 38"/>
                      <a:gd name="T6" fmla="*/ 343 w 344"/>
                      <a:gd name="T7" fmla="*/ 37 h 38"/>
                      <a:gd name="T8" fmla="*/ 0 w 344"/>
                      <a:gd name="T9" fmla="*/ 3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4"/>
                      <a:gd name="T16" fmla="*/ 0 h 38"/>
                      <a:gd name="T17" fmla="*/ 344 w 344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4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310" y="0"/>
                        </a:lnTo>
                        <a:lnTo>
                          <a:pt x="343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 13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153" cy="38"/>
                  </a:xfrm>
                  <a:custGeom>
                    <a:avLst/>
                    <a:gdLst>
                      <a:gd name="T0" fmla="*/ 0 w 153"/>
                      <a:gd name="T1" fmla="*/ 37 h 38"/>
                      <a:gd name="T2" fmla="*/ 21 w 153"/>
                      <a:gd name="T3" fmla="*/ 0 h 38"/>
                      <a:gd name="T4" fmla="*/ 152 w 153"/>
                      <a:gd name="T5" fmla="*/ 0 h 38"/>
                      <a:gd name="T6" fmla="*/ 148 w 153"/>
                      <a:gd name="T7" fmla="*/ 37 h 38"/>
                      <a:gd name="T8" fmla="*/ 0 w 153"/>
                      <a:gd name="T9" fmla="*/ 3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3"/>
                      <a:gd name="T16" fmla="*/ 0 h 38"/>
                      <a:gd name="T17" fmla="*/ 153 w 153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3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152" y="0"/>
                        </a:lnTo>
                        <a:lnTo>
                          <a:pt x="148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14"/>
                  <p:cNvSpPr>
                    <a:spLocks/>
                  </p:cNvSpPr>
                  <p:nvPr/>
                </p:nvSpPr>
                <p:spPr bwMode="auto">
                  <a:xfrm>
                    <a:off x="3409" y="2690"/>
                    <a:ext cx="344" cy="93"/>
                  </a:xfrm>
                  <a:custGeom>
                    <a:avLst/>
                    <a:gdLst>
                      <a:gd name="T0" fmla="*/ 0 w 344"/>
                      <a:gd name="T1" fmla="*/ 0 h 93"/>
                      <a:gd name="T2" fmla="*/ 343 w 344"/>
                      <a:gd name="T3" fmla="*/ 0 h 93"/>
                      <a:gd name="T4" fmla="*/ 343 w 344"/>
                      <a:gd name="T5" fmla="*/ 92 h 93"/>
                      <a:gd name="T6" fmla="*/ 0 w 344"/>
                      <a:gd name="T7" fmla="*/ 92 h 93"/>
                      <a:gd name="T8" fmla="*/ 0 w 344"/>
                      <a:gd name="T9" fmla="*/ 0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4"/>
                      <a:gd name="T16" fmla="*/ 0 h 93"/>
                      <a:gd name="T17" fmla="*/ 344 w 344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4" h="93">
                        <a:moveTo>
                          <a:pt x="0" y="0"/>
                        </a:moveTo>
                        <a:lnTo>
                          <a:pt x="343" y="0"/>
                        </a:lnTo>
                        <a:lnTo>
                          <a:pt x="3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15"/>
                  <p:cNvSpPr>
                    <a:spLocks/>
                  </p:cNvSpPr>
                  <p:nvPr/>
                </p:nvSpPr>
                <p:spPr bwMode="auto">
                  <a:xfrm>
                    <a:off x="3430" y="2712"/>
                    <a:ext cx="56" cy="29"/>
                  </a:xfrm>
                  <a:custGeom>
                    <a:avLst/>
                    <a:gdLst>
                      <a:gd name="T0" fmla="*/ 0 w 56"/>
                      <a:gd name="T1" fmla="*/ 28 h 29"/>
                      <a:gd name="T2" fmla="*/ 0 w 56"/>
                      <a:gd name="T3" fmla="*/ 0 h 29"/>
                      <a:gd name="T4" fmla="*/ 55 w 56"/>
                      <a:gd name="T5" fmla="*/ 0 h 29"/>
                      <a:gd name="T6" fmla="*/ 55 w 56"/>
                      <a:gd name="T7" fmla="*/ 28 h 29"/>
                      <a:gd name="T8" fmla="*/ 0 w 56"/>
                      <a:gd name="T9" fmla="*/ 28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29"/>
                      <a:gd name="T17" fmla="*/ 56 w 56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29">
                        <a:moveTo>
                          <a:pt x="0" y="28"/>
                        </a:moveTo>
                        <a:lnTo>
                          <a:pt x="0" y="0"/>
                        </a:lnTo>
                        <a:lnTo>
                          <a:pt x="55" y="0"/>
                        </a:lnTo>
                        <a:lnTo>
                          <a:pt x="55" y="28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 16"/>
                  <p:cNvSpPr>
                    <a:spLocks/>
                  </p:cNvSpPr>
                  <p:nvPr/>
                </p:nvSpPr>
                <p:spPr bwMode="auto">
                  <a:xfrm>
                    <a:off x="3411" y="2693"/>
                    <a:ext cx="139" cy="86"/>
                  </a:xfrm>
                  <a:custGeom>
                    <a:avLst/>
                    <a:gdLst>
                      <a:gd name="T0" fmla="*/ 138 w 139"/>
                      <a:gd name="T1" fmla="*/ 85 h 86"/>
                      <a:gd name="T2" fmla="*/ 138 w 139"/>
                      <a:gd name="T3" fmla="*/ 0 h 86"/>
                      <a:gd name="T4" fmla="*/ 0 w 139"/>
                      <a:gd name="T5" fmla="*/ 0 h 86"/>
                      <a:gd name="T6" fmla="*/ 0 60000 65536"/>
                      <a:gd name="T7" fmla="*/ 0 60000 65536"/>
                      <a:gd name="T8" fmla="*/ 0 60000 65536"/>
                      <a:gd name="T9" fmla="*/ 0 w 139"/>
                      <a:gd name="T10" fmla="*/ 0 h 86"/>
                      <a:gd name="T11" fmla="*/ 139 w 139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9" h="86">
                        <a:moveTo>
                          <a:pt x="138" y="85"/>
                        </a:moveTo>
                        <a:lnTo>
                          <a:pt x="138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 17"/>
                  <p:cNvSpPr>
                    <a:spLocks/>
                  </p:cNvSpPr>
                  <p:nvPr/>
                </p:nvSpPr>
                <p:spPr bwMode="auto">
                  <a:xfrm>
                    <a:off x="3721" y="2714"/>
                    <a:ext cx="30" cy="21"/>
                  </a:xfrm>
                  <a:custGeom>
                    <a:avLst/>
                    <a:gdLst>
                      <a:gd name="T0" fmla="*/ 29 w 30"/>
                      <a:gd name="T1" fmla="*/ 20 h 21"/>
                      <a:gd name="T2" fmla="*/ 8 w 30"/>
                      <a:gd name="T3" fmla="*/ 20 h 21"/>
                      <a:gd name="T4" fmla="*/ 7 w 30"/>
                      <a:gd name="T5" fmla="*/ 20 h 21"/>
                      <a:gd name="T6" fmla="*/ 5 w 30"/>
                      <a:gd name="T7" fmla="*/ 20 h 21"/>
                      <a:gd name="T8" fmla="*/ 4 w 30"/>
                      <a:gd name="T9" fmla="*/ 19 h 21"/>
                      <a:gd name="T10" fmla="*/ 3 w 30"/>
                      <a:gd name="T11" fmla="*/ 18 h 21"/>
                      <a:gd name="T12" fmla="*/ 2 w 30"/>
                      <a:gd name="T13" fmla="*/ 17 h 21"/>
                      <a:gd name="T14" fmla="*/ 1 w 30"/>
                      <a:gd name="T15" fmla="*/ 16 h 21"/>
                      <a:gd name="T16" fmla="*/ 1 w 30"/>
                      <a:gd name="T17" fmla="*/ 14 h 21"/>
                      <a:gd name="T18" fmla="*/ 0 w 30"/>
                      <a:gd name="T19" fmla="*/ 13 h 21"/>
                      <a:gd name="T20" fmla="*/ 0 w 30"/>
                      <a:gd name="T21" fmla="*/ 12 h 21"/>
                      <a:gd name="T22" fmla="*/ 0 w 30"/>
                      <a:gd name="T23" fmla="*/ 10 h 21"/>
                      <a:gd name="T24" fmla="*/ 0 w 30"/>
                      <a:gd name="T25" fmla="*/ 8 h 21"/>
                      <a:gd name="T26" fmla="*/ 0 w 30"/>
                      <a:gd name="T27" fmla="*/ 7 h 21"/>
                      <a:gd name="T28" fmla="*/ 0 w 30"/>
                      <a:gd name="T29" fmla="*/ 5 h 21"/>
                      <a:gd name="T30" fmla="*/ 1 w 30"/>
                      <a:gd name="T31" fmla="*/ 4 h 21"/>
                      <a:gd name="T32" fmla="*/ 2 w 30"/>
                      <a:gd name="T33" fmla="*/ 3 h 21"/>
                      <a:gd name="T34" fmla="*/ 3 w 30"/>
                      <a:gd name="T35" fmla="*/ 2 h 21"/>
                      <a:gd name="T36" fmla="*/ 4 w 30"/>
                      <a:gd name="T37" fmla="*/ 1 h 21"/>
                      <a:gd name="T38" fmla="*/ 5 w 30"/>
                      <a:gd name="T39" fmla="*/ 0 h 21"/>
                      <a:gd name="T40" fmla="*/ 6 w 30"/>
                      <a:gd name="T41" fmla="*/ 0 h 21"/>
                      <a:gd name="T42" fmla="*/ 7 w 30"/>
                      <a:gd name="T43" fmla="*/ 0 h 21"/>
                      <a:gd name="T44" fmla="*/ 8 w 30"/>
                      <a:gd name="T45" fmla="*/ 0 h 21"/>
                      <a:gd name="T46" fmla="*/ 10 w 30"/>
                      <a:gd name="T47" fmla="*/ 0 h 21"/>
                      <a:gd name="T48" fmla="*/ 29 w 30"/>
                      <a:gd name="T49" fmla="*/ 0 h 2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0"/>
                      <a:gd name="T76" fmla="*/ 0 h 21"/>
                      <a:gd name="T77" fmla="*/ 30 w 30"/>
                      <a:gd name="T78" fmla="*/ 21 h 2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0" h="21">
                        <a:moveTo>
                          <a:pt x="29" y="20"/>
                        </a:move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5" y="20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7"/>
                        </a:lnTo>
                        <a:lnTo>
                          <a:pt x="1" y="16"/>
                        </a:lnTo>
                        <a:lnTo>
                          <a:pt x="1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29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 18"/>
                  <p:cNvSpPr>
                    <a:spLocks/>
                  </p:cNvSpPr>
                  <p:nvPr/>
                </p:nvSpPr>
                <p:spPr bwMode="auto">
                  <a:xfrm>
                    <a:off x="3685" y="2693"/>
                    <a:ext cx="17" cy="86"/>
                  </a:xfrm>
                  <a:custGeom>
                    <a:avLst/>
                    <a:gdLst>
                      <a:gd name="T0" fmla="*/ 16 w 17"/>
                      <a:gd name="T1" fmla="*/ 0 h 86"/>
                      <a:gd name="T2" fmla="*/ 0 w 17"/>
                      <a:gd name="T3" fmla="*/ 85 h 86"/>
                      <a:gd name="T4" fmla="*/ 16 w 17"/>
                      <a:gd name="T5" fmla="*/ 85 h 86"/>
                      <a:gd name="T6" fmla="*/ 16 w 17"/>
                      <a:gd name="T7" fmla="*/ 0 h 8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86"/>
                      <a:gd name="T14" fmla="*/ 17 w 17"/>
                      <a:gd name="T15" fmla="*/ 86 h 8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86">
                        <a:moveTo>
                          <a:pt x="16" y="0"/>
                        </a:moveTo>
                        <a:lnTo>
                          <a:pt x="0" y="85"/>
                        </a:lnTo>
                        <a:lnTo>
                          <a:pt x="16" y="85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B5B5B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 19"/>
                  <p:cNvSpPr>
                    <a:spLocks/>
                  </p:cNvSpPr>
                  <p:nvPr/>
                </p:nvSpPr>
                <p:spPr bwMode="auto">
                  <a:xfrm>
                    <a:off x="3694" y="2693"/>
                    <a:ext cx="57" cy="86"/>
                  </a:xfrm>
                  <a:custGeom>
                    <a:avLst/>
                    <a:gdLst>
                      <a:gd name="T0" fmla="*/ 0 w 57"/>
                      <a:gd name="T1" fmla="*/ 85 h 86"/>
                      <a:gd name="T2" fmla="*/ 0 w 57"/>
                      <a:gd name="T3" fmla="*/ 0 h 86"/>
                      <a:gd name="T4" fmla="*/ 56 w 57"/>
                      <a:gd name="T5" fmla="*/ 0 h 86"/>
                      <a:gd name="T6" fmla="*/ 0 60000 65536"/>
                      <a:gd name="T7" fmla="*/ 0 60000 65536"/>
                      <a:gd name="T8" fmla="*/ 0 60000 65536"/>
                      <a:gd name="T9" fmla="*/ 0 w 57"/>
                      <a:gd name="T10" fmla="*/ 0 h 86"/>
                      <a:gd name="T11" fmla="*/ 57 w 57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" h="86">
                        <a:moveTo>
                          <a:pt x="0" y="85"/>
                        </a:moveTo>
                        <a:lnTo>
                          <a:pt x="0" y="0"/>
                        </a:lnTo>
                        <a:lnTo>
                          <a:pt x="56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75" y="2744"/>
                    <a:ext cx="119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 21"/>
                  <p:cNvSpPr>
                    <a:spLocks/>
                  </p:cNvSpPr>
                  <p:nvPr/>
                </p:nvSpPr>
                <p:spPr bwMode="auto">
                  <a:xfrm>
                    <a:off x="3573" y="2702"/>
                    <a:ext cx="122" cy="77"/>
                  </a:xfrm>
                  <a:custGeom>
                    <a:avLst/>
                    <a:gdLst>
                      <a:gd name="T0" fmla="*/ 0 w 122"/>
                      <a:gd name="T1" fmla="*/ 76 h 77"/>
                      <a:gd name="T2" fmla="*/ 0 w 122"/>
                      <a:gd name="T3" fmla="*/ 0 h 77"/>
                      <a:gd name="T4" fmla="*/ 121 w 122"/>
                      <a:gd name="T5" fmla="*/ 0 h 77"/>
                      <a:gd name="T6" fmla="*/ 0 60000 65536"/>
                      <a:gd name="T7" fmla="*/ 0 60000 65536"/>
                      <a:gd name="T8" fmla="*/ 0 60000 65536"/>
                      <a:gd name="T9" fmla="*/ 0 w 122"/>
                      <a:gd name="T10" fmla="*/ 0 h 77"/>
                      <a:gd name="T11" fmla="*/ 122 w 122"/>
                      <a:gd name="T12" fmla="*/ 77 h 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2" h="77">
                        <a:moveTo>
                          <a:pt x="0" y="76"/>
                        </a:moveTo>
                        <a:lnTo>
                          <a:pt x="0" y="0"/>
                        </a:lnTo>
                        <a:lnTo>
                          <a:pt x="12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9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35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0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6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6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3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" name="Freeform 34"/>
                  <p:cNvSpPr>
                    <a:spLocks/>
                  </p:cNvSpPr>
                  <p:nvPr/>
                </p:nvSpPr>
                <p:spPr bwMode="auto">
                  <a:xfrm>
                    <a:off x="3594" y="2712"/>
                    <a:ext cx="77" cy="23"/>
                  </a:xfrm>
                  <a:custGeom>
                    <a:avLst/>
                    <a:gdLst>
                      <a:gd name="T0" fmla="*/ 0 w 77"/>
                      <a:gd name="T1" fmla="*/ 22 h 23"/>
                      <a:gd name="T2" fmla="*/ 0 w 77"/>
                      <a:gd name="T3" fmla="*/ 0 h 23"/>
                      <a:gd name="T4" fmla="*/ 76 w 77"/>
                      <a:gd name="T5" fmla="*/ 0 h 23"/>
                      <a:gd name="T6" fmla="*/ 76 w 77"/>
                      <a:gd name="T7" fmla="*/ 22 h 23"/>
                      <a:gd name="T8" fmla="*/ 0 w 77"/>
                      <a:gd name="T9" fmla="*/ 22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23"/>
                      <a:gd name="T17" fmla="*/ 77 w 77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23">
                        <a:moveTo>
                          <a:pt x="0" y="22"/>
                        </a:moveTo>
                        <a:lnTo>
                          <a:pt x="0" y="0"/>
                        </a:lnTo>
                        <a:lnTo>
                          <a:pt x="76" y="0"/>
                        </a:lnTo>
                        <a:lnTo>
                          <a:pt x="76" y="22"/>
                        </a:lnTo>
                        <a:lnTo>
                          <a:pt x="0" y="22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 35"/>
                  <p:cNvSpPr>
                    <a:spLocks/>
                  </p:cNvSpPr>
                  <p:nvPr/>
                </p:nvSpPr>
                <p:spPr bwMode="auto">
                  <a:xfrm>
                    <a:off x="3597" y="2718"/>
                    <a:ext cx="72" cy="17"/>
                  </a:xfrm>
                  <a:custGeom>
                    <a:avLst/>
                    <a:gdLst>
                      <a:gd name="T0" fmla="*/ 0 w 72"/>
                      <a:gd name="T1" fmla="*/ 16 h 17"/>
                      <a:gd name="T2" fmla="*/ 0 w 72"/>
                      <a:gd name="T3" fmla="*/ 0 h 17"/>
                      <a:gd name="T4" fmla="*/ 71 w 72"/>
                      <a:gd name="T5" fmla="*/ 0 h 17"/>
                      <a:gd name="T6" fmla="*/ 71 w 72"/>
                      <a:gd name="T7" fmla="*/ 16 h 17"/>
                      <a:gd name="T8" fmla="*/ 0 w 72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7"/>
                      <a:gd name="T17" fmla="*/ 72 w 72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 36"/>
                  <p:cNvSpPr>
                    <a:spLocks/>
                  </p:cNvSpPr>
                  <p:nvPr/>
                </p:nvSpPr>
                <p:spPr bwMode="auto">
                  <a:xfrm>
                    <a:off x="3611" y="2715"/>
                    <a:ext cx="41" cy="17"/>
                  </a:xfrm>
                  <a:custGeom>
                    <a:avLst/>
                    <a:gdLst>
                      <a:gd name="T0" fmla="*/ 0 w 41"/>
                      <a:gd name="T1" fmla="*/ 16 h 17"/>
                      <a:gd name="T2" fmla="*/ 0 w 41"/>
                      <a:gd name="T3" fmla="*/ 0 h 17"/>
                      <a:gd name="T4" fmla="*/ 40 w 41"/>
                      <a:gd name="T5" fmla="*/ 0 h 17"/>
                      <a:gd name="T6" fmla="*/ 40 w 41"/>
                      <a:gd name="T7" fmla="*/ 16 h 17"/>
                      <a:gd name="T8" fmla="*/ 0 w 41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17"/>
                      <a:gd name="T17" fmla="*/ 41 w 4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40" y="0"/>
                        </a:ln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" name="Freeform 37"/>
                  <p:cNvSpPr>
                    <a:spLocks/>
                  </p:cNvSpPr>
                  <p:nvPr/>
                </p:nvSpPr>
                <p:spPr bwMode="auto">
                  <a:xfrm>
                    <a:off x="3611" y="2724"/>
                    <a:ext cx="41" cy="17"/>
                  </a:xfrm>
                  <a:custGeom>
                    <a:avLst/>
                    <a:gdLst>
                      <a:gd name="T0" fmla="*/ 40 w 41"/>
                      <a:gd name="T1" fmla="*/ 0 h 17"/>
                      <a:gd name="T2" fmla="*/ 40 w 41"/>
                      <a:gd name="T3" fmla="*/ 16 h 17"/>
                      <a:gd name="T4" fmla="*/ 0 w 41"/>
                      <a:gd name="T5" fmla="*/ 16 h 17"/>
                      <a:gd name="T6" fmla="*/ 0 60000 65536"/>
                      <a:gd name="T7" fmla="*/ 0 60000 65536"/>
                      <a:gd name="T8" fmla="*/ 0 60000 65536"/>
                      <a:gd name="T9" fmla="*/ 0 w 41"/>
                      <a:gd name="T10" fmla="*/ 0 h 17"/>
                      <a:gd name="T11" fmla="*/ 41 w 41"/>
                      <a:gd name="T12" fmla="*/ 17 h 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" h="17">
                        <a:moveTo>
                          <a:pt x="40" y="0"/>
                        </a:move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" name="Freeform 38"/>
                  <p:cNvSpPr>
                    <a:spLocks/>
                  </p:cNvSpPr>
                  <p:nvPr/>
                </p:nvSpPr>
                <p:spPr bwMode="auto">
                  <a:xfrm>
                    <a:off x="3604" y="2729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0 h 17"/>
                      <a:gd name="T4" fmla="*/ 16 w 17"/>
                      <a:gd name="T5" fmla="*/ 0 h 17"/>
                      <a:gd name="T6" fmla="*/ 16 w 17"/>
                      <a:gd name="T7" fmla="*/ 16 h 17"/>
                      <a:gd name="T8" fmla="*/ 0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 39"/>
                  <p:cNvSpPr>
                    <a:spLocks/>
                  </p:cNvSpPr>
                  <p:nvPr/>
                </p:nvSpPr>
                <p:spPr bwMode="auto">
                  <a:xfrm>
                    <a:off x="3654" y="2729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0 h 17"/>
                      <a:gd name="T4" fmla="*/ 16 w 17"/>
                      <a:gd name="T5" fmla="*/ 0 h 17"/>
                      <a:gd name="T6" fmla="*/ 16 w 17"/>
                      <a:gd name="T7" fmla="*/ 16 h 17"/>
                      <a:gd name="T8" fmla="*/ 0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Freeform 40"/>
                  <p:cNvSpPr>
                    <a:spLocks/>
                  </p:cNvSpPr>
                  <p:nvPr/>
                </p:nvSpPr>
                <p:spPr bwMode="auto">
                  <a:xfrm>
                    <a:off x="3723" y="2715"/>
                    <a:ext cx="17" cy="19"/>
                  </a:xfrm>
                  <a:custGeom>
                    <a:avLst/>
                    <a:gdLst>
                      <a:gd name="T0" fmla="*/ 16 w 17"/>
                      <a:gd name="T1" fmla="*/ 0 h 19"/>
                      <a:gd name="T2" fmla="*/ 16 w 17"/>
                      <a:gd name="T3" fmla="*/ 18 h 19"/>
                      <a:gd name="T4" fmla="*/ 7 w 17"/>
                      <a:gd name="T5" fmla="*/ 18 h 19"/>
                      <a:gd name="T6" fmla="*/ 6 w 17"/>
                      <a:gd name="T7" fmla="*/ 18 h 19"/>
                      <a:gd name="T8" fmla="*/ 5 w 17"/>
                      <a:gd name="T9" fmla="*/ 17 h 19"/>
                      <a:gd name="T10" fmla="*/ 4 w 17"/>
                      <a:gd name="T11" fmla="*/ 16 h 19"/>
                      <a:gd name="T12" fmla="*/ 3 w 17"/>
                      <a:gd name="T13" fmla="*/ 16 h 19"/>
                      <a:gd name="T14" fmla="*/ 2 w 17"/>
                      <a:gd name="T15" fmla="*/ 15 h 19"/>
                      <a:gd name="T16" fmla="*/ 1 w 17"/>
                      <a:gd name="T17" fmla="*/ 14 h 19"/>
                      <a:gd name="T18" fmla="*/ 0 w 17"/>
                      <a:gd name="T19" fmla="*/ 12 h 19"/>
                      <a:gd name="T20" fmla="*/ 0 w 17"/>
                      <a:gd name="T21" fmla="*/ 11 h 19"/>
                      <a:gd name="T22" fmla="*/ 0 w 17"/>
                      <a:gd name="T23" fmla="*/ 10 h 19"/>
                      <a:gd name="T24" fmla="*/ 0 w 17"/>
                      <a:gd name="T25" fmla="*/ 8 h 19"/>
                      <a:gd name="T26" fmla="*/ 0 w 17"/>
                      <a:gd name="T27" fmla="*/ 6 h 19"/>
                      <a:gd name="T28" fmla="*/ 0 w 17"/>
                      <a:gd name="T29" fmla="*/ 5 h 19"/>
                      <a:gd name="T30" fmla="*/ 0 w 17"/>
                      <a:gd name="T31" fmla="*/ 4 h 19"/>
                      <a:gd name="T32" fmla="*/ 1 w 17"/>
                      <a:gd name="T33" fmla="*/ 3 h 19"/>
                      <a:gd name="T34" fmla="*/ 2 w 17"/>
                      <a:gd name="T35" fmla="*/ 2 h 19"/>
                      <a:gd name="T36" fmla="*/ 3 w 17"/>
                      <a:gd name="T37" fmla="*/ 1 h 19"/>
                      <a:gd name="T38" fmla="*/ 4 w 17"/>
                      <a:gd name="T39" fmla="*/ 0 h 19"/>
                      <a:gd name="T40" fmla="*/ 5 w 17"/>
                      <a:gd name="T41" fmla="*/ 0 h 19"/>
                      <a:gd name="T42" fmla="*/ 7 w 17"/>
                      <a:gd name="T43" fmla="*/ 0 h 19"/>
                      <a:gd name="T44" fmla="*/ 16 w 17"/>
                      <a:gd name="T45" fmla="*/ 0 h 1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"/>
                      <a:gd name="T70" fmla="*/ 0 h 19"/>
                      <a:gd name="T71" fmla="*/ 17 w 17"/>
                      <a:gd name="T72" fmla="*/ 19 h 1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" h="19">
                        <a:moveTo>
                          <a:pt x="16" y="0"/>
                        </a:moveTo>
                        <a:lnTo>
                          <a:pt x="16" y="18"/>
                        </a:lnTo>
                        <a:lnTo>
                          <a:pt x="7" y="18"/>
                        </a:lnTo>
                        <a:lnTo>
                          <a:pt x="6" y="18"/>
                        </a:lnTo>
                        <a:lnTo>
                          <a:pt x="5" y="17"/>
                        </a:lnTo>
                        <a:lnTo>
                          <a:pt x="4" y="16"/>
                        </a:lnTo>
                        <a:lnTo>
                          <a:pt x="3" y="16"/>
                        </a:lnTo>
                        <a:lnTo>
                          <a:pt x="2" y="15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 41"/>
                  <p:cNvSpPr>
                    <a:spLocks/>
                  </p:cNvSpPr>
                  <p:nvPr/>
                </p:nvSpPr>
                <p:spPr bwMode="auto">
                  <a:xfrm>
                    <a:off x="3409" y="2765"/>
                    <a:ext cx="78" cy="17"/>
                  </a:xfrm>
                  <a:custGeom>
                    <a:avLst/>
                    <a:gdLst>
                      <a:gd name="T0" fmla="*/ 0 w 78"/>
                      <a:gd name="T1" fmla="*/ 16 h 17"/>
                      <a:gd name="T2" fmla="*/ 0 w 78"/>
                      <a:gd name="T3" fmla="*/ 0 h 17"/>
                      <a:gd name="T4" fmla="*/ 71 w 78"/>
                      <a:gd name="T5" fmla="*/ 0 h 17"/>
                      <a:gd name="T6" fmla="*/ 77 w 78"/>
                      <a:gd name="T7" fmla="*/ 16 h 17"/>
                      <a:gd name="T8" fmla="*/ 0 w 78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17"/>
                      <a:gd name="T17" fmla="*/ 78 w 7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7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7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" name="Freeform 44"/>
                  <p:cNvSpPr>
                    <a:spLocks/>
                  </p:cNvSpPr>
                  <p:nvPr/>
                </p:nvSpPr>
                <p:spPr bwMode="auto">
                  <a:xfrm>
                    <a:off x="3357" y="2768"/>
                    <a:ext cx="436" cy="86"/>
                  </a:xfrm>
                  <a:custGeom>
                    <a:avLst/>
                    <a:gdLst>
                      <a:gd name="T0" fmla="*/ 16 w 436"/>
                      <a:gd name="T1" fmla="*/ 0 h 86"/>
                      <a:gd name="T2" fmla="*/ 403 w 436"/>
                      <a:gd name="T3" fmla="*/ 0 h 86"/>
                      <a:gd name="T4" fmla="*/ 435 w 436"/>
                      <a:gd name="T5" fmla="*/ 68 h 86"/>
                      <a:gd name="T6" fmla="*/ 433 w 436"/>
                      <a:gd name="T7" fmla="*/ 79 h 86"/>
                      <a:gd name="T8" fmla="*/ 430 w 436"/>
                      <a:gd name="T9" fmla="*/ 85 h 86"/>
                      <a:gd name="T10" fmla="*/ 5 w 436"/>
                      <a:gd name="T11" fmla="*/ 85 h 86"/>
                      <a:gd name="T12" fmla="*/ 0 w 436"/>
                      <a:gd name="T13" fmla="*/ 73 h 86"/>
                      <a:gd name="T14" fmla="*/ 0 w 436"/>
                      <a:gd name="T15" fmla="*/ 66 h 86"/>
                      <a:gd name="T16" fmla="*/ 16 w 436"/>
                      <a:gd name="T17" fmla="*/ 0 h 8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36"/>
                      <a:gd name="T28" fmla="*/ 0 h 86"/>
                      <a:gd name="T29" fmla="*/ 436 w 436"/>
                      <a:gd name="T30" fmla="*/ 86 h 8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36" h="86">
                        <a:moveTo>
                          <a:pt x="16" y="0"/>
                        </a:moveTo>
                        <a:lnTo>
                          <a:pt x="403" y="0"/>
                        </a:lnTo>
                        <a:lnTo>
                          <a:pt x="435" y="68"/>
                        </a:lnTo>
                        <a:lnTo>
                          <a:pt x="433" y="79"/>
                        </a:lnTo>
                        <a:lnTo>
                          <a:pt x="430" y="85"/>
                        </a:lnTo>
                        <a:lnTo>
                          <a:pt x="5" y="85"/>
                        </a:lnTo>
                        <a:lnTo>
                          <a:pt x="0" y="73"/>
                        </a:lnTo>
                        <a:lnTo>
                          <a:pt x="0" y="6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" name="Freeform 45"/>
                  <p:cNvSpPr>
                    <a:spLocks/>
                  </p:cNvSpPr>
                  <p:nvPr/>
                </p:nvSpPr>
                <p:spPr bwMode="auto">
                  <a:xfrm>
                    <a:off x="3378" y="2798"/>
                    <a:ext cx="235" cy="28"/>
                  </a:xfrm>
                  <a:custGeom>
                    <a:avLst/>
                    <a:gdLst>
                      <a:gd name="T0" fmla="*/ 0 w 235"/>
                      <a:gd name="T1" fmla="*/ 27 h 28"/>
                      <a:gd name="T2" fmla="*/ 5 w 235"/>
                      <a:gd name="T3" fmla="*/ 0 h 28"/>
                      <a:gd name="T4" fmla="*/ 230 w 235"/>
                      <a:gd name="T5" fmla="*/ 0 h 28"/>
                      <a:gd name="T6" fmla="*/ 234 w 235"/>
                      <a:gd name="T7" fmla="*/ 27 h 28"/>
                      <a:gd name="T8" fmla="*/ 0 w 235"/>
                      <a:gd name="T9" fmla="*/ 27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5"/>
                      <a:gd name="T16" fmla="*/ 0 h 28"/>
                      <a:gd name="T17" fmla="*/ 235 w 235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5" h="28">
                        <a:moveTo>
                          <a:pt x="0" y="27"/>
                        </a:moveTo>
                        <a:lnTo>
                          <a:pt x="5" y="0"/>
                        </a:lnTo>
                        <a:lnTo>
                          <a:pt x="230" y="0"/>
                        </a:lnTo>
                        <a:lnTo>
                          <a:pt x="234" y="27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" name="Freeform 46"/>
                  <p:cNvSpPr>
                    <a:spLocks/>
                  </p:cNvSpPr>
                  <p:nvPr/>
                </p:nvSpPr>
                <p:spPr bwMode="auto">
                  <a:xfrm>
                    <a:off x="3385" y="2781"/>
                    <a:ext cx="295" cy="17"/>
                  </a:xfrm>
                  <a:custGeom>
                    <a:avLst/>
                    <a:gdLst>
                      <a:gd name="T0" fmla="*/ 0 w 295"/>
                      <a:gd name="T1" fmla="*/ 16 h 17"/>
                      <a:gd name="T2" fmla="*/ 294 w 295"/>
                      <a:gd name="T3" fmla="*/ 15 h 17"/>
                      <a:gd name="T4" fmla="*/ 291 w 295"/>
                      <a:gd name="T5" fmla="*/ 0 h 17"/>
                      <a:gd name="T6" fmla="*/ 2 w 295"/>
                      <a:gd name="T7" fmla="*/ 0 h 17"/>
                      <a:gd name="T8" fmla="*/ 0 w 295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5"/>
                      <a:gd name="T16" fmla="*/ 0 h 17"/>
                      <a:gd name="T17" fmla="*/ 295 w 29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5" h="17">
                        <a:moveTo>
                          <a:pt x="0" y="16"/>
                        </a:moveTo>
                        <a:lnTo>
                          <a:pt x="294" y="15"/>
                        </a:lnTo>
                        <a:lnTo>
                          <a:pt x="291" y="0"/>
                        </a:lnTo>
                        <a:lnTo>
                          <a:pt x="2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" name="Freeform 47"/>
                  <p:cNvSpPr>
                    <a:spLocks/>
                  </p:cNvSpPr>
                  <p:nvPr/>
                </p:nvSpPr>
                <p:spPr bwMode="auto">
                  <a:xfrm>
                    <a:off x="3695" y="2798"/>
                    <a:ext cx="73" cy="30"/>
                  </a:xfrm>
                  <a:custGeom>
                    <a:avLst/>
                    <a:gdLst>
                      <a:gd name="T0" fmla="*/ 8 w 73"/>
                      <a:gd name="T1" fmla="*/ 29 h 30"/>
                      <a:gd name="T2" fmla="*/ 0 w 73"/>
                      <a:gd name="T3" fmla="*/ 0 h 30"/>
                      <a:gd name="T4" fmla="*/ 59 w 73"/>
                      <a:gd name="T5" fmla="*/ 0 h 30"/>
                      <a:gd name="T6" fmla="*/ 72 w 73"/>
                      <a:gd name="T7" fmla="*/ 29 h 30"/>
                      <a:gd name="T8" fmla="*/ 8 w 73"/>
                      <a:gd name="T9" fmla="*/ 29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30"/>
                      <a:gd name="T17" fmla="*/ 73 w 73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30">
                        <a:moveTo>
                          <a:pt x="8" y="29"/>
                        </a:moveTo>
                        <a:lnTo>
                          <a:pt x="0" y="0"/>
                        </a:lnTo>
                        <a:lnTo>
                          <a:pt x="59" y="0"/>
                        </a:lnTo>
                        <a:lnTo>
                          <a:pt x="72" y="29"/>
                        </a:lnTo>
                        <a:lnTo>
                          <a:pt x="8" y="29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" name="Freeform 48"/>
                  <p:cNvSpPr>
                    <a:spLocks/>
                  </p:cNvSpPr>
                  <p:nvPr/>
                </p:nvSpPr>
                <p:spPr bwMode="auto">
                  <a:xfrm>
                    <a:off x="3689" y="2781"/>
                    <a:ext cx="64" cy="17"/>
                  </a:xfrm>
                  <a:custGeom>
                    <a:avLst/>
                    <a:gdLst>
                      <a:gd name="T0" fmla="*/ 0 w 64"/>
                      <a:gd name="T1" fmla="*/ 0 h 17"/>
                      <a:gd name="T2" fmla="*/ 59 w 64"/>
                      <a:gd name="T3" fmla="*/ 1 h 17"/>
                      <a:gd name="T4" fmla="*/ 63 w 64"/>
                      <a:gd name="T5" fmla="*/ 16 h 17"/>
                      <a:gd name="T6" fmla="*/ 2 w 64"/>
                      <a:gd name="T7" fmla="*/ 16 h 17"/>
                      <a:gd name="T8" fmla="*/ 0 w 64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17"/>
                      <a:gd name="T17" fmla="*/ 64 w 6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17">
                        <a:moveTo>
                          <a:pt x="0" y="0"/>
                        </a:moveTo>
                        <a:lnTo>
                          <a:pt x="59" y="1"/>
                        </a:lnTo>
                        <a:lnTo>
                          <a:pt x="63" y="16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" name="Freeform 49"/>
                  <p:cNvSpPr>
                    <a:spLocks/>
                  </p:cNvSpPr>
                  <p:nvPr/>
                </p:nvSpPr>
                <p:spPr bwMode="auto">
                  <a:xfrm>
                    <a:off x="3625" y="2798"/>
                    <a:ext cx="61" cy="17"/>
                  </a:xfrm>
                  <a:custGeom>
                    <a:avLst/>
                    <a:gdLst>
                      <a:gd name="T0" fmla="*/ 0 w 61"/>
                      <a:gd name="T1" fmla="*/ 0 h 17"/>
                      <a:gd name="T2" fmla="*/ 57 w 61"/>
                      <a:gd name="T3" fmla="*/ 0 h 17"/>
                      <a:gd name="T4" fmla="*/ 60 w 61"/>
                      <a:gd name="T5" fmla="*/ 16 h 17"/>
                      <a:gd name="T6" fmla="*/ 0 w 61"/>
                      <a:gd name="T7" fmla="*/ 16 h 17"/>
                      <a:gd name="T8" fmla="*/ 0 w 61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17"/>
                      <a:gd name="T17" fmla="*/ 61 w 6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17">
                        <a:moveTo>
                          <a:pt x="0" y="0"/>
                        </a:moveTo>
                        <a:lnTo>
                          <a:pt x="57" y="0"/>
                        </a:lnTo>
                        <a:lnTo>
                          <a:pt x="60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" name="Freeform 50"/>
                  <p:cNvSpPr>
                    <a:spLocks/>
                  </p:cNvSpPr>
                  <p:nvPr/>
                </p:nvSpPr>
                <p:spPr bwMode="auto">
                  <a:xfrm>
                    <a:off x="3626" y="2817"/>
                    <a:ext cx="64" cy="17"/>
                  </a:xfrm>
                  <a:custGeom>
                    <a:avLst/>
                    <a:gdLst>
                      <a:gd name="T0" fmla="*/ 0 w 64"/>
                      <a:gd name="T1" fmla="*/ 0 h 17"/>
                      <a:gd name="T2" fmla="*/ 1 w 64"/>
                      <a:gd name="T3" fmla="*/ 16 h 17"/>
                      <a:gd name="T4" fmla="*/ 63 w 64"/>
                      <a:gd name="T5" fmla="*/ 16 h 17"/>
                      <a:gd name="T6" fmla="*/ 60 w 64"/>
                      <a:gd name="T7" fmla="*/ 0 h 17"/>
                      <a:gd name="T8" fmla="*/ 0 w 64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17"/>
                      <a:gd name="T17" fmla="*/ 64 w 6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17">
                        <a:moveTo>
                          <a:pt x="0" y="0"/>
                        </a:moveTo>
                        <a:lnTo>
                          <a:pt x="1" y="16"/>
                        </a:lnTo>
                        <a:lnTo>
                          <a:pt x="63" y="16"/>
                        </a:lnTo>
                        <a:lnTo>
                          <a:pt x="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5" name="Freeform 51"/>
                  <p:cNvSpPr>
                    <a:spLocks/>
                  </p:cNvSpPr>
                  <p:nvPr/>
                </p:nvSpPr>
                <p:spPr bwMode="auto">
                  <a:xfrm>
                    <a:off x="3361" y="2841"/>
                    <a:ext cx="428" cy="17"/>
                  </a:xfrm>
                  <a:custGeom>
                    <a:avLst/>
                    <a:gdLst>
                      <a:gd name="T0" fmla="*/ 0 w 428"/>
                      <a:gd name="T1" fmla="*/ 0 h 17"/>
                      <a:gd name="T2" fmla="*/ 427 w 428"/>
                      <a:gd name="T3" fmla="*/ 0 h 17"/>
                      <a:gd name="T4" fmla="*/ 425 w 428"/>
                      <a:gd name="T5" fmla="*/ 13 h 17"/>
                      <a:gd name="T6" fmla="*/ 423 w 428"/>
                      <a:gd name="T7" fmla="*/ 16 h 17"/>
                      <a:gd name="T8" fmla="*/ 4 w 428"/>
                      <a:gd name="T9" fmla="*/ 16 h 17"/>
                      <a:gd name="T10" fmla="*/ 2 w 428"/>
                      <a:gd name="T11" fmla="*/ 13 h 17"/>
                      <a:gd name="T12" fmla="*/ 0 w 428"/>
                      <a:gd name="T13" fmla="*/ 0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28"/>
                      <a:gd name="T22" fmla="*/ 0 h 17"/>
                      <a:gd name="T23" fmla="*/ 428 w 428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28" h="17">
                        <a:moveTo>
                          <a:pt x="0" y="0"/>
                        </a:moveTo>
                        <a:lnTo>
                          <a:pt x="427" y="0"/>
                        </a:lnTo>
                        <a:lnTo>
                          <a:pt x="425" y="13"/>
                        </a:lnTo>
                        <a:lnTo>
                          <a:pt x="423" y="16"/>
                        </a:lnTo>
                        <a:lnTo>
                          <a:pt x="4" y="16"/>
                        </a:lnTo>
                        <a:lnTo>
                          <a:pt x="2" y="1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7A7A7A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849"/>
                    <a:ext cx="427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7" name="Freeform 53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184" cy="31"/>
                  </a:xfrm>
                  <a:custGeom>
                    <a:avLst/>
                    <a:gdLst>
                      <a:gd name="T0" fmla="*/ 9 w 184"/>
                      <a:gd name="T1" fmla="*/ 0 h 31"/>
                      <a:gd name="T2" fmla="*/ 165 w 184"/>
                      <a:gd name="T3" fmla="*/ 0 h 31"/>
                      <a:gd name="T4" fmla="*/ 183 w 184"/>
                      <a:gd name="T5" fmla="*/ 25 h 31"/>
                      <a:gd name="T6" fmla="*/ 183 w 184"/>
                      <a:gd name="T7" fmla="*/ 30 h 31"/>
                      <a:gd name="T8" fmla="*/ 0 w 184"/>
                      <a:gd name="T9" fmla="*/ 30 h 31"/>
                      <a:gd name="T10" fmla="*/ 0 w 184"/>
                      <a:gd name="T11" fmla="*/ 27 h 31"/>
                      <a:gd name="T12" fmla="*/ 9 w 184"/>
                      <a:gd name="T13" fmla="*/ 0 h 3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4"/>
                      <a:gd name="T22" fmla="*/ 0 h 31"/>
                      <a:gd name="T23" fmla="*/ 184 w 184"/>
                      <a:gd name="T24" fmla="*/ 31 h 3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4" h="31">
                        <a:moveTo>
                          <a:pt x="9" y="0"/>
                        </a:moveTo>
                        <a:lnTo>
                          <a:pt x="165" y="0"/>
                        </a:lnTo>
                        <a:lnTo>
                          <a:pt x="183" y="25"/>
                        </a:lnTo>
                        <a:lnTo>
                          <a:pt x="183" y="30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" name="Freeform 54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86" cy="28"/>
                  </a:xfrm>
                  <a:custGeom>
                    <a:avLst/>
                    <a:gdLst>
                      <a:gd name="T0" fmla="*/ 0 w 86"/>
                      <a:gd name="T1" fmla="*/ 27 h 28"/>
                      <a:gd name="T2" fmla="*/ 78 w 86"/>
                      <a:gd name="T3" fmla="*/ 27 h 28"/>
                      <a:gd name="T4" fmla="*/ 85 w 86"/>
                      <a:gd name="T5" fmla="*/ 15 h 28"/>
                      <a:gd name="T6" fmla="*/ 85 w 86"/>
                      <a:gd name="T7" fmla="*/ 0 h 28"/>
                      <a:gd name="T8" fmla="*/ 10 w 86"/>
                      <a:gd name="T9" fmla="*/ 0 h 28"/>
                      <a:gd name="T10" fmla="*/ 0 w 86"/>
                      <a:gd name="T11" fmla="*/ 27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6"/>
                      <a:gd name="T19" fmla="*/ 0 h 28"/>
                      <a:gd name="T20" fmla="*/ 86 w 86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6" h="28">
                        <a:moveTo>
                          <a:pt x="0" y="27"/>
                        </a:moveTo>
                        <a:lnTo>
                          <a:pt x="78" y="27"/>
                        </a:lnTo>
                        <a:lnTo>
                          <a:pt x="85" y="15"/>
                        </a:lnTo>
                        <a:lnTo>
                          <a:pt x="85" y="0"/>
                        </a:lnTo>
                        <a:lnTo>
                          <a:pt x="10" y="0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" name="Freeform 55"/>
                  <p:cNvSpPr>
                    <a:spLocks/>
                  </p:cNvSpPr>
                  <p:nvPr/>
                </p:nvSpPr>
                <p:spPr bwMode="auto">
                  <a:xfrm>
                    <a:off x="3514" y="2644"/>
                    <a:ext cx="119" cy="35"/>
                  </a:xfrm>
                  <a:custGeom>
                    <a:avLst/>
                    <a:gdLst>
                      <a:gd name="T0" fmla="*/ 5 w 119"/>
                      <a:gd name="T1" fmla="*/ 0 h 35"/>
                      <a:gd name="T2" fmla="*/ 111 w 119"/>
                      <a:gd name="T3" fmla="*/ 2 h 35"/>
                      <a:gd name="T4" fmla="*/ 111 w 119"/>
                      <a:gd name="T5" fmla="*/ 5 h 35"/>
                      <a:gd name="T6" fmla="*/ 118 w 119"/>
                      <a:gd name="T7" fmla="*/ 22 h 35"/>
                      <a:gd name="T8" fmla="*/ 112 w 119"/>
                      <a:gd name="T9" fmla="*/ 24 h 35"/>
                      <a:gd name="T10" fmla="*/ 107 w 119"/>
                      <a:gd name="T11" fmla="*/ 26 h 35"/>
                      <a:gd name="T12" fmla="*/ 101 w 119"/>
                      <a:gd name="T13" fmla="*/ 28 h 35"/>
                      <a:gd name="T14" fmla="*/ 95 w 119"/>
                      <a:gd name="T15" fmla="*/ 30 h 35"/>
                      <a:gd name="T16" fmla="*/ 89 w 119"/>
                      <a:gd name="T17" fmla="*/ 31 h 35"/>
                      <a:gd name="T18" fmla="*/ 83 w 119"/>
                      <a:gd name="T19" fmla="*/ 32 h 35"/>
                      <a:gd name="T20" fmla="*/ 77 w 119"/>
                      <a:gd name="T21" fmla="*/ 32 h 35"/>
                      <a:gd name="T22" fmla="*/ 71 w 119"/>
                      <a:gd name="T23" fmla="*/ 33 h 35"/>
                      <a:gd name="T24" fmla="*/ 65 w 119"/>
                      <a:gd name="T25" fmla="*/ 34 h 35"/>
                      <a:gd name="T26" fmla="*/ 59 w 119"/>
                      <a:gd name="T27" fmla="*/ 34 h 35"/>
                      <a:gd name="T28" fmla="*/ 53 w 119"/>
                      <a:gd name="T29" fmla="*/ 34 h 35"/>
                      <a:gd name="T30" fmla="*/ 47 w 119"/>
                      <a:gd name="T31" fmla="*/ 33 h 35"/>
                      <a:gd name="T32" fmla="*/ 41 w 119"/>
                      <a:gd name="T33" fmla="*/ 32 h 35"/>
                      <a:gd name="T34" fmla="*/ 35 w 119"/>
                      <a:gd name="T35" fmla="*/ 31 h 35"/>
                      <a:gd name="T36" fmla="*/ 29 w 119"/>
                      <a:gd name="T37" fmla="*/ 30 h 35"/>
                      <a:gd name="T38" fmla="*/ 23 w 119"/>
                      <a:gd name="T39" fmla="*/ 29 h 35"/>
                      <a:gd name="T40" fmla="*/ 17 w 119"/>
                      <a:gd name="T41" fmla="*/ 27 h 35"/>
                      <a:gd name="T42" fmla="*/ 11 w 119"/>
                      <a:gd name="T43" fmla="*/ 25 h 35"/>
                      <a:gd name="T44" fmla="*/ 5 w 119"/>
                      <a:gd name="T45" fmla="*/ 23 h 35"/>
                      <a:gd name="T46" fmla="*/ 0 w 119"/>
                      <a:gd name="T47" fmla="*/ 21 h 35"/>
                      <a:gd name="T48" fmla="*/ 5 w 119"/>
                      <a:gd name="T49" fmla="*/ 0 h 3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19"/>
                      <a:gd name="T76" fmla="*/ 0 h 35"/>
                      <a:gd name="T77" fmla="*/ 119 w 119"/>
                      <a:gd name="T78" fmla="*/ 35 h 3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19" h="35">
                        <a:moveTo>
                          <a:pt x="5" y="0"/>
                        </a:moveTo>
                        <a:lnTo>
                          <a:pt x="111" y="2"/>
                        </a:lnTo>
                        <a:lnTo>
                          <a:pt x="111" y="5"/>
                        </a:lnTo>
                        <a:lnTo>
                          <a:pt x="118" y="22"/>
                        </a:lnTo>
                        <a:lnTo>
                          <a:pt x="112" y="24"/>
                        </a:lnTo>
                        <a:lnTo>
                          <a:pt x="107" y="26"/>
                        </a:lnTo>
                        <a:lnTo>
                          <a:pt x="101" y="28"/>
                        </a:lnTo>
                        <a:lnTo>
                          <a:pt x="95" y="30"/>
                        </a:lnTo>
                        <a:lnTo>
                          <a:pt x="89" y="31"/>
                        </a:lnTo>
                        <a:lnTo>
                          <a:pt x="83" y="32"/>
                        </a:lnTo>
                        <a:lnTo>
                          <a:pt x="77" y="32"/>
                        </a:lnTo>
                        <a:lnTo>
                          <a:pt x="71" y="33"/>
                        </a:lnTo>
                        <a:lnTo>
                          <a:pt x="65" y="34"/>
                        </a:lnTo>
                        <a:lnTo>
                          <a:pt x="59" y="34"/>
                        </a:lnTo>
                        <a:lnTo>
                          <a:pt x="53" y="34"/>
                        </a:lnTo>
                        <a:lnTo>
                          <a:pt x="47" y="33"/>
                        </a:lnTo>
                        <a:lnTo>
                          <a:pt x="41" y="32"/>
                        </a:lnTo>
                        <a:lnTo>
                          <a:pt x="35" y="31"/>
                        </a:lnTo>
                        <a:lnTo>
                          <a:pt x="29" y="30"/>
                        </a:lnTo>
                        <a:lnTo>
                          <a:pt x="23" y="29"/>
                        </a:lnTo>
                        <a:lnTo>
                          <a:pt x="17" y="27"/>
                        </a:lnTo>
                        <a:lnTo>
                          <a:pt x="11" y="25"/>
                        </a:lnTo>
                        <a:lnTo>
                          <a:pt x="5" y="23"/>
                        </a:lnTo>
                        <a:lnTo>
                          <a:pt x="0" y="2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" name="Freeform 56"/>
                  <p:cNvSpPr>
                    <a:spLocks/>
                  </p:cNvSpPr>
                  <p:nvPr/>
                </p:nvSpPr>
                <p:spPr bwMode="auto">
                  <a:xfrm>
                    <a:off x="3502" y="2633"/>
                    <a:ext cx="147" cy="28"/>
                  </a:xfrm>
                  <a:custGeom>
                    <a:avLst/>
                    <a:gdLst>
                      <a:gd name="T0" fmla="*/ 0 w 147"/>
                      <a:gd name="T1" fmla="*/ 0 h 28"/>
                      <a:gd name="T2" fmla="*/ 146 w 147"/>
                      <a:gd name="T3" fmla="*/ 1 h 28"/>
                      <a:gd name="T4" fmla="*/ 123 w 147"/>
                      <a:gd name="T5" fmla="*/ 18 h 28"/>
                      <a:gd name="T6" fmla="*/ 117 w 147"/>
                      <a:gd name="T7" fmla="*/ 19 h 28"/>
                      <a:gd name="T8" fmla="*/ 109 w 147"/>
                      <a:gd name="T9" fmla="*/ 21 h 28"/>
                      <a:gd name="T10" fmla="*/ 99 w 147"/>
                      <a:gd name="T11" fmla="*/ 24 h 28"/>
                      <a:gd name="T12" fmla="*/ 92 w 147"/>
                      <a:gd name="T13" fmla="*/ 25 h 28"/>
                      <a:gd name="T14" fmla="*/ 83 w 147"/>
                      <a:gd name="T15" fmla="*/ 27 h 28"/>
                      <a:gd name="T16" fmla="*/ 74 w 147"/>
                      <a:gd name="T17" fmla="*/ 27 h 28"/>
                      <a:gd name="T18" fmla="*/ 66 w 147"/>
                      <a:gd name="T19" fmla="*/ 27 h 28"/>
                      <a:gd name="T20" fmla="*/ 57 w 147"/>
                      <a:gd name="T21" fmla="*/ 25 h 28"/>
                      <a:gd name="T22" fmla="*/ 49 w 147"/>
                      <a:gd name="T23" fmla="*/ 23 h 28"/>
                      <a:gd name="T24" fmla="*/ 40 w 147"/>
                      <a:gd name="T25" fmla="*/ 22 h 28"/>
                      <a:gd name="T26" fmla="*/ 32 w 147"/>
                      <a:gd name="T27" fmla="*/ 21 h 28"/>
                      <a:gd name="T28" fmla="*/ 23 w 147"/>
                      <a:gd name="T29" fmla="*/ 18 h 28"/>
                      <a:gd name="T30" fmla="*/ 15 w 147"/>
                      <a:gd name="T31" fmla="*/ 16 h 28"/>
                      <a:gd name="T32" fmla="*/ 0 w 147"/>
                      <a:gd name="T33" fmla="*/ 0 h 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47"/>
                      <a:gd name="T52" fmla="*/ 0 h 28"/>
                      <a:gd name="T53" fmla="*/ 147 w 147"/>
                      <a:gd name="T54" fmla="*/ 28 h 2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47" h="28">
                        <a:moveTo>
                          <a:pt x="0" y="0"/>
                        </a:moveTo>
                        <a:lnTo>
                          <a:pt x="146" y="1"/>
                        </a:lnTo>
                        <a:lnTo>
                          <a:pt x="123" y="18"/>
                        </a:lnTo>
                        <a:lnTo>
                          <a:pt x="117" y="19"/>
                        </a:lnTo>
                        <a:lnTo>
                          <a:pt x="109" y="21"/>
                        </a:lnTo>
                        <a:lnTo>
                          <a:pt x="99" y="24"/>
                        </a:lnTo>
                        <a:lnTo>
                          <a:pt x="92" y="25"/>
                        </a:lnTo>
                        <a:lnTo>
                          <a:pt x="83" y="27"/>
                        </a:lnTo>
                        <a:lnTo>
                          <a:pt x="74" y="27"/>
                        </a:lnTo>
                        <a:lnTo>
                          <a:pt x="66" y="27"/>
                        </a:lnTo>
                        <a:lnTo>
                          <a:pt x="57" y="25"/>
                        </a:lnTo>
                        <a:lnTo>
                          <a:pt x="49" y="23"/>
                        </a:lnTo>
                        <a:lnTo>
                          <a:pt x="40" y="22"/>
                        </a:lnTo>
                        <a:lnTo>
                          <a:pt x="32" y="21"/>
                        </a:lnTo>
                        <a:lnTo>
                          <a:pt x="23" y="18"/>
                        </a:lnTo>
                        <a:lnTo>
                          <a:pt x="15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" name="Freeform 57"/>
                  <p:cNvSpPr>
                    <a:spLocks/>
                  </p:cNvSpPr>
                  <p:nvPr/>
                </p:nvSpPr>
                <p:spPr bwMode="auto">
                  <a:xfrm>
                    <a:off x="3616" y="2643"/>
                    <a:ext cx="17" cy="17"/>
                  </a:xfrm>
                  <a:custGeom>
                    <a:avLst/>
                    <a:gdLst>
                      <a:gd name="T0" fmla="*/ 5 w 17"/>
                      <a:gd name="T1" fmla="*/ 16 h 17"/>
                      <a:gd name="T2" fmla="*/ 16 w 17"/>
                      <a:gd name="T3" fmla="*/ 0 h 17"/>
                      <a:gd name="T4" fmla="*/ 6 w 17"/>
                      <a:gd name="T5" fmla="*/ 2 h 17"/>
                      <a:gd name="T6" fmla="*/ 0 w 17"/>
                      <a:gd name="T7" fmla="*/ 2 h 17"/>
                      <a:gd name="T8" fmla="*/ 5 w 17"/>
                      <a:gd name="T9" fmla="*/ 9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5" y="16"/>
                        </a:moveTo>
                        <a:lnTo>
                          <a:pt x="16" y="0"/>
                        </a:lnTo>
                        <a:lnTo>
                          <a:pt x="6" y="2"/>
                        </a:lnTo>
                        <a:lnTo>
                          <a:pt x="0" y="2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" name="Freeform 58"/>
                  <p:cNvSpPr>
                    <a:spLocks/>
                  </p:cNvSpPr>
                  <p:nvPr/>
                </p:nvSpPr>
                <p:spPr bwMode="auto">
                  <a:xfrm>
                    <a:off x="3435" y="2374"/>
                    <a:ext cx="275" cy="270"/>
                  </a:xfrm>
                  <a:custGeom>
                    <a:avLst/>
                    <a:gdLst>
                      <a:gd name="T0" fmla="*/ 1 w 275"/>
                      <a:gd name="T1" fmla="*/ 212 h 270"/>
                      <a:gd name="T2" fmla="*/ 0 w 275"/>
                      <a:gd name="T3" fmla="*/ 165 h 270"/>
                      <a:gd name="T4" fmla="*/ 0 w 275"/>
                      <a:gd name="T5" fmla="*/ 117 h 270"/>
                      <a:gd name="T6" fmla="*/ 0 w 275"/>
                      <a:gd name="T7" fmla="*/ 70 h 270"/>
                      <a:gd name="T8" fmla="*/ 2 w 275"/>
                      <a:gd name="T9" fmla="*/ 22 h 270"/>
                      <a:gd name="T10" fmla="*/ 2 w 275"/>
                      <a:gd name="T11" fmla="*/ 19 h 270"/>
                      <a:gd name="T12" fmla="*/ 4 w 275"/>
                      <a:gd name="T13" fmla="*/ 10 h 270"/>
                      <a:gd name="T14" fmla="*/ 8 w 275"/>
                      <a:gd name="T15" fmla="*/ 5 h 270"/>
                      <a:gd name="T16" fmla="*/ 15 w 275"/>
                      <a:gd name="T17" fmla="*/ 2 h 270"/>
                      <a:gd name="T18" fmla="*/ 61 w 275"/>
                      <a:gd name="T19" fmla="*/ 1 h 270"/>
                      <a:gd name="T20" fmla="*/ 105 w 275"/>
                      <a:gd name="T21" fmla="*/ 0 h 270"/>
                      <a:gd name="T22" fmla="*/ 148 w 275"/>
                      <a:gd name="T23" fmla="*/ 0 h 270"/>
                      <a:gd name="T24" fmla="*/ 192 w 275"/>
                      <a:gd name="T25" fmla="*/ 1 h 270"/>
                      <a:gd name="T26" fmla="*/ 235 w 275"/>
                      <a:gd name="T27" fmla="*/ 2 h 270"/>
                      <a:gd name="T28" fmla="*/ 262 w 275"/>
                      <a:gd name="T29" fmla="*/ 4 h 270"/>
                      <a:gd name="T30" fmla="*/ 266 w 275"/>
                      <a:gd name="T31" fmla="*/ 7 h 270"/>
                      <a:gd name="T32" fmla="*/ 269 w 275"/>
                      <a:gd name="T33" fmla="*/ 10 h 270"/>
                      <a:gd name="T34" fmla="*/ 271 w 275"/>
                      <a:gd name="T35" fmla="*/ 13 h 270"/>
                      <a:gd name="T36" fmla="*/ 272 w 275"/>
                      <a:gd name="T37" fmla="*/ 17 h 270"/>
                      <a:gd name="T38" fmla="*/ 273 w 275"/>
                      <a:gd name="T39" fmla="*/ 68 h 270"/>
                      <a:gd name="T40" fmla="*/ 274 w 275"/>
                      <a:gd name="T41" fmla="*/ 164 h 270"/>
                      <a:gd name="T42" fmla="*/ 274 w 275"/>
                      <a:gd name="T43" fmla="*/ 250 h 270"/>
                      <a:gd name="T44" fmla="*/ 271 w 275"/>
                      <a:gd name="T45" fmla="*/ 259 h 270"/>
                      <a:gd name="T46" fmla="*/ 268 w 275"/>
                      <a:gd name="T47" fmla="*/ 262 h 270"/>
                      <a:gd name="T48" fmla="*/ 266 w 275"/>
                      <a:gd name="T49" fmla="*/ 265 h 270"/>
                      <a:gd name="T50" fmla="*/ 263 w 275"/>
                      <a:gd name="T51" fmla="*/ 266 h 270"/>
                      <a:gd name="T52" fmla="*/ 258 w 275"/>
                      <a:gd name="T53" fmla="*/ 267 h 270"/>
                      <a:gd name="T54" fmla="*/ 220 w 275"/>
                      <a:gd name="T55" fmla="*/ 268 h 270"/>
                      <a:gd name="T56" fmla="*/ 161 w 275"/>
                      <a:gd name="T57" fmla="*/ 269 h 270"/>
                      <a:gd name="T58" fmla="*/ 103 w 275"/>
                      <a:gd name="T59" fmla="*/ 268 h 270"/>
                      <a:gd name="T60" fmla="*/ 45 w 275"/>
                      <a:gd name="T61" fmla="*/ 266 h 270"/>
                      <a:gd name="T62" fmla="*/ 14 w 275"/>
                      <a:gd name="T63" fmla="*/ 266 h 270"/>
                      <a:gd name="T64" fmla="*/ 5 w 275"/>
                      <a:gd name="T65" fmla="*/ 264 h 270"/>
                      <a:gd name="T66" fmla="*/ 2 w 275"/>
                      <a:gd name="T67" fmla="*/ 259 h 270"/>
                      <a:gd name="T68" fmla="*/ 2 w 275"/>
                      <a:gd name="T69" fmla="*/ 250 h 27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75"/>
                      <a:gd name="T106" fmla="*/ 0 h 270"/>
                      <a:gd name="T107" fmla="*/ 275 w 275"/>
                      <a:gd name="T108" fmla="*/ 270 h 27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75" h="270">
                        <a:moveTo>
                          <a:pt x="1" y="236"/>
                        </a:moveTo>
                        <a:lnTo>
                          <a:pt x="1" y="212"/>
                        </a:lnTo>
                        <a:lnTo>
                          <a:pt x="0" y="188"/>
                        </a:lnTo>
                        <a:lnTo>
                          <a:pt x="0" y="165"/>
                        </a:lnTo>
                        <a:lnTo>
                          <a:pt x="0" y="141"/>
                        </a:lnTo>
                        <a:lnTo>
                          <a:pt x="0" y="117"/>
                        </a:lnTo>
                        <a:lnTo>
                          <a:pt x="0" y="93"/>
                        </a:lnTo>
                        <a:lnTo>
                          <a:pt x="0" y="70"/>
                        </a:lnTo>
                        <a:lnTo>
                          <a:pt x="1" y="46"/>
                        </a:lnTo>
                        <a:lnTo>
                          <a:pt x="2" y="22"/>
                        </a:lnTo>
                        <a:lnTo>
                          <a:pt x="2" y="21"/>
                        </a:lnTo>
                        <a:lnTo>
                          <a:pt x="2" y="19"/>
                        </a:lnTo>
                        <a:lnTo>
                          <a:pt x="3" y="11"/>
                        </a:lnTo>
                        <a:lnTo>
                          <a:pt x="4" y="10"/>
                        </a:lnTo>
                        <a:lnTo>
                          <a:pt x="5" y="8"/>
                        </a:lnTo>
                        <a:lnTo>
                          <a:pt x="8" y="5"/>
                        </a:lnTo>
                        <a:lnTo>
                          <a:pt x="10" y="4"/>
                        </a:lnTo>
                        <a:lnTo>
                          <a:pt x="15" y="2"/>
                        </a:lnTo>
                        <a:lnTo>
                          <a:pt x="40" y="1"/>
                        </a:lnTo>
                        <a:lnTo>
                          <a:pt x="61" y="1"/>
                        </a:lnTo>
                        <a:lnTo>
                          <a:pt x="83" y="0"/>
                        </a:lnTo>
                        <a:lnTo>
                          <a:pt x="105" y="0"/>
                        </a:lnTo>
                        <a:lnTo>
                          <a:pt x="127" y="0"/>
                        </a:lnTo>
                        <a:lnTo>
                          <a:pt x="148" y="0"/>
                        </a:lnTo>
                        <a:lnTo>
                          <a:pt x="170" y="0"/>
                        </a:lnTo>
                        <a:lnTo>
                          <a:pt x="192" y="1"/>
                        </a:lnTo>
                        <a:lnTo>
                          <a:pt x="213" y="1"/>
                        </a:lnTo>
                        <a:lnTo>
                          <a:pt x="235" y="2"/>
                        </a:lnTo>
                        <a:lnTo>
                          <a:pt x="256" y="4"/>
                        </a:lnTo>
                        <a:lnTo>
                          <a:pt x="262" y="4"/>
                        </a:lnTo>
                        <a:lnTo>
                          <a:pt x="265" y="5"/>
                        </a:lnTo>
                        <a:lnTo>
                          <a:pt x="266" y="7"/>
                        </a:lnTo>
                        <a:lnTo>
                          <a:pt x="268" y="8"/>
                        </a:lnTo>
                        <a:lnTo>
                          <a:pt x="269" y="10"/>
                        </a:lnTo>
                        <a:lnTo>
                          <a:pt x="270" y="11"/>
                        </a:lnTo>
                        <a:lnTo>
                          <a:pt x="271" y="13"/>
                        </a:lnTo>
                        <a:lnTo>
                          <a:pt x="271" y="14"/>
                        </a:lnTo>
                        <a:lnTo>
                          <a:pt x="272" y="17"/>
                        </a:lnTo>
                        <a:lnTo>
                          <a:pt x="272" y="20"/>
                        </a:lnTo>
                        <a:lnTo>
                          <a:pt x="273" y="68"/>
                        </a:lnTo>
                        <a:lnTo>
                          <a:pt x="274" y="117"/>
                        </a:lnTo>
                        <a:lnTo>
                          <a:pt x="274" y="164"/>
                        </a:lnTo>
                        <a:lnTo>
                          <a:pt x="274" y="212"/>
                        </a:lnTo>
                        <a:lnTo>
                          <a:pt x="274" y="250"/>
                        </a:lnTo>
                        <a:lnTo>
                          <a:pt x="272" y="257"/>
                        </a:lnTo>
                        <a:lnTo>
                          <a:pt x="271" y="259"/>
                        </a:lnTo>
                        <a:lnTo>
                          <a:pt x="269" y="262"/>
                        </a:lnTo>
                        <a:lnTo>
                          <a:pt x="268" y="262"/>
                        </a:lnTo>
                        <a:lnTo>
                          <a:pt x="267" y="264"/>
                        </a:lnTo>
                        <a:lnTo>
                          <a:pt x="266" y="265"/>
                        </a:lnTo>
                        <a:lnTo>
                          <a:pt x="264" y="266"/>
                        </a:lnTo>
                        <a:lnTo>
                          <a:pt x="263" y="266"/>
                        </a:lnTo>
                        <a:lnTo>
                          <a:pt x="261" y="267"/>
                        </a:lnTo>
                        <a:lnTo>
                          <a:pt x="258" y="267"/>
                        </a:lnTo>
                        <a:lnTo>
                          <a:pt x="249" y="267"/>
                        </a:lnTo>
                        <a:lnTo>
                          <a:pt x="220" y="268"/>
                        </a:lnTo>
                        <a:lnTo>
                          <a:pt x="191" y="269"/>
                        </a:lnTo>
                        <a:lnTo>
                          <a:pt x="161" y="269"/>
                        </a:lnTo>
                        <a:lnTo>
                          <a:pt x="132" y="269"/>
                        </a:lnTo>
                        <a:lnTo>
                          <a:pt x="103" y="268"/>
                        </a:lnTo>
                        <a:lnTo>
                          <a:pt x="74" y="267"/>
                        </a:lnTo>
                        <a:lnTo>
                          <a:pt x="45" y="266"/>
                        </a:lnTo>
                        <a:lnTo>
                          <a:pt x="15" y="265"/>
                        </a:lnTo>
                        <a:lnTo>
                          <a:pt x="14" y="266"/>
                        </a:lnTo>
                        <a:lnTo>
                          <a:pt x="7" y="265"/>
                        </a:lnTo>
                        <a:lnTo>
                          <a:pt x="5" y="264"/>
                        </a:lnTo>
                        <a:lnTo>
                          <a:pt x="3" y="262"/>
                        </a:lnTo>
                        <a:lnTo>
                          <a:pt x="2" y="259"/>
                        </a:lnTo>
                        <a:lnTo>
                          <a:pt x="2" y="255"/>
                        </a:lnTo>
                        <a:lnTo>
                          <a:pt x="2" y="250"/>
                        </a:lnTo>
                        <a:lnTo>
                          <a:pt x="1" y="236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" name="Freeform 59"/>
                  <p:cNvSpPr>
                    <a:spLocks/>
                  </p:cNvSpPr>
                  <p:nvPr/>
                </p:nvSpPr>
                <p:spPr bwMode="auto">
                  <a:xfrm>
                    <a:off x="3455" y="2405"/>
                    <a:ext cx="225" cy="209"/>
                  </a:xfrm>
                  <a:custGeom>
                    <a:avLst/>
                    <a:gdLst>
                      <a:gd name="T0" fmla="*/ 16 w 225"/>
                      <a:gd name="T1" fmla="*/ 20 h 209"/>
                      <a:gd name="T2" fmla="*/ 210 w 225"/>
                      <a:gd name="T3" fmla="*/ 183 h 209"/>
                      <a:gd name="T4" fmla="*/ 224 w 225"/>
                      <a:gd name="T5" fmla="*/ 205 h 209"/>
                      <a:gd name="T6" fmla="*/ 223 w 225"/>
                      <a:gd name="T7" fmla="*/ 205 h 209"/>
                      <a:gd name="T8" fmla="*/ 216 w 225"/>
                      <a:gd name="T9" fmla="*/ 205 h 209"/>
                      <a:gd name="T10" fmla="*/ 190 w 225"/>
                      <a:gd name="T11" fmla="*/ 206 h 209"/>
                      <a:gd name="T12" fmla="*/ 164 w 225"/>
                      <a:gd name="T13" fmla="*/ 206 h 209"/>
                      <a:gd name="T14" fmla="*/ 138 w 225"/>
                      <a:gd name="T15" fmla="*/ 207 h 209"/>
                      <a:gd name="T16" fmla="*/ 112 w 225"/>
                      <a:gd name="T17" fmla="*/ 208 h 209"/>
                      <a:gd name="T18" fmla="*/ 86 w 225"/>
                      <a:gd name="T19" fmla="*/ 208 h 209"/>
                      <a:gd name="T20" fmla="*/ 60 w 225"/>
                      <a:gd name="T21" fmla="*/ 207 h 209"/>
                      <a:gd name="T22" fmla="*/ 33 w 225"/>
                      <a:gd name="T23" fmla="*/ 206 h 209"/>
                      <a:gd name="T24" fmla="*/ 7 w 225"/>
                      <a:gd name="T25" fmla="*/ 206 h 209"/>
                      <a:gd name="T26" fmla="*/ 5 w 225"/>
                      <a:gd name="T27" fmla="*/ 206 h 209"/>
                      <a:gd name="T28" fmla="*/ 3 w 225"/>
                      <a:gd name="T29" fmla="*/ 204 h 209"/>
                      <a:gd name="T30" fmla="*/ 2 w 225"/>
                      <a:gd name="T31" fmla="*/ 203 h 209"/>
                      <a:gd name="T32" fmla="*/ 2 w 225"/>
                      <a:gd name="T33" fmla="*/ 202 h 209"/>
                      <a:gd name="T34" fmla="*/ 1 w 225"/>
                      <a:gd name="T35" fmla="*/ 201 h 209"/>
                      <a:gd name="T36" fmla="*/ 1 w 225"/>
                      <a:gd name="T37" fmla="*/ 199 h 209"/>
                      <a:gd name="T38" fmla="*/ 1 w 225"/>
                      <a:gd name="T39" fmla="*/ 197 h 209"/>
                      <a:gd name="T40" fmla="*/ 1 w 225"/>
                      <a:gd name="T41" fmla="*/ 193 h 209"/>
                      <a:gd name="T42" fmla="*/ 1 w 225"/>
                      <a:gd name="T43" fmla="*/ 174 h 209"/>
                      <a:gd name="T44" fmla="*/ 0 w 225"/>
                      <a:gd name="T45" fmla="*/ 155 h 209"/>
                      <a:gd name="T46" fmla="*/ 0 w 225"/>
                      <a:gd name="T47" fmla="*/ 136 h 209"/>
                      <a:gd name="T48" fmla="*/ 0 w 225"/>
                      <a:gd name="T49" fmla="*/ 118 h 209"/>
                      <a:gd name="T50" fmla="*/ 0 w 225"/>
                      <a:gd name="T51" fmla="*/ 99 h 209"/>
                      <a:gd name="T52" fmla="*/ 0 w 225"/>
                      <a:gd name="T53" fmla="*/ 80 h 209"/>
                      <a:gd name="T54" fmla="*/ 0 w 225"/>
                      <a:gd name="T55" fmla="*/ 61 h 209"/>
                      <a:gd name="T56" fmla="*/ 1 w 225"/>
                      <a:gd name="T57" fmla="*/ 42 h 209"/>
                      <a:gd name="T58" fmla="*/ 2 w 225"/>
                      <a:gd name="T59" fmla="*/ 6 h 209"/>
                      <a:gd name="T60" fmla="*/ 4 w 225"/>
                      <a:gd name="T61" fmla="*/ 3 h 209"/>
                      <a:gd name="T62" fmla="*/ 4 w 225"/>
                      <a:gd name="T63" fmla="*/ 2 h 209"/>
                      <a:gd name="T64" fmla="*/ 5 w 225"/>
                      <a:gd name="T65" fmla="*/ 1 h 209"/>
                      <a:gd name="T66" fmla="*/ 6 w 225"/>
                      <a:gd name="T67" fmla="*/ 1 h 209"/>
                      <a:gd name="T68" fmla="*/ 8 w 225"/>
                      <a:gd name="T69" fmla="*/ 0 h 209"/>
                      <a:gd name="T70" fmla="*/ 16 w 225"/>
                      <a:gd name="T71" fmla="*/ 20 h 20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25"/>
                      <a:gd name="T109" fmla="*/ 0 h 209"/>
                      <a:gd name="T110" fmla="*/ 225 w 225"/>
                      <a:gd name="T111" fmla="*/ 209 h 20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25" h="209">
                        <a:moveTo>
                          <a:pt x="16" y="20"/>
                        </a:moveTo>
                        <a:lnTo>
                          <a:pt x="210" y="183"/>
                        </a:lnTo>
                        <a:lnTo>
                          <a:pt x="224" y="205"/>
                        </a:lnTo>
                        <a:lnTo>
                          <a:pt x="223" y="205"/>
                        </a:lnTo>
                        <a:lnTo>
                          <a:pt x="216" y="205"/>
                        </a:lnTo>
                        <a:lnTo>
                          <a:pt x="190" y="206"/>
                        </a:lnTo>
                        <a:lnTo>
                          <a:pt x="164" y="206"/>
                        </a:lnTo>
                        <a:lnTo>
                          <a:pt x="138" y="207"/>
                        </a:lnTo>
                        <a:lnTo>
                          <a:pt x="112" y="208"/>
                        </a:lnTo>
                        <a:lnTo>
                          <a:pt x="86" y="208"/>
                        </a:lnTo>
                        <a:lnTo>
                          <a:pt x="60" y="207"/>
                        </a:lnTo>
                        <a:lnTo>
                          <a:pt x="33" y="206"/>
                        </a:lnTo>
                        <a:lnTo>
                          <a:pt x="7" y="206"/>
                        </a:lnTo>
                        <a:lnTo>
                          <a:pt x="5" y="206"/>
                        </a:lnTo>
                        <a:lnTo>
                          <a:pt x="3" y="204"/>
                        </a:lnTo>
                        <a:lnTo>
                          <a:pt x="2" y="203"/>
                        </a:lnTo>
                        <a:lnTo>
                          <a:pt x="2" y="202"/>
                        </a:lnTo>
                        <a:lnTo>
                          <a:pt x="1" y="201"/>
                        </a:lnTo>
                        <a:lnTo>
                          <a:pt x="1" y="199"/>
                        </a:lnTo>
                        <a:lnTo>
                          <a:pt x="1" y="197"/>
                        </a:lnTo>
                        <a:lnTo>
                          <a:pt x="1" y="193"/>
                        </a:lnTo>
                        <a:lnTo>
                          <a:pt x="1" y="174"/>
                        </a:lnTo>
                        <a:lnTo>
                          <a:pt x="0" y="155"/>
                        </a:lnTo>
                        <a:lnTo>
                          <a:pt x="0" y="136"/>
                        </a:lnTo>
                        <a:lnTo>
                          <a:pt x="0" y="118"/>
                        </a:lnTo>
                        <a:lnTo>
                          <a:pt x="0" y="99"/>
                        </a:lnTo>
                        <a:lnTo>
                          <a:pt x="0" y="80"/>
                        </a:lnTo>
                        <a:lnTo>
                          <a:pt x="0" y="61"/>
                        </a:lnTo>
                        <a:lnTo>
                          <a:pt x="1" y="42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6" y="2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" name="Freeform 60"/>
                  <p:cNvSpPr>
                    <a:spLocks/>
                  </p:cNvSpPr>
                  <p:nvPr/>
                </p:nvSpPr>
                <p:spPr bwMode="auto">
                  <a:xfrm>
                    <a:off x="3461" y="2402"/>
                    <a:ext cx="225" cy="210"/>
                  </a:xfrm>
                  <a:custGeom>
                    <a:avLst/>
                    <a:gdLst>
                      <a:gd name="T0" fmla="*/ 209 w 225"/>
                      <a:gd name="T1" fmla="*/ 197 h 210"/>
                      <a:gd name="T2" fmla="*/ 219 w 225"/>
                      <a:gd name="T3" fmla="*/ 209 h 210"/>
                      <a:gd name="T4" fmla="*/ 220 w 225"/>
                      <a:gd name="T5" fmla="*/ 207 h 210"/>
                      <a:gd name="T6" fmla="*/ 221 w 225"/>
                      <a:gd name="T7" fmla="*/ 207 h 210"/>
                      <a:gd name="T8" fmla="*/ 221 w 225"/>
                      <a:gd name="T9" fmla="*/ 206 h 210"/>
                      <a:gd name="T10" fmla="*/ 222 w 225"/>
                      <a:gd name="T11" fmla="*/ 201 h 210"/>
                      <a:gd name="T12" fmla="*/ 223 w 225"/>
                      <a:gd name="T13" fmla="*/ 173 h 210"/>
                      <a:gd name="T14" fmla="*/ 223 w 225"/>
                      <a:gd name="T15" fmla="*/ 144 h 210"/>
                      <a:gd name="T16" fmla="*/ 224 w 225"/>
                      <a:gd name="T17" fmla="*/ 116 h 210"/>
                      <a:gd name="T18" fmla="*/ 224 w 225"/>
                      <a:gd name="T19" fmla="*/ 89 h 210"/>
                      <a:gd name="T20" fmla="*/ 224 w 225"/>
                      <a:gd name="T21" fmla="*/ 60 h 210"/>
                      <a:gd name="T22" fmla="*/ 223 w 225"/>
                      <a:gd name="T23" fmla="*/ 32 h 210"/>
                      <a:gd name="T24" fmla="*/ 223 w 225"/>
                      <a:gd name="T25" fmla="*/ 13 h 210"/>
                      <a:gd name="T26" fmla="*/ 223 w 225"/>
                      <a:gd name="T27" fmla="*/ 11 h 210"/>
                      <a:gd name="T28" fmla="*/ 223 w 225"/>
                      <a:gd name="T29" fmla="*/ 8 h 210"/>
                      <a:gd name="T30" fmla="*/ 222 w 225"/>
                      <a:gd name="T31" fmla="*/ 7 h 210"/>
                      <a:gd name="T32" fmla="*/ 221 w 225"/>
                      <a:gd name="T33" fmla="*/ 6 h 210"/>
                      <a:gd name="T34" fmla="*/ 221 w 225"/>
                      <a:gd name="T35" fmla="*/ 5 h 210"/>
                      <a:gd name="T36" fmla="*/ 220 w 225"/>
                      <a:gd name="T37" fmla="*/ 4 h 210"/>
                      <a:gd name="T38" fmla="*/ 217 w 225"/>
                      <a:gd name="T39" fmla="*/ 3 h 210"/>
                      <a:gd name="T40" fmla="*/ 216 w 225"/>
                      <a:gd name="T41" fmla="*/ 3 h 210"/>
                      <a:gd name="T42" fmla="*/ 215 w 225"/>
                      <a:gd name="T43" fmla="*/ 3 h 210"/>
                      <a:gd name="T44" fmla="*/ 214 w 225"/>
                      <a:gd name="T45" fmla="*/ 3 h 210"/>
                      <a:gd name="T46" fmla="*/ 193 w 225"/>
                      <a:gd name="T47" fmla="*/ 2 h 210"/>
                      <a:gd name="T48" fmla="*/ 172 w 225"/>
                      <a:gd name="T49" fmla="*/ 1 h 210"/>
                      <a:gd name="T50" fmla="*/ 151 w 225"/>
                      <a:gd name="T51" fmla="*/ 0 h 210"/>
                      <a:gd name="T52" fmla="*/ 129 w 225"/>
                      <a:gd name="T53" fmla="*/ 0 h 210"/>
                      <a:gd name="T54" fmla="*/ 109 w 225"/>
                      <a:gd name="T55" fmla="*/ 0 h 210"/>
                      <a:gd name="T56" fmla="*/ 87 w 225"/>
                      <a:gd name="T57" fmla="*/ 0 h 210"/>
                      <a:gd name="T58" fmla="*/ 66 w 225"/>
                      <a:gd name="T59" fmla="*/ 0 h 210"/>
                      <a:gd name="T60" fmla="*/ 45 w 225"/>
                      <a:gd name="T61" fmla="*/ 1 h 210"/>
                      <a:gd name="T62" fmla="*/ 24 w 225"/>
                      <a:gd name="T63" fmla="*/ 1 h 210"/>
                      <a:gd name="T64" fmla="*/ 3 w 225"/>
                      <a:gd name="T65" fmla="*/ 2 h 210"/>
                      <a:gd name="T66" fmla="*/ 0 w 225"/>
                      <a:gd name="T67" fmla="*/ 3 h 210"/>
                      <a:gd name="T68" fmla="*/ 9 w 225"/>
                      <a:gd name="T69" fmla="*/ 17 h 210"/>
                      <a:gd name="T70" fmla="*/ 209 w 225"/>
                      <a:gd name="T71" fmla="*/ 197 h 21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25"/>
                      <a:gd name="T109" fmla="*/ 0 h 210"/>
                      <a:gd name="T110" fmla="*/ 225 w 225"/>
                      <a:gd name="T111" fmla="*/ 210 h 21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25" h="210">
                        <a:moveTo>
                          <a:pt x="209" y="197"/>
                        </a:moveTo>
                        <a:lnTo>
                          <a:pt x="219" y="209"/>
                        </a:lnTo>
                        <a:lnTo>
                          <a:pt x="220" y="207"/>
                        </a:lnTo>
                        <a:lnTo>
                          <a:pt x="221" y="207"/>
                        </a:lnTo>
                        <a:lnTo>
                          <a:pt x="221" y="206"/>
                        </a:lnTo>
                        <a:lnTo>
                          <a:pt x="222" y="201"/>
                        </a:lnTo>
                        <a:lnTo>
                          <a:pt x="223" y="173"/>
                        </a:lnTo>
                        <a:lnTo>
                          <a:pt x="223" y="144"/>
                        </a:lnTo>
                        <a:lnTo>
                          <a:pt x="224" y="116"/>
                        </a:lnTo>
                        <a:lnTo>
                          <a:pt x="224" y="89"/>
                        </a:lnTo>
                        <a:lnTo>
                          <a:pt x="224" y="60"/>
                        </a:lnTo>
                        <a:lnTo>
                          <a:pt x="223" y="32"/>
                        </a:lnTo>
                        <a:lnTo>
                          <a:pt x="223" y="13"/>
                        </a:lnTo>
                        <a:lnTo>
                          <a:pt x="223" y="11"/>
                        </a:lnTo>
                        <a:lnTo>
                          <a:pt x="223" y="8"/>
                        </a:lnTo>
                        <a:lnTo>
                          <a:pt x="222" y="7"/>
                        </a:lnTo>
                        <a:lnTo>
                          <a:pt x="221" y="6"/>
                        </a:lnTo>
                        <a:lnTo>
                          <a:pt x="221" y="5"/>
                        </a:lnTo>
                        <a:lnTo>
                          <a:pt x="220" y="4"/>
                        </a:lnTo>
                        <a:lnTo>
                          <a:pt x="217" y="3"/>
                        </a:lnTo>
                        <a:lnTo>
                          <a:pt x="216" y="3"/>
                        </a:lnTo>
                        <a:lnTo>
                          <a:pt x="215" y="3"/>
                        </a:lnTo>
                        <a:lnTo>
                          <a:pt x="214" y="3"/>
                        </a:lnTo>
                        <a:lnTo>
                          <a:pt x="193" y="2"/>
                        </a:lnTo>
                        <a:lnTo>
                          <a:pt x="172" y="1"/>
                        </a:lnTo>
                        <a:lnTo>
                          <a:pt x="151" y="0"/>
                        </a:lnTo>
                        <a:lnTo>
                          <a:pt x="129" y="0"/>
                        </a:lnTo>
                        <a:lnTo>
                          <a:pt x="109" y="0"/>
                        </a:lnTo>
                        <a:lnTo>
                          <a:pt x="87" y="0"/>
                        </a:lnTo>
                        <a:lnTo>
                          <a:pt x="66" y="0"/>
                        </a:lnTo>
                        <a:lnTo>
                          <a:pt x="45" y="1"/>
                        </a:lnTo>
                        <a:lnTo>
                          <a:pt x="24" y="1"/>
                        </a:lnTo>
                        <a:lnTo>
                          <a:pt x="3" y="2"/>
                        </a:lnTo>
                        <a:lnTo>
                          <a:pt x="0" y="3"/>
                        </a:lnTo>
                        <a:lnTo>
                          <a:pt x="9" y="17"/>
                        </a:lnTo>
                        <a:lnTo>
                          <a:pt x="209" y="19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" name="Freeform 61"/>
                  <p:cNvSpPr>
                    <a:spLocks/>
                  </p:cNvSpPr>
                  <p:nvPr/>
                </p:nvSpPr>
                <p:spPr bwMode="auto">
                  <a:xfrm>
                    <a:off x="3463" y="2410"/>
                    <a:ext cx="213" cy="198"/>
                  </a:xfrm>
                  <a:custGeom>
                    <a:avLst/>
                    <a:gdLst>
                      <a:gd name="T0" fmla="*/ 189 w 213"/>
                      <a:gd name="T1" fmla="*/ 194 h 198"/>
                      <a:gd name="T2" fmla="*/ 165 w 213"/>
                      <a:gd name="T3" fmla="*/ 195 h 198"/>
                      <a:gd name="T4" fmla="*/ 142 w 213"/>
                      <a:gd name="T5" fmla="*/ 196 h 198"/>
                      <a:gd name="T6" fmla="*/ 119 w 213"/>
                      <a:gd name="T7" fmla="*/ 197 h 198"/>
                      <a:gd name="T8" fmla="*/ 95 w 213"/>
                      <a:gd name="T9" fmla="*/ 197 h 198"/>
                      <a:gd name="T10" fmla="*/ 72 w 213"/>
                      <a:gd name="T11" fmla="*/ 196 h 198"/>
                      <a:gd name="T12" fmla="*/ 49 w 213"/>
                      <a:gd name="T13" fmla="*/ 195 h 198"/>
                      <a:gd name="T14" fmla="*/ 25 w 213"/>
                      <a:gd name="T15" fmla="*/ 195 h 198"/>
                      <a:gd name="T16" fmla="*/ 2 w 213"/>
                      <a:gd name="T17" fmla="*/ 193 h 198"/>
                      <a:gd name="T18" fmla="*/ 2 w 213"/>
                      <a:gd name="T19" fmla="*/ 183 h 198"/>
                      <a:gd name="T20" fmla="*/ 1 w 213"/>
                      <a:gd name="T21" fmla="*/ 164 h 198"/>
                      <a:gd name="T22" fmla="*/ 0 w 213"/>
                      <a:gd name="T23" fmla="*/ 144 h 198"/>
                      <a:gd name="T24" fmla="*/ 0 w 213"/>
                      <a:gd name="T25" fmla="*/ 124 h 198"/>
                      <a:gd name="T26" fmla="*/ 0 w 213"/>
                      <a:gd name="T27" fmla="*/ 104 h 198"/>
                      <a:gd name="T28" fmla="*/ 0 w 213"/>
                      <a:gd name="T29" fmla="*/ 84 h 198"/>
                      <a:gd name="T30" fmla="*/ 0 w 213"/>
                      <a:gd name="T31" fmla="*/ 64 h 198"/>
                      <a:gd name="T32" fmla="*/ 0 w 213"/>
                      <a:gd name="T33" fmla="*/ 44 h 198"/>
                      <a:gd name="T34" fmla="*/ 1 w 213"/>
                      <a:gd name="T35" fmla="*/ 24 h 198"/>
                      <a:gd name="T36" fmla="*/ 1 w 213"/>
                      <a:gd name="T37" fmla="*/ 4 h 198"/>
                      <a:gd name="T38" fmla="*/ 1 w 213"/>
                      <a:gd name="T39" fmla="*/ 2 h 198"/>
                      <a:gd name="T40" fmla="*/ 5 w 213"/>
                      <a:gd name="T41" fmla="*/ 2 h 198"/>
                      <a:gd name="T42" fmla="*/ 25 w 213"/>
                      <a:gd name="T43" fmla="*/ 1 h 198"/>
                      <a:gd name="T44" fmla="*/ 46 w 213"/>
                      <a:gd name="T45" fmla="*/ 0 h 198"/>
                      <a:gd name="T46" fmla="*/ 66 w 213"/>
                      <a:gd name="T47" fmla="*/ 0 h 198"/>
                      <a:gd name="T48" fmla="*/ 87 w 213"/>
                      <a:gd name="T49" fmla="*/ 0 h 198"/>
                      <a:gd name="T50" fmla="*/ 107 w 213"/>
                      <a:gd name="T51" fmla="*/ 0 h 198"/>
                      <a:gd name="T52" fmla="*/ 128 w 213"/>
                      <a:gd name="T53" fmla="*/ 0 h 198"/>
                      <a:gd name="T54" fmla="*/ 149 w 213"/>
                      <a:gd name="T55" fmla="*/ 1 h 198"/>
                      <a:gd name="T56" fmla="*/ 169 w 213"/>
                      <a:gd name="T57" fmla="*/ 2 h 198"/>
                      <a:gd name="T58" fmla="*/ 190 w 213"/>
                      <a:gd name="T59" fmla="*/ 3 h 198"/>
                      <a:gd name="T60" fmla="*/ 210 w 213"/>
                      <a:gd name="T61" fmla="*/ 5 h 198"/>
                      <a:gd name="T62" fmla="*/ 210 w 213"/>
                      <a:gd name="T63" fmla="*/ 10 h 198"/>
                      <a:gd name="T64" fmla="*/ 211 w 213"/>
                      <a:gd name="T65" fmla="*/ 32 h 198"/>
                      <a:gd name="T66" fmla="*/ 211 w 213"/>
                      <a:gd name="T67" fmla="*/ 56 h 198"/>
                      <a:gd name="T68" fmla="*/ 212 w 213"/>
                      <a:gd name="T69" fmla="*/ 79 h 198"/>
                      <a:gd name="T70" fmla="*/ 212 w 213"/>
                      <a:gd name="T71" fmla="*/ 102 h 198"/>
                      <a:gd name="T72" fmla="*/ 211 w 213"/>
                      <a:gd name="T73" fmla="*/ 125 h 198"/>
                      <a:gd name="T74" fmla="*/ 211 w 213"/>
                      <a:gd name="T75" fmla="*/ 148 h 198"/>
                      <a:gd name="T76" fmla="*/ 210 w 213"/>
                      <a:gd name="T77" fmla="*/ 193 h 198"/>
                      <a:gd name="T78" fmla="*/ 189 w 213"/>
                      <a:gd name="T79" fmla="*/ 194 h 198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213"/>
                      <a:gd name="T121" fmla="*/ 0 h 198"/>
                      <a:gd name="T122" fmla="*/ 213 w 213"/>
                      <a:gd name="T123" fmla="*/ 198 h 198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213" h="198">
                        <a:moveTo>
                          <a:pt x="189" y="194"/>
                        </a:moveTo>
                        <a:lnTo>
                          <a:pt x="165" y="195"/>
                        </a:lnTo>
                        <a:lnTo>
                          <a:pt x="142" y="196"/>
                        </a:lnTo>
                        <a:lnTo>
                          <a:pt x="119" y="197"/>
                        </a:lnTo>
                        <a:lnTo>
                          <a:pt x="95" y="197"/>
                        </a:lnTo>
                        <a:lnTo>
                          <a:pt x="72" y="196"/>
                        </a:lnTo>
                        <a:lnTo>
                          <a:pt x="49" y="195"/>
                        </a:lnTo>
                        <a:lnTo>
                          <a:pt x="25" y="195"/>
                        </a:lnTo>
                        <a:lnTo>
                          <a:pt x="2" y="193"/>
                        </a:lnTo>
                        <a:lnTo>
                          <a:pt x="2" y="183"/>
                        </a:lnTo>
                        <a:lnTo>
                          <a:pt x="1" y="164"/>
                        </a:lnTo>
                        <a:lnTo>
                          <a:pt x="0" y="144"/>
                        </a:lnTo>
                        <a:lnTo>
                          <a:pt x="0" y="124"/>
                        </a:lnTo>
                        <a:lnTo>
                          <a:pt x="0" y="104"/>
                        </a:lnTo>
                        <a:lnTo>
                          <a:pt x="0" y="84"/>
                        </a:lnTo>
                        <a:lnTo>
                          <a:pt x="0" y="64"/>
                        </a:lnTo>
                        <a:lnTo>
                          <a:pt x="0" y="44"/>
                        </a:lnTo>
                        <a:lnTo>
                          <a:pt x="1" y="24"/>
                        </a:ln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5" y="2"/>
                        </a:lnTo>
                        <a:lnTo>
                          <a:pt x="25" y="1"/>
                        </a:lnTo>
                        <a:lnTo>
                          <a:pt x="46" y="0"/>
                        </a:lnTo>
                        <a:lnTo>
                          <a:pt x="66" y="0"/>
                        </a:lnTo>
                        <a:lnTo>
                          <a:pt x="87" y="0"/>
                        </a:lnTo>
                        <a:lnTo>
                          <a:pt x="107" y="0"/>
                        </a:lnTo>
                        <a:lnTo>
                          <a:pt x="128" y="0"/>
                        </a:lnTo>
                        <a:lnTo>
                          <a:pt x="149" y="1"/>
                        </a:lnTo>
                        <a:lnTo>
                          <a:pt x="169" y="2"/>
                        </a:lnTo>
                        <a:lnTo>
                          <a:pt x="190" y="3"/>
                        </a:lnTo>
                        <a:lnTo>
                          <a:pt x="210" y="5"/>
                        </a:lnTo>
                        <a:lnTo>
                          <a:pt x="210" y="10"/>
                        </a:lnTo>
                        <a:lnTo>
                          <a:pt x="211" y="32"/>
                        </a:lnTo>
                        <a:lnTo>
                          <a:pt x="211" y="56"/>
                        </a:lnTo>
                        <a:lnTo>
                          <a:pt x="212" y="79"/>
                        </a:lnTo>
                        <a:lnTo>
                          <a:pt x="212" y="102"/>
                        </a:lnTo>
                        <a:lnTo>
                          <a:pt x="211" y="125"/>
                        </a:lnTo>
                        <a:lnTo>
                          <a:pt x="211" y="148"/>
                        </a:lnTo>
                        <a:lnTo>
                          <a:pt x="210" y="193"/>
                        </a:lnTo>
                        <a:lnTo>
                          <a:pt x="189" y="194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6" name="Freeform 62"/>
                  <p:cNvSpPr>
                    <a:spLocks/>
                  </p:cNvSpPr>
                  <p:nvPr/>
                </p:nvSpPr>
                <p:spPr bwMode="auto">
                  <a:xfrm>
                    <a:off x="3483" y="2424"/>
                    <a:ext cx="181" cy="165"/>
                  </a:xfrm>
                  <a:custGeom>
                    <a:avLst/>
                    <a:gdLst>
                      <a:gd name="T0" fmla="*/ 0 w 181"/>
                      <a:gd name="T1" fmla="*/ 162 h 165"/>
                      <a:gd name="T2" fmla="*/ 0 w 181"/>
                      <a:gd name="T3" fmla="*/ 0 h 165"/>
                      <a:gd name="T4" fmla="*/ 180 w 181"/>
                      <a:gd name="T5" fmla="*/ 1 h 165"/>
                      <a:gd name="T6" fmla="*/ 180 w 181"/>
                      <a:gd name="T7" fmla="*/ 164 h 165"/>
                      <a:gd name="T8" fmla="*/ 0 w 181"/>
                      <a:gd name="T9" fmla="*/ 162 h 1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65"/>
                      <a:gd name="T17" fmla="*/ 181 w 181"/>
                      <a:gd name="T18" fmla="*/ 165 h 1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65">
                        <a:moveTo>
                          <a:pt x="0" y="162"/>
                        </a:moveTo>
                        <a:lnTo>
                          <a:pt x="0" y="0"/>
                        </a:lnTo>
                        <a:lnTo>
                          <a:pt x="180" y="1"/>
                        </a:lnTo>
                        <a:lnTo>
                          <a:pt x="180" y="164"/>
                        </a:lnTo>
                        <a:lnTo>
                          <a:pt x="0" y="162"/>
                        </a:lnTo>
                      </a:path>
                    </a:pathLst>
                  </a:custGeom>
                  <a:solidFill>
                    <a:srgbClr val="00EAFF"/>
                  </a:solidFill>
                  <a:ln w="12699" cap="rnd">
                    <a:solidFill>
                      <a:srgbClr val="00E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7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2467"/>
                    <a:ext cx="205" cy="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315" name="Object 64"/>
                <p:cNvGraphicFramePr>
                  <a:graphicFrameLocks/>
                </p:cNvGraphicFramePr>
                <p:nvPr/>
              </p:nvGraphicFramePr>
              <p:xfrm>
                <a:off x="3766" y="2613"/>
                <a:ext cx="199" cy="155"/>
              </p:xfrm>
              <a:graphic>
                <a:graphicData uri="http://schemas.openxmlformats.org/presentationml/2006/ole">
                  <p:oleObj spid="_x0000_s4098" name="Image.Server" r:id="rId3" imgW="315720" imgH="245880" progId="">
                    <p:embed/>
                  </p:oleObj>
                </a:graphicData>
              </a:graphic>
            </p:graphicFrame>
          </p:grpSp>
          <p:grpSp>
            <p:nvGrpSpPr>
              <p:cNvPr id="311" name="Group 65"/>
              <p:cNvGrpSpPr>
                <a:grpSpLocks/>
              </p:cNvGrpSpPr>
              <p:nvPr/>
            </p:nvGrpSpPr>
            <p:grpSpPr bwMode="auto">
              <a:xfrm>
                <a:off x="3860" y="2785"/>
                <a:ext cx="52" cy="62"/>
                <a:chOff x="3860" y="2785"/>
                <a:chExt cx="52" cy="62"/>
              </a:xfrm>
            </p:grpSpPr>
            <p:sp>
              <p:nvSpPr>
                <p:cNvPr id="312" name="Rectangle 66"/>
                <p:cNvSpPr>
                  <a:spLocks noChangeArrowheads="1"/>
                </p:cNvSpPr>
                <p:nvPr/>
              </p:nvSpPr>
              <p:spPr bwMode="auto">
                <a:xfrm>
                  <a:off x="3860" y="2785"/>
                  <a:ext cx="52" cy="62"/>
                </a:xfrm>
                <a:prstGeom prst="rect">
                  <a:avLst/>
                </a:prstGeom>
                <a:solidFill>
                  <a:schemeClr val="tx1"/>
                </a:solidFill>
                <a:ln w="12699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3" name="Oval 67"/>
                <p:cNvSpPr>
                  <a:spLocks noChangeArrowheads="1"/>
                </p:cNvSpPr>
                <p:nvPr/>
              </p:nvSpPr>
              <p:spPr bwMode="auto">
                <a:xfrm>
                  <a:off x="3876" y="2811"/>
                  <a:ext cx="20" cy="20"/>
                </a:xfrm>
                <a:prstGeom prst="ellipse">
                  <a:avLst/>
                </a:prstGeom>
                <a:solidFill>
                  <a:schemeClr val="hlink"/>
                </a:solidFill>
                <a:ln w="12699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1584" y="1991"/>
              <a:ext cx="4032" cy="1653"/>
              <a:chOff x="1584" y="1511"/>
              <a:chExt cx="4032" cy="1653"/>
            </a:xfrm>
          </p:grpSpPr>
          <p:grpSp>
            <p:nvGrpSpPr>
              <p:cNvPr id="8" name="Group 69"/>
              <p:cNvGrpSpPr>
                <a:grpSpLocks/>
              </p:cNvGrpSpPr>
              <p:nvPr/>
            </p:nvGrpSpPr>
            <p:grpSpPr bwMode="auto">
              <a:xfrm>
                <a:off x="2309" y="2541"/>
                <a:ext cx="673" cy="575"/>
                <a:chOff x="3357" y="2374"/>
                <a:chExt cx="608" cy="484"/>
              </a:xfrm>
            </p:grpSpPr>
            <p:grpSp>
              <p:nvGrpSpPr>
                <p:cNvPr id="252" name="Group 70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608" cy="484"/>
                  <a:chOff x="3357" y="2374"/>
                  <a:chExt cx="608" cy="484"/>
                </a:xfrm>
              </p:grpSpPr>
              <p:grpSp>
                <p:nvGrpSpPr>
                  <p:cNvPr id="25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3357" y="2374"/>
                    <a:ext cx="436" cy="484"/>
                    <a:chOff x="3357" y="2374"/>
                    <a:chExt cx="436" cy="484"/>
                  </a:xfrm>
                </p:grpSpPr>
                <p:sp>
                  <p:nvSpPr>
                    <p:cNvPr id="258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344" cy="38"/>
                    </a:xfrm>
                    <a:custGeom>
                      <a:avLst/>
                      <a:gdLst>
                        <a:gd name="T0" fmla="*/ 0 w 344"/>
                        <a:gd name="T1" fmla="*/ 37 h 38"/>
                        <a:gd name="T2" fmla="*/ 21 w 344"/>
                        <a:gd name="T3" fmla="*/ 0 h 38"/>
                        <a:gd name="T4" fmla="*/ 310 w 344"/>
                        <a:gd name="T5" fmla="*/ 0 h 38"/>
                        <a:gd name="T6" fmla="*/ 343 w 344"/>
                        <a:gd name="T7" fmla="*/ 37 h 38"/>
                        <a:gd name="T8" fmla="*/ 0 w 344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38"/>
                        <a:gd name="T17" fmla="*/ 344 w 344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310" y="0"/>
                          </a:lnTo>
                          <a:lnTo>
                            <a:pt x="343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9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153" cy="38"/>
                    </a:xfrm>
                    <a:custGeom>
                      <a:avLst/>
                      <a:gdLst>
                        <a:gd name="T0" fmla="*/ 0 w 153"/>
                        <a:gd name="T1" fmla="*/ 37 h 38"/>
                        <a:gd name="T2" fmla="*/ 21 w 153"/>
                        <a:gd name="T3" fmla="*/ 0 h 38"/>
                        <a:gd name="T4" fmla="*/ 152 w 153"/>
                        <a:gd name="T5" fmla="*/ 0 h 38"/>
                        <a:gd name="T6" fmla="*/ 148 w 153"/>
                        <a:gd name="T7" fmla="*/ 37 h 38"/>
                        <a:gd name="T8" fmla="*/ 0 w 153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3"/>
                        <a:gd name="T16" fmla="*/ 0 h 38"/>
                        <a:gd name="T17" fmla="*/ 153 w 153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3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152" y="0"/>
                          </a:lnTo>
                          <a:lnTo>
                            <a:pt x="148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3409" y="2690"/>
                      <a:ext cx="344" cy="93"/>
                    </a:xfrm>
                    <a:custGeom>
                      <a:avLst/>
                      <a:gdLst>
                        <a:gd name="T0" fmla="*/ 0 w 344"/>
                        <a:gd name="T1" fmla="*/ 0 h 93"/>
                        <a:gd name="T2" fmla="*/ 343 w 344"/>
                        <a:gd name="T3" fmla="*/ 0 h 93"/>
                        <a:gd name="T4" fmla="*/ 343 w 344"/>
                        <a:gd name="T5" fmla="*/ 92 h 93"/>
                        <a:gd name="T6" fmla="*/ 0 w 344"/>
                        <a:gd name="T7" fmla="*/ 92 h 93"/>
                        <a:gd name="T8" fmla="*/ 0 w 344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93"/>
                        <a:gd name="T17" fmla="*/ 344 w 344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93">
                          <a:moveTo>
                            <a:pt x="0" y="0"/>
                          </a:moveTo>
                          <a:lnTo>
                            <a:pt x="343" y="0"/>
                          </a:lnTo>
                          <a:lnTo>
                            <a:pt x="343" y="92"/>
                          </a:lnTo>
                          <a:lnTo>
                            <a:pt x="0" y="9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3430" y="2712"/>
                      <a:ext cx="56" cy="29"/>
                    </a:xfrm>
                    <a:custGeom>
                      <a:avLst/>
                      <a:gdLst>
                        <a:gd name="T0" fmla="*/ 0 w 56"/>
                        <a:gd name="T1" fmla="*/ 28 h 29"/>
                        <a:gd name="T2" fmla="*/ 0 w 56"/>
                        <a:gd name="T3" fmla="*/ 0 h 29"/>
                        <a:gd name="T4" fmla="*/ 55 w 56"/>
                        <a:gd name="T5" fmla="*/ 0 h 29"/>
                        <a:gd name="T6" fmla="*/ 55 w 56"/>
                        <a:gd name="T7" fmla="*/ 28 h 29"/>
                        <a:gd name="T8" fmla="*/ 0 w 56"/>
                        <a:gd name="T9" fmla="*/ 28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29"/>
                        <a:gd name="T17" fmla="*/ 56 w 56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29">
                          <a:moveTo>
                            <a:pt x="0" y="28"/>
                          </a:moveTo>
                          <a:lnTo>
                            <a:pt x="0" y="0"/>
                          </a:lnTo>
                          <a:lnTo>
                            <a:pt x="55" y="0"/>
                          </a:lnTo>
                          <a:lnTo>
                            <a:pt x="55" y="28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3411" y="2693"/>
                      <a:ext cx="139" cy="86"/>
                    </a:xfrm>
                    <a:custGeom>
                      <a:avLst/>
                      <a:gdLst>
                        <a:gd name="T0" fmla="*/ 138 w 139"/>
                        <a:gd name="T1" fmla="*/ 85 h 86"/>
                        <a:gd name="T2" fmla="*/ 138 w 139"/>
                        <a:gd name="T3" fmla="*/ 0 h 86"/>
                        <a:gd name="T4" fmla="*/ 0 w 139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139"/>
                        <a:gd name="T10" fmla="*/ 0 h 86"/>
                        <a:gd name="T11" fmla="*/ 139 w 139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9" h="86">
                          <a:moveTo>
                            <a:pt x="138" y="85"/>
                          </a:moveTo>
                          <a:lnTo>
                            <a:pt x="13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3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3721" y="2714"/>
                      <a:ext cx="30" cy="21"/>
                    </a:xfrm>
                    <a:custGeom>
                      <a:avLst/>
                      <a:gdLst>
                        <a:gd name="T0" fmla="*/ 29 w 30"/>
                        <a:gd name="T1" fmla="*/ 20 h 21"/>
                        <a:gd name="T2" fmla="*/ 8 w 30"/>
                        <a:gd name="T3" fmla="*/ 20 h 21"/>
                        <a:gd name="T4" fmla="*/ 7 w 30"/>
                        <a:gd name="T5" fmla="*/ 20 h 21"/>
                        <a:gd name="T6" fmla="*/ 5 w 30"/>
                        <a:gd name="T7" fmla="*/ 20 h 21"/>
                        <a:gd name="T8" fmla="*/ 4 w 30"/>
                        <a:gd name="T9" fmla="*/ 19 h 21"/>
                        <a:gd name="T10" fmla="*/ 3 w 30"/>
                        <a:gd name="T11" fmla="*/ 18 h 21"/>
                        <a:gd name="T12" fmla="*/ 2 w 30"/>
                        <a:gd name="T13" fmla="*/ 17 h 21"/>
                        <a:gd name="T14" fmla="*/ 1 w 30"/>
                        <a:gd name="T15" fmla="*/ 16 h 21"/>
                        <a:gd name="T16" fmla="*/ 1 w 30"/>
                        <a:gd name="T17" fmla="*/ 14 h 21"/>
                        <a:gd name="T18" fmla="*/ 0 w 30"/>
                        <a:gd name="T19" fmla="*/ 13 h 21"/>
                        <a:gd name="T20" fmla="*/ 0 w 30"/>
                        <a:gd name="T21" fmla="*/ 12 h 21"/>
                        <a:gd name="T22" fmla="*/ 0 w 30"/>
                        <a:gd name="T23" fmla="*/ 10 h 21"/>
                        <a:gd name="T24" fmla="*/ 0 w 30"/>
                        <a:gd name="T25" fmla="*/ 8 h 21"/>
                        <a:gd name="T26" fmla="*/ 0 w 30"/>
                        <a:gd name="T27" fmla="*/ 7 h 21"/>
                        <a:gd name="T28" fmla="*/ 0 w 30"/>
                        <a:gd name="T29" fmla="*/ 5 h 21"/>
                        <a:gd name="T30" fmla="*/ 1 w 30"/>
                        <a:gd name="T31" fmla="*/ 4 h 21"/>
                        <a:gd name="T32" fmla="*/ 2 w 30"/>
                        <a:gd name="T33" fmla="*/ 3 h 21"/>
                        <a:gd name="T34" fmla="*/ 3 w 30"/>
                        <a:gd name="T35" fmla="*/ 2 h 21"/>
                        <a:gd name="T36" fmla="*/ 4 w 30"/>
                        <a:gd name="T37" fmla="*/ 1 h 21"/>
                        <a:gd name="T38" fmla="*/ 5 w 30"/>
                        <a:gd name="T39" fmla="*/ 0 h 21"/>
                        <a:gd name="T40" fmla="*/ 6 w 30"/>
                        <a:gd name="T41" fmla="*/ 0 h 21"/>
                        <a:gd name="T42" fmla="*/ 7 w 30"/>
                        <a:gd name="T43" fmla="*/ 0 h 21"/>
                        <a:gd name="T44" fmla="*/ 8 w 30"/>
                        <a:gd name="T45" fmla="*/ 0 h 21"/>
                        <a:gd name="T46" fmla="*/ 10 w 30"/>
                        <a:gd name="T47" fmla="*/ 0 h 21"/>
                        <a:gd name="T48" fmla="*/ 29 w 30"/>
                        <a:gd name="T49" fmla="*/ 0 h 2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0"/>
                        <a:gd name="T76" fmla="*/ 0 h 21"/>
                        <a:gd name="T77" fmla="*/ 30 w 30"/>
                        <a:gd name="T78" fmla="*/ 21 h 2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0" h="21">
                          <a:moveTo>
                            <a:pt x="29" y="20"/>
                          </a:moveTo>
                          <a:lnTo>
                            <a:pt x="8" y="20"/>
                          </a:lnTo>
                          <a:lnTo>
                            <a:pt x="7" y="20"/>
                          </a:lnTo>
                          <a:lnTo>
                            <a:pt x="5" y="20"/>
                          </a:lnTo>
                          <a:lnTo>
                            <a:pt x="4" y="19"/>
                          </a:lnTo>
                          <a:lnTo>
                            <a:pt x="3" y="18"/>
                          </a:lnTo>
                          <a:lnTo>
                            <a:pt x="2" y="17"/>
                          </a:lnTo>
                          <a:lnTo>
                            <a:pt x="1" y="16"/>
                          </a:lnTo>
                          <a:lnTo>
                            <a:pt x="1" y="14"/>
                          </a:lnTo>
                          <a:lnTo>
                            <a:pt x="0" y="13"/>
                          </a:lnTo>
                          <a:lnTo>
                            <a:pt x="0" y="12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1" y="4"/>
                          </a:lnTo>
                          <a:lnTo>
                            <a:pt x="2" y="3"/>
                          </a:lnTo>
                          <a:lnTo>
                            <a:pt x="3" y="2"/>
                          </a:lnTo>
                          <a:lnTo>
                            <a:pt x="4" y="1"/>
                          </a:lnTo>
                          <a:lnTo>
                            <a:pt x="5" y="0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8" y="0"/>
                          </a:lnTo>
                          <a:lnTo>
                            <a:pt x="10" y="0"/>
                          </a:lnTo>
                          <a:lnTo>
                            <a:pt x="29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3685" y="2693"/>
                      <a:ext cx="17" cy="86"/>
                    </a:xfrm>
                    <a:custGeom>
                      <a:avLst/>
                      <a:gdLst>
                        <a:gd name="T0" fmla="*/ 16 w 17"/>
                        <a:gd name="T1" fmla="*/ 0 h 86"/>
                        <a:gd name="T2" fmla="*/ 0 w 17"/>
                        <a:gd name="T3" fmla="*/ 85 h 86"/>
                        <a:gd name="T4" fmla="*/ 16 w 17"/>
                        <a:gd name="T5" fmla="*/ 85 h 86"/>
                        <a:gd name="T6" fmla="*/ 16 w 17"/>
                        <a:gd name="T7" fmla="*/ 0 h 8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86"/>
                        <a:gd name="T14" fmla="*/ 17 w 17"/>
                        <a:gd name="T15" fmla="*/ 86 h 8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86">
                          <a:moveTo>
                            <a:pt x="16" y="0"/>
                          </a:moveTo>
                          <a:lnTo>
                            <a:pt x="0" y="85"/>
                          </a:lnTo>
                          <a:lnTo>
                            <a:pt x="16" y="85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B5B5B5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3694" y="2693"/>
                      <a:ext cx="57" cy="86"/>
                    </a:xfrm>
                    <a:custGeom>
                      <a:avLst/>
                      <a:gdLst>
                        <a:gd name="T0" fmla="*/ 0 w 57"/>
                        <a:gd name="T1" fmla="*/ 85 h 86"/>
                        <a:gd name="T2" fmla="*/ 0 w 57"/>
                        <a:gd name="T3" fmla="*/ 0 h 86"/>
                        <a:gd name="T4" fmla="*/ 56 w 57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57"/>
                        <a:gd name="T10" fmla="*/ 0 h 86"/>
                        <a:gd name="T11" fmla="*/ 57 w 57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" h="86">
                          <a:moveTo>
                            <a:pt x="0" y="85"/>
                          </a:moveTo>
                          <a:lnTo>
                            <a:pt x="0" y="0"/>
                          </a:lnTo>
                          <a:lnTo>
                            <a:pt x="56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" name="Line 8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75" y="2744"/>
                      <a:ext cx="119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3573" y="2702"/>
                      <a:ext cx="122" cy="77"/>
                    </a:xfrm>
                    <a:custGeom>
                      <a:avLst/>
                      <a:gdLst>
                        <a:gd name="T0" fmla="*/ 0 w 122"/>
                        <a:gd name="T1" fmla="*/ 76 h 77"/>
                        <a:gd name="T2" fmla="*/ 0 w 122"/>
                        <a:gd name="T3" fmla="*/ 0 h 77"/>
                        <a:gd name="T4" fmla="*/ 121 w 122"/>
                        <a:gd name="T5" fmla="*/ 0 h 77"/>
                        <a:gd name="T6" fmla="*/ 0 60000 65536"/>
                        <a:gd name="T7" fmla="*/ 0 60000 65536"/>
                        <a:gd name="T8" fmla="*/ 0 60000 65536"/>
                        <a:gd name="T9" fmla="*/ 0 w 122"/>
                        <a:gd name="T10" fmla="*/ 0 h 77"/>
                        <a:gd name="T11" fmla="*/ 122 w 122"/>
                        <a:gd name="T12" fmla="*/ 77 h 7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2" h="77">
                          <a:moveTo>
                            <a:pt x="0" y="76"/>
                          </a:moveTo>
                          <a:lnTo>
                            <a:pt x="0" y="0"/>
                          </a:lnTo>
                          <a:lnTo>
                            <a:pt x="12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9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0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1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9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35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0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6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8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9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3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0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594" y="2712"/>
                      <a:ext cx="77" cy="23"/>
                    </a:xfrm>
                    <a:custGeom>
                      <a:avLst/>
                      <a:gdLst>
                        <a:gd name="T0" fmla="*/ 0 w 77"/>
                        <a:gd name="T1" fmla="*/ 22 h 23"/>
                        <a:gd name="T2" fmla="*/ 0 w 77"/>
                        <a:gd name="T3" fmla="*/ 0 h 23"/>
                        <a:gd name="T4" fmla="*/ 76 w 77"/>
                        <a:gd name="T5" fmla="*/ 0 h 23"/>
                        <a:gd name="T6" fmla="*/ 76 w 77"/>
                        <a:gd name="T7" fmla="*/ 22 h 23"/>
                        <a:gd name="T8" fmla="*/ 0 w 77"/>
                        <a:gd name="T9" fmla="*/ 22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7"/>
                        <a:gd name="T16" fmla="*/ 0 h 23"/>
                        <a:gd name="T17" fmla="*/ 77 w 77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7" h="23">
                          <a:moveTo>
                            <a:pt x="0" y="22"/>
                          </a:moveTo>
                          <a:lnTo>
                            <a:pt x="0" y="0"/>
                          </a:lnTo>
                          <a:lnTo>
                            <a:pt x="76" y="0"/>
                          </a:lnTo>
                          <a:lnTo>
                            <a:pt x="76" y="22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1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3597" y="2718"/>
                      <a:ext cx="72" cy="17"/>
                    </a:xfrm>
                    <a:custGeom>
                      <a:avLst/>
                      <a:gdLst>
                        <a:gd name="T0" fmla="*/ 0 w 72"/>
                        <a:gd name="T1" fmla="*/ 16 h 17"/>
                        <a:gd name="T2" fmla="*/ 0 w 72"/>
                        <a:gd name="T3" fmla="*/ 0 h 17"/>
                        <a:gd name="T4" fmla="*/ 71 w 72"/>
                        <a:gd name="T5" fmla="*/ 0 h 17"/>
                        <a:gd name="T6" fmla="*/ 71 w 72"/>
                        <a:gd name="T7" fmla="*/ 16 h 17"/>
                        <a:gd name="T8" fmla="*/ 0 w 72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7"/>
                        <a:gd name="T17" fmla="*/ 72 w 72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1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2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3611" y="2715"/>
                      <a:ext cx="41" cy="17"/>
                    </a:xfrm>
                    <a:custGeom>
                      <a:avLst/>
                      <a:gdLst>
                        <a:gd name="T0" fmla="*/ 0 w 41"/>
                        <a:gd name="T1" fmla="*/ 16 h 17"/>
                        <a:gd name="T2" fmla="*/ 0 w 41"/>
                        <a:gd name="T3" fmla="*/ 0 h 17"/>
                        <a:gd name="T4" fmla="*/ 40 w 41"/>
                        <a:gd name="T5" fmla="*/ 0 h 17"/>
                        <a:gd name="T6" fmla="*/ 40 w 41"/>
                        <a:gd name="T7" fmla="*/ 16 h 17"/>
                        <a:gd name="T8" fmla="*/ 0 w 41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"/>
                        <a:gd name="T16" fmla="*/ 0 h 17"/>
                        <a:gd name="T17" fmla="*/ 41 w 4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40" y="0"/>
                          </a:ln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3611" y="2724"/>
                      <a:ext cx="41" cy="17"/>
                    </a:xfrm>
                    <a:custGeom>
                      <a:avLst/>
                      <a:gdLst>
                        <a:gd name="T0" fmla="*/ 40 w 41"/>
                        <a:gd name="T1" fmla="*/ 0 h 17"/>
                        <a:gd name="T2" fmla="*/ 40 w 41"/>
                        <a:gd name="T3" fmla="*/ 16 h 17"/>
                        <a:gd name="T4" fmla="*/ 0 w 41"/>
                        <a:gd name="T5" fmla="*/ 16 h 17"/>
                        <a:gd name="T6" fmla="*/ 0 60000 65536"/>
                        <a:gd name="T7" fmla="*/ 0 60000 65536"/>
                        <a:gd name="T8" fmla="*/ 0 60000 65536"/>
                        <a:gd name="T9" fmla="*/ 0 w 41"/>
                        <a:gd name="T10" fmla="*/ 0 h 17"/>
                        <a:gd name="T11" fmla="*/ 41 w 41"/>
                        <a:gd name="T12" fmla="*/ 17 h 1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" h="17">
                          <a:moveTo>
                            <a:pt x="40" y="0"/>
                          </a:move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4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60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5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65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3723" y="2715"/>
                      <a:ext cx="17" cy="19"/>
                    </a:xfrm>
                    <a:custGeom>
                      <a:avLst/>
                      <a:gdLst>
                        <a:gd name="T0" fmla="*/ 16 w 17"/>
                        <a:gd name="T1" fmla="*/ 0 h 19"/>
                        <a:gd name="T2" fmla="*/ 16 w 17"/>
                        <a:gd name="T3" fmla="*/ 18 h 19"/>
                        <a:gd name="T4" fmla="*/ 7 w 17"/>
                        <a:gd name="T5" fmla="*/ 18 h 19"/>
                        <a:gd name="T6" fmla="*/ 6 w 17"/>
                        <a:gd name="T7" fmla="*/ 18 h 19"/>
                        <a:gd name="T8" fmla="*/ 5 w 17"/>
                        <a:gd name="T9" fmla="*/ 17 h 19"/>
                        <a:gd name="T10" fmla="*/ 4 w 17"/>
                        <a:gd name="T11" fmla="*/ 16 h 19"/>
                        <a:gd name="T12" fmla="*/ 3 w 17"/>
                        <a:gd name="T13" fmla="*/ 16 h 19"/>
                        <a:gd name="T14" fmla="*/ 2 w 17"/>
                        <a:gd name="T15" fmla="*/ 15 h 19"/>
                        <a:gd name="T16" fmla="*/ 1 w 17"/>
                        <a:gd name="T17" fmla="*/ 14 h 19"/>
                        <a:gd name="T18" fmla="*/ 0 w 17"/>
                        <a:gd name="T19" fmla="*/ 12 h 19"/>
                        <a:gd name="T20" fmla="*/ 0 w 17"/>
                        <a:gd name="T21" fmla="*/ 11 h 19"/>
                        <a:gd name="T22" fmla="*/ 0 w 17"/>
                        <a:gd name="T23" fmla="*/ 10 h 19"/>
                        <a:gd name="T24" fmla="*/ 0 w 17"/>
                        <a:gd name="T25" fmla="*/ 8 h 19"/>
                        <a:gd name="T26" fmla="*/ 0 w 17"/>
                        <a:gd name="T27" fmla="*/ 6 h 19"/>
                        <a:gd name="T28" fmla="*/ 0 w 17"/>
                        <a:gd name="T29" fmla="*/ 5 h 19"/>
                        <a:gd name="T30" fmla="*/ 0 w 17"/>
                        <a:gd name="T31" fmla="*/ 4 h 19"/>
                        <a:gd name="T32" fmla="*/ 1 w 17"/>
                        <a:gd name="T33" fmla="*/ 3 h 19"/>
                        <a:gd name="T34" fmla="*/ 2 w 17"/>
                        <a:gd name="T35" fmla="*/ 2 h 19"/>
                        <a:gd name="T36" fmla="*/ 3 w 17"/>
                        <a:gd name="T37" fmla="*/ 1 h 19"/>
                        <a:gd name="T38" fmla="*/ 4 w 17"/>
                        <a:gd name="T39" fmla="*/ 0 h 19"/>
                        <a:gd name="T40" fmla="*/ 5 w 17"/>
                        <a:gd name="T41" fmla="*/ 0 h 19"/>
                        <a:gd name="T42" fmla="*/ 7 w 17"/>
                        <a:gd name="T43" fmla="*/ 0 h 19"/>
                        <a:gd name="T44" fmla="*/ 16 w 17"/>
                        <a:gd name="T45" fmla="*/ 0 h 1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"/>
                        <a:gd name="T70" fmla="*/ 0 h 19"/>
                        <a:gd name="T71" fmla="*/ 17 w 17"/>
                        <a:gd name="T72" fmla="*/ 19 h 1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" h="19">
                          <a:moveTo>
                            <a:pt x="16" y="0"/>
                          </a:moveTo>
                          <a:lnTo>
                            <a:pt x="16" y="18"/>
                          </a:lnTo>
                          <a:lnTo>
                            <a:pt x="7" y="18"/>
                          </a:lnTo>
                          <a:lnTo>
                            <a:pt x="6" y="18"/>
                          </a:lnTo>
                          <a:lnTo>
                            <a:pt x="5" y="17"/>
                          </a:lnTo>
                          <a:lnTo>
                            <a:pt x="4" y="16"/>
                          </a:lnTo>
                          <a:lnTo>
                            <a:pt x="3" y="16"/>
                          </a:lnTo>
                          <a:lnTo>
                            <a:pt x="2" y="15"/>
                          </a:lnTo>
                          <a:lnTo>
                            <a:pt x="1" y="14"/>
                          </a:lnTo>
                          <a:lnTo>
                            <a:pt x="0" y="12"/>
                          </a:lnTo>
                          <a:lnTo>
                            <a:pt x="0" y="11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3409" y="2765"/>
                      <a:ext cx="78" cy="17"/>
                    </a:xfrm>
                    <a:custGeom>
                      <a:avLst/>
                      <a:gdLst>
                        <a:gd name="T0" fmla="*/ 0 w 78"/>
                        <a:gd name="T1" fmla="*/ 16 h 17"/>
                        <a:gd name="T2" fmla="*/ 0 w 78"/>
                        <a:gd name="T3" fmla="*/ 0 h 17"/>
                        <a:gd name="T4" fmla="*/ 71 w 78"/>
                        <a:gd name="T5" fmla="*/ 0 h 17"/>
                        <a:gd name="T6" fmla="*/ 77 w 78"/>
                        <a:gd name="T7" fmla="*/ 16 h 17"/>
                        <a:gd name="T8" fmla="*/ 0 w 78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7"/>
                        <a:gd name="T17" fmla="*/ 78 w 7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7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8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9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7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0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357" y="2768"/>
                      <a:ext cx="436" cy="86"/>
                    </a:xfrm>
                    <a:custGeom>
                      <a:avLst/>
                      <a:gdLst>
                        <a:gd name="T0" fmla="*/ 16 w 436"/>
                        <a:gd name="T1" fmla="*/ 0 h 86"/>
                        <a:gd name="T2" fmla="*/ 403 w 436"/>
                        <a:gd name="T3" fmla="*/ 0 h 86"/>
                        <a:gd name="T4" fmla="*/ 435 w 436"/>
                        <a:gd name="T5" fmla="*/ 68 h 86"/>
                        <a:gd name="T6" fmla="*/ 433 w 436"/>
                        <a:gd name="T7" fmla="*/ 79 h 86"/>
                        <a:gd name="T8" fmla="*/ 430 w 436"/>
                        <a:gd name="T9" fmla="*/ 85 h 86"/>
                        <a:gd name="T10" fmla="*/ 5 w 436"/>
                        <a:gd name="T11" fmla="*/ 85 h 86"/>
                        <a:gd name="T12" fmla="*/ 0 w 436"/>
                        <a:gd name="T13" fmla="*/ 73 h 86"/>
                        <a:gd name="T14" fmla="*/ 0 w 436"/>
                        <a:gd name="T15" fmla="*/ 66 h 86"/>
                        <a:gd name="T16" fmla="*/ 16 w 436"/>
                        <a:gd name="T17" fmla="*/ 0 h 8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6"/>
                        <a:gd name="T28" fmla="*/ 0 h 86"/>
                        <a:gd name="T29" fmla="*/ 436 w 436"/>
                        <a:gd name="T30" fmla="*/ 86 h 8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6" h="86">
                          <a:moveTo>
                            <a:pt x="16" y="0"/>
                          </a:moveTo>
                          <a:lnTo>
                            <a:pt x="403" y="0"/>
                          </a:lnTo>
                          <a:lnTo>
                            <a:pt x="435" y="68"/>
                          </a:lnTo>
                          <a:lnTo>
                            <a:pt x="433" y="79"/>
                          </a:lnTo>
                          <a:lnTo>
                            <a:pt x="430" y="85"/>
                          </a:lnTo>
                          <a:lnTo>
                            <a:pt x="5" y="85"/>
                          </a:lnTo>
                          <a:lnTo>
                            <a:pt x="0" y="73"/>
                          </a:lnTo>
                          <a:lnTo>
                            <a:pt x="0" y="6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1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378" y="2798"/>
                      <a:ext cx="235" cy="28"/>
                    </a:xfrm>
                    <a:custGeom>
                      <a:avLst/>
                      <a:gdLst>
                        <a:gd name="T0" fmla="*/ 0 w 235"/>
                        <a:gd name="T1" fmla="*/ 27 h 28"/>
                        <a:gd name="T2" fmla="*/ 5 w 235"/>
                        <a:gd name="T3" fmla="*/ 0 h 28"/>
                        <a:gd name="T4" fmla="*/ 230 w 235"/>
                        <a:gd name="T5" fmla="*/ 0 h 28"/>
                        <a:gd name="T6" fmla="*/ 234 w 235"/>
                        <a:gd name="T7" fmla="*/ 27 h 28"/>
                        <a:gd name="T8" fmla="*/ 0 w 235"/>
                        <a:gd name="T9" fmla="*/ 27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5"/>
                        <a:gd name="T16" fmla="*/ 0 h 28"/>
                        <a:gd name="T17" fmla="*/ 235 w 235"/>
                        <a:gd name="T18" fmla="*/ 28 h 2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5" h="28">
                          <a:moveTo>
                            <a:pt x="0" y="27"/>
                          </a:moveTo>
                          <a:lnTo>
                            <a:pt x="5" y="0"/>
                          </a:lnTo>
                          <a:lnTo>
                            <a:pt x="230" y="0"/>
                          </a:lnTo>
                          <a:lnTo>
                            <a:pt x="234" y="27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2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385" y="2781"/>
                      <a:ext cx="295" cy="17"/>
                    </a:xfrm>
                    <a:custGeom>
                      <a:avLst/>
                      <a:gdLst>
                        <a:gd name="T0" fmla="*/ 0 w 295"/>
                        <a:gd name="T1" fmla="*/ 16 h 17"/>
                        <a:gd name="T2" fmla="*/ 294 w 295"/>
                        <a:gd name="T3" fmla="*/ 15 h 17"/>
                        <a:gd name="T4" fmla="*/ 291 w 295"/>
                        <a:gd name="T5" fmla="*/ 0 h 17"/>
                        <a:gd name="T6" fmla="*/ 2 w 295"/>
                        <a:gd name="T7" fmla="*/ 0 h 17"/>
                        <a:gd name="T8" fmla="*/ 0 w 295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5"/>
                        <a:gd name="T16" fmla="*/ 0 h 17"/>
                        <a:gd name="T17" fmla="*/ 295 w 295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5" h="17">
                          <a:moveTo>
                            <a:pt x="0" y="16"/>
                          </a:moveTo>
                          <a:lnTo>
                            <a:pt x="294" y="15"/>
                          </a:lnTo>
                          <a:lnTo>
                            <a:pt x="291" y="0"/>
                          </a:lnTo>
                          <a:lnTo>
                            <a:pt x="2" y="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3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695" y="2798"/>
                      <a:ext cx="73" cy="30"/>
                    </a:xfrm>
                    <a:custGeom>
                      <a:avLst/>
                      <a:gdLst>
                        <a:gd name="T0" fmla="*/ 8 w 73"/>
                        <a:gd name="T1" fmla="*/ 29 h 30"/>
                        <a:gd name="T2" fmla="*/ 0 w 73"/>
                        <a:gd name="T3" fmla="*/ 0 h 30"/>
                        <a:gd name="T4" fmla="*/ 59 w 73"/>
                        <a:gd name="T5" fmla="*/ 0 h 30"/>
                        <a:gd name="T6" fmla="*/ 72 w 73"/>
                        <a:gd name="T7" fmla="*/ 29 h 30"/>
                        <a:gd name="T8" fmla="*/ 8 w 73"/>
                        <a:gd name="T9" fmla="*/ 29 h 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"/>
                        <a:gd name="T16" fmla="*/ 0 h 30"/>
                        <a:gd name="T17" fmla="*/ 73 w 73"/>
                        <a:gd name="T18" fmla="*/ 30 h 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" h="30">
                          <a:moveTo>
                            <a:pt x="8" y="29"/>
                          </a:move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72" y="29"/>
                          </a:lnTo>
                          <a:lnTo>
                            <a:pt x="8" y="29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4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689" y="2781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59 w 64"/>
                        <a:gd name="T3" fmla="*/ 1 h 17"/>
                        <a:gd name="T4" fmla="*/ 63 w 64"/>
                        <a:gd name="T5" fmla="*/ 16 h 17"/>
                        <a:gd name="T6" fmla="*/ 2 w 64"/>
                        <a:gd name="T7" fmla="*/ 16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59" y="1"/>
                          </a:lnTo>
                          <a:lnTo>
                            <a:pt x="63" y="16"/>
                          </a:lnTo>
                          <a:lnTo>
                            <a:pt x="2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5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3625" y="2798"/>
                      <a:ext cx="61" cy="17"/>
                    </a:xfrm>
                    <a:custGeom>
                      <a:avLst/>
                      <a:gdLst>
                        <a:gd name="T0" fmla="*/ 0 w 61"/>
                        <a:gd name="T1" fmla="*/ 0 h 17"/>
                        <a:gd name="T2" fmla="*/ 57 w 61"/>
                        <a:gd name="T3" fmla="*/ 0 h 17"/>
                        <a:gd name="T4" fmla="*/ 60 w 61"/>
                        <a:gd name="T5" fmla="*/ 16 h 17"/>
                        <a:gd name="T6" fmla="*/ 0 w 61"/>
                        <a:gd name="T7" fmla="*/ 16 h 17"/>
                        <a:gd name="T8" fmla="*/ 0 w 61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1"/>
                        <a:gd name="T16" fmla="*/ 0 h 17"/>
                        <a:gd name="T17" fmla="*/ 61 w 6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1" h="17">
                          <a:moveTo>
                            <a:pt x="0" y="0"/>
                          </a:moveTo>
                          <a:lnTo>
                            <a:pt x="57" y="0"/>
                          </a:lnTo>
                          <a:lnTo>
                            <a:pt x="60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3626" y="2817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1 w 64"/>
                        <a:gd name="T3" fmla="*/ 16 h 17"/>
                        <a:gd name="T4" fmla="*/ 63 w 64"/>
                        <a:gd name="T5" fmla="*/ 16 h 17"/>
                        <a:gd name="T6" fmla="*/ 60 w 64"/>
                        <a:gd name="T7" fmla="*/ 0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1" y="16"/>
                          </a:lnTo>
                          <a:lnTo>
                            <a:pt x="63" y="16"/>
                          </a:lnTo>
                          <a:lnTo>
                            <a:pt x="6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3361" y="2841"/>
                      <a:ext cx="428" cy="17"/>
                    </a:xfrm>
                    <a:custGeom>
                      <a:avLst/>
                      <a:gdLst>
                        <a:gd name="T0" fmla="*/ 0 w 428"/>
                        <a:gd name="T1" fmla="*/ 0 h 17"/>
                        <a:gd name="T2" fmla="*/ 427 w 428"/>
                        <a:gd name="T3" fmla="*/ 0 h 17"/>
                        <a:gd name="T4" fmla="*/ 425 w 428"/>
                        <a:gd name="T5" fmla="*/ 13 h 17"/>
                        <a:gd name="T6" fmla="*/ 423 w 428"/>
                        <a:gd name="T7" fmla="*/ 16 h 17"/>
                        <a:gd name="T8" fmla="*/ 4 w 428"/>
                        <a:gd name="T9" fmla="*/ 16 h 17"/>
                        <a:gd name="T10" fmla="*/ 2 w 428"/>
                        <a:gd name="T11" fmla="*/ 13 h 17"/>
                        <a:gd name="T12" fmla="*/ 0 w 428"/>
                        <a:gd name="T13" fmla="*/ 0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8"/>
                        <a:gd name="T22" fmla="*/ 0 h 17"/>
                        <a:gd name="T23" fmla="*/ 428 w 428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8" h="17">
                          <a:moveTo>
                            <a:pt x="0" y="0"/>
                          </a:moveTo>
                          <a:lnTo>
                            <a:pt x="427" y="0"/>
                          </a:lnTo>
                          <a:lnTo>
                            <a:pt x="425" y="13"/>
                          </a:lnTo>
                          <a:lnTo>
                            <a:pt x="423" y="16"/>
                          </a:lnTo>
                          <a:lnTo>
                            <a:pt x="4" y="16"/>
                          </a:lnTo>
                          <a:lnTo>
                            <a:pt x="2" y="1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7A7A7A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8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3" y="2849"/>
                      <a:ext cx="427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9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184" cy="31"/>
                    </a:xfrm>
                    <a:custGeom>
                      <a:avLst/>
                      <a:gdLst>
                        <a:gd name="T0" fmla="*/ 9 w 184"/>
                        <a:gd name="T1" fmla="*/ 0 h 31"/>
                        <a:gd name="T2" fmla="*/ 165 w 184"/>
                        <a:gd name="T3" fmla="*/ 0 h 31"/>
                        <a:gd name="T4" fmla="*/ 183 w 184"/>
                        <a:gd name="T5" fmla="*/ 25 h 31"/>
                        <a:gd name="T6" fmla="*/ 183 w 184"/>
                        <a:gd name="T7" fmla="*/ 30 h 31"/>
                        <a:gd name="T8" fmla="*/ 0 w 184"/>
                        <a:gd name="T9" fmla="*/ 30 h 31"/>
                        <a:gd name="T10" fmla="*/ 0 w 184"/>
                        <a:gd name="T11" fmla="*/ 27 h 31"/>
                        <a:gd name="T12" fmla="*/ 9 w 184"/>
                        <a:gd name="T13" fmla="*/ 0 h 3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4"/>
                        <a:gd name="T22" fmla="*/ 0 h 31"/>
                        <a:gd name="T23" fmla="*/ 184 w 184"/>
                        <a:gd name="T24" fmla="*/ 31 h 3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4" h="31">
                          <a:moveTo>
                            <a:pt x="9" y="0"/>
                          </a:moveTo>
                          <a:lnTo>
                            <a:pt x="165" y="0"/>
                          </a:lnTo>
                          <a:lnTo>
                            <a:pt x="183" y="25"/>
                          </a:lnTo>
                          <a:lnTo>
                            <a:pt x="183" y="30"/>
                          </a:lnTo>
                          <a:lnTo>
                            <a:pt x="0" y="30"/>
                          </a:lnTo>
                          <a:lnTo>
                            <a:pt x="0" y="27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0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86" cy="28"/>
                    </a:xfrm>
                    <a:custGeom>
                      <a:avLst/>
                      <a:gdLst>
                        <a:gd name="T0" fmla="*/ 0 w 86"/>
                        <a:gd name="T1" fmla="*/ 27 h 28"/>
                        <a:gd name="T2" fmla="*/ 78 w 86"/>
                        <a:gd name="T3" fmla="*/ 27 h 28"/>
                        <a:gd name="T4" fmla="*/ 85 w 86"/>
                        <a:gd name="T5" fmla="*/ 15 h 28"/>
                        <a:gd name="T6" fmla="*/ 85 w 86"/>
                        <a:gd name="T7" fmla="*/ 0 h 28"/>
                        <a:gd name="T8" fmla="*/ 10 w 86"/>
                        <a:gd name="T9" fmla="*/ 0 h 28"/>
                        <a:gd name="T10" fmla="*/ 0 w 86"/>
                        <a:gd name="T11" fmla="*/ 27 h 2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6"/>
                        <a:gd name="T19" fmla="*/ 0 h 28"/>
                        <a:gd name="T20" fmla="*/ 86 w 86"/>
                        <a:gd name="T21" fmla="*/ 28 h 2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6" h="28">
                          <a:moveTo>
                            <a:pt x="0" y="27"/>
                          </a:moveTo>
                          <a:lnTo>
                            <a:pt x="78" y="27"/>
                          </a:lnTo>
                          <a:lnTo>
                            <a:pt x="85" y="15"/>
                          </a:lnTo>
                          <a:lnTo>
                            <a:pt x="85" y="0"/>
                          </a:lnTo>
                          <a:lnTo>
                            <a:pt x="10" y="0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3514" y="2644"/>
                      <a:ext cx="119" cy="35"/>
                    </a:xfrm>
                    <a:custGeom>
                      <a:avLst/>
                      <a:gdLst>
                        <a:gd name="T0" fmla="*/ 5 w 119"/>
                        <a:gd name="T1" fmla="*/ 0 h 35"/>
                        <a:gd name="T2" fmla="*/ 111 w 119"/>
                        <a:gd name="T3" fmla="*/ 2 h 35"/>
                        <a:gd name="T4" fmla="*/ 111 w 119"/>
                        <a:gd name="T5" fmla="*/ 5 h 35"/>
                        <a:gd name="T6" fmla="*/ 118 w 119"/>
                        <a:gd name="T7" fmla="*/ 22 h 35"/>
                        <a:gd name="T8" fmla="*/ 112 w 119"/>
                        <a:gd name="T9" fmla="*/ 24 h 35"/>
                        <a:gd name="T10" fmla="*/ 107 w 119"/>
                        <a:gd name="T11" fmla="*/ 26 h 35"/>
                        <a:gd name="T12" fmla="*/ 101 w 119"/>
                        <a:gd name="T13" fmla="*/ 28 h 35"/>
                        <a:gd name="T14" fmla="*/ 95 w 119"/>
                        <a:gd name="T15" fmla="*/ 30 h 35"/>
                        <a:gd name="T16" fmla="*/ 89 w 119"/>
                        <a:gd name="T17" fmla="*/ 31 h 35"/>
                        <a:gd name="T18" fmla="*/ 83 w 119"/>
                        <a:gd name="T19" fmla="*/ 32 h 35"/>
                        <a:gd name="T20" fmla="*/ 77 w 119"/>
                        <a:gd name="T21" fmla="*/ 32 h 35"/>
                        <a:gd name="T22" fmla="*/ 71 w 119"/>
                        <a:gd name="T23" fmla="*/ 33 h 35"/>
                        <a:gd name="T24" fmla="*/ 65 w 119"/>
                        <a:gd name="T25" fmla="*/ 34 h 35"/>
                        <a:gd name="T26" fmla="*/ 59 w 119"/>
                        <a:gd name="T27" fmla="*/ 34 h 35"/>
                        <a:gd name="T28" fmla="*/ 53 w 119"/>
                        <a:gd name="T29" fmla="*/ 34 h 35"/>
                        <a:gd name="T30" fmla="*/ 47 w 119"/>
                        <a:gd name="T31" fmla="*/ 33 h 35"/>
                        <a:gd name="T32" fmla="*/ 41 w 119"/>
                        <a:gd name="T33" fmla="*/ 32 h 35"/>
                        <a:gd name="T34" fmla="*/ 35 w 119"/>
                        <a:gd name="T35" fmla="*/ 31 h 35"/>
                        <a:gd name="T36" fmla="*/ 29 w 119"/>
                        <a:gd name="T37" fmla="*/ 30 h 35"/>
                        <a:gd name="T38" fmla="*/ 23 w 119"/>
                        <a:gd name="T39" fmla="*/ 29 h 35"/>
                        <a:gd name="T40" fmla="*/ 17 w 119"/>
                        <a:gd name="T41" fmla="*/ 27 h 35"/>
                        <a:gd name="T42" fmla="*/ 11 w 119"/>
                        <a:gd name="T43" fmla="*/ 25 h 35"/>
                        <a:gd name="T44" fmla="*/ 5 w 119"/>
                        <a:gd name="T45" fmla="*/ 23 h 35"/>
                        <a:gd name="T46" fmla="*/ 0 w 119"/>
                        <a:gd name="T47" fmla="*/ 21 h 35"/>
                        <a:gd name="T48" fmla="*/ 5 w 119"/>
                        <a:gd name="T49" fmla="*/ 0 h 3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19"/>
                        <a:gd name="T76" fmla="*/ 0 h 35"/>
                        <a:gd name="T77" fmla="*/ 119 w 119"/>
                        <a:gd name="T78" fmla="*/ 35 h 3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19" h="35">
                          <a:moveTo>
                            <a:pt x="5" y="0"/>
                          </a:moveTo>
                          <a:lnTo>
                            <a:pt x="111" y="2"/>
                          </a:lnTo>
                          <a:lnTo>
                            <a:pt x="111" y="5"/>
                          </a:lnTo>
                          <a:lnTo>
                            <a:pt x="118" y="22"/>
                          </a:lnTo>
                          <a:lnTo>
                            <a:pt x="112" y="24"/>
                          </a:lnTo>
                          <a:lnTo>
                            <a:pt x="107" y="26"/>
                          </a:lnTo>
                          <a:lnTo>
                            <a:pt x="101" y="28"/>
                          </a:lnTo>
                          <a:lnTo>
                            <a:pt x="95" y="30"/>
                          </a:lnTo>
                          <a:lnTo>
                            <a:pt x="89" y="31"/>
                          </a:lnTo>
                          <a:lnTo>
                            <a:pt x="83" y="32"/>
                          </a:lnTo>
                          <a:lnTo>
                            <a:pt x="77" y="32"/>
                          </a:lnTo>
                          <a:lnTo>
                            <a:pt x="71" y="33"/>
                          </a:lnTo>
                          <a:lnTo>
                            <a:pt x="65" y="34"/>
                          </a:lnTo>
                          <a:lnTo>
                            <a:pt x="59" y="34"/>
                          </a:lnTo>
                          <a:lnTo>
                            <a:pt x="53" y="34"/>
                          </a:lnTo>
                          <a:lnTo>
                            <a:pt x="47" y="33"/>
                          </a:lnTo>
                          <a:lnTo>
                            <a:pt x="41" y="32"/>
                          </a:lnTo>
                          <a:lnTo>
                            <a:pt x="35" y="31"/>
                          </a:lnTo>
                          <a:lnTo>
                            <a:pt x="29" y="30"/>
                          </a:lnTo>
                          <a:lnTo>
                            <a:pt x="23" y="29"/>
                          </a:lnTo>
                          <a:lnTo>
                            <a:pt x="17" y="27"/>
                          </a:lnTo>
                          <a:lnTo>
                            <a:pt x="11" y="25"/>
                          </a:lnTo>
                          <a:lnTo>
                            <a:pt x="5" y="23"/>
                          </a:lnTo>
                          <a:lnTo>
                            <a:pt x="0" y="21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3502" y="2633"/>
                      <a:ext cx="147" cy="28"/>
                    </a:xfrm>
                    <a:custGeom>
                      <a:avLst/>
                      <a:gdLst>
                        <a:gd name="T0" fmla="*/ 0 w 147"/>
                        <a:gd name="T1" fmla="*/ 0 h 28"/>
                        <a:gd name="T2" fmla="*/ 146 w 147"/>
                        <a:gd name="T3" fmla="*/ 1 h 28"/>
                        <a:gd name="T4" fmla="*/ 123 w 147"/>
                        <a:gd name="T5" fmla="*/ 18 h 28"/>
                        <a:gd name="T6" fmla="*/ 117 w 147"/>
                        <a:gd name="T7" fmla="*/ 19 h 28"/>
                        <a:gd name="T8" fmla="*/ 109 w 147"/>
                        <a:gd name="T9" fmla="*/ 21 h 28"/>
                        <a:gd name="T10" fmla="*/ 99 w 147"/>
                        <a:gd name="T11" fmla="*/ 24 h 28"/>
                        <a:gd name="T12" fmla="*/ 92 w 147"/>
                        <a:gd name="T13" fmla="*/ 25 h 28"/>
                        <a:gd name="T14" fmla="*/ 83 w 147"/>
                        <a:gd name="T15" fmla="*/ 27 h 28"/>
                        <a:gd name="T16" fmla="*/ 74 w 147"/>
                        <a:gd name="T17" fmla="*/ 27 h 28"/>
                        <a:gd name="T18" fmla="*/ 66 w 147"/>
                        <a:gd name="T19" fmla="*/ 27 h 28"/>
                        <a:gd name="T20" fmla="*/ 57 w 147"/>
                        <a:gd name="T21" fmla="*/ 25 h 28"/>
                        <a:gd name="T22" fmla="*/ 49 w 147"/>
                        <a:gd name="T23" fmla="*/ 23 h 28"/>
                        <a:gd name="T24" fmla="*/ 40 w 147"/>
                        <a:gd name="T25" fmla="*/ 22 h 28"/>
                        <a:gd name="T26" fmla="*/ 32 w 147"/>
                        <a:gd name="T27" fmla="*/ 21 h 28"/>
                        <a:gd name="T28" fmla="*/ 23 w 147"/>
                        <a:gd name="T29" fmla="*/ 18 h 28"/>
                        <a:gd name="T30" fmla="*/ 15 w 147"/>
                        <a:gd name="T31" fmla="*/ 16 h 28"/>
                        <a:gd name="T32" fmla="*/ 0 w 147"/>
                        <a:gd name="T33" fmla="*/ 0 h 2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47"/>
                        <a:gd name="T52" fmla="*/ 0 h 28"/>
                        <a:gd name="T53" fmla="*/ 147 w 147"/>
                        <a:gd name="T54" fmla="*/ 28 h 2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47" h="28">
                          <a:moveTo>
                            <a:pt x="0" y="0"/>
                          </a:moveTo>
                          <a:lnTo>
                            <a:pt x="146" y="1"/>
                          </a:lnTo>
                          <a:lnTo>
                            <a:pt x="123" y="18"/>
                          </a:lnTo>
                          <a:lnTo>
                            <a:pt x="117" y="19"/>
                          </a:lnTo>
                          <a:lnTo>
                            <a:pt x="109" y="21"/>
                          </a:lnTo>
                          <a:lnTo>
                            <a:pt x="99" y="24"/>
                          </a:lnTo>
                          <a:lnTo>
                            <a:pt x="92" y="25"/>
                          </a:lnTo>
                          <a:lnTo>
                            <a:pt x="83" y="27"/>
                          </a:lnTo>
                          <a:lnTo>
                            <a:pt x="74" y="27"/>
                          </a:lnTo>
                          <a:lnTo>
                            <a:pt x="66" y="27"/>
                          </a:lnTo>
                          <a:lnTo>
                            <a:pt x="57" y="25"/>
                          </a:lnTo>
                          <a:lnTo>
                            <a:pt x="49" y="23"/>
                          </a:lnTo>
                          <a:lnTo>
                            <a:pt x="40" y="22"/>
                          </a:lnTo>
                          <a:lnTo>
                            <a:pt x="32" y="21"/>
                          </a:lnTo>
                          <a:lnTo>
                            <a:pt x="23" y="18"/>
                          </a:lnTo>
                          <a:lnTo>
                            <a:pt x="15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3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3616" y="2643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16 h 17"/>
                        <a:gd name="T2" fmla="*/ 16 w 17"/>
                        <a:gd name="T3" fmla="*/ 0 h 17"/>
                        <a:gd name="T4" fmla="*/ 6 w 17"/>
                        <a:gd name="T5" fmla="*/ 2 h 17"/>
                        <a:gd name="T6" fmla="*/ 0 w 17"/>
                        <a:gd name="T7" fmla="*/ 2 h 17"/>
                        <a:gd name="T8" fmla="*/ 5 w 17"/>
                        <a:gd name="T9" fmla="*/ 9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6" y="0"/>
                          </a:lnTo>
                          <a:lnTo>
                            <a:pt x="6" y="2"/>
                          </a:lnTo>
                          <a:lnTo>
                            <a:pt x="0" y="2"/>
                          </a:lnTo>
                          <a:lnTo>
                            <a:pt x="5" y="9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4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3435" y="2374"/>
                      <a:ext cx="275" cy="270"/>
                    </a:xfrm>
                    <a:custGeom>
                      <a:avLst/>
                      <a:gdLst>
                        <a:gd name="T0" fmla="*/ 1 w 275"/>
                        <a:gd name="T1" fmla="*/ 212 h 270"/>
                        <a:gd name="T2" fmla="*/ 0 w 275"/>
                        <a:gd name="T3" fmla="*/ 165 h 270"/>
                        <a:gd name="T4" fmla="*/ 0 w 275"/>
                        <a:gd name="T5" fmla="*/ 117 h 270"/>
                        <a:gd name="T6" fmla="*/ 0 w 275"/>
                        <a:gd name="T7" fmla="*/ 70 h 270"/>
                        <a:gd name="T8" fmla="*/ 2 w 275"/>
                        <a:gd name="T9" fmla="*/ 22 h 270"/>
                        <a:gd name="T10" fmla="*/ 2 w 275"/>
                        <a:gd name="T11" fmla="*/ 19 h 270"/>
                        <a:gd name="T12" fmla="*/ 4 w 275"/>
                        <a:gd name="T13" fmla="*/ 10 h 270"/>
                        <a:gd name="T14" fmla="*/ 8 w 275"/>
                        <a:gd name="T15" fmla="*/ 5 h 270"/>
                        <a:gd name="T16" fmla="*/ 15 w 275"/>
                        <a:gd name="T17" fmla="*/ 2 h 270"/>
                        <a:gd name="T18" fmla="*/ 61 w 275"/>
                        <a:gd name="T19" fmla="*/ 1 h 270"/>
                        <a:gd name="T20" fmla="*/ 105 w 275"/>
                        <a:gd name="T21" fmla="*/ 0 h 270"/>
                        <a:gd name="T22" fmla="*/ 148 w 275"/>
                        <a:gd name="T23" fmla="*/ 0 h 270"/>
                        <a:gd name="T24" fmla="*/ 192 w 275"/>
                        <a:gd name="T25" fmla="*/ 1 h 270"/>
                        <a:gd name="T26" fmla="*/ 235 w 275"/>
                        <a:gd name="T27" fmla="*/ 2 h 270"/>
                        <a:gd name="T28" fmla="*/ 262 w 275"/>
                        <a:gd name="T29" fmla="*/ 4 h 270"/>
                        <a:gd name="T30" fmla="*/ 266 w 275"/>
                        <a:gd name="T31" fmla="*/ 7 h 270"/>
                        <a:gd name="T32" fmla="*/ 269 w 275"/>
                        <a:gd name="T33" fmla="*/ 10 h 270"/>
                        <a:gd name="T34" fmla="*/ 271 w 275"/>
                        <a:gd name="T35" fmla="*/ 13 h 270"/>
                        <a:gd name="T36" fmla="*/ 272 w 275"/>
                        <a:gd name="T37" fmla="*/ 17 h 270"/>
                        <a:gd name="T38" fmla="*/ 273 w 275"/>
                        <a:gd name="T39" fmla="*/ 68 h 270"/>
                        <a:gd name="T40" fmla="*/ 274 w 275"/>
                        <a:gd name="T41" fmla="*/ 164 h 270"/>
                        <a:gd name="T42" fmla="*/ 274 w 275"/>
                        <a:gd name="T43" fmla="*/ 250 h 270"/>
                        <a:gd name="T44" fmla="*/ 271 w 275"/>
                        <a:gd name="T45" fmla="*/ 259 h 270"/>
                        <a:gd name="T46" fmla="*/ 268 w 275"/>
                        <a:gd name="T47" fmla="*/ 262 h 270"/>
                        <a:gd name="T48" fmla="*/ 266 w 275"/>
                        <a:gd name="T49" fmla="*/ 265 h 270"/>
                        <a:gd name="T50" fmla="*/ 263 w 275"/>
                        <a:gd name="T51" fmla="*/ 266 h 270"/>
                        <a:gd name="T52" fmla="*/ 258 w 275"/>
                        <a:gd name="T53" fmla="*/ 267 h 270"/>
                        <a:gd name="T54" fmla="*/ 220 w 275"/>
                        <a:gd name="T55" fmla="*/ 268 h 270"/>
                        <a:gd name="T56" fmla="*/ 161 w 275"/>
                        <a:gd name="T57" fmla="*/ 269 h 270"/>
                        <a:gd name="T58" fmla="*/ 103 w 275"/>
                        <a:gd name="T59" fmla="*/ 268 h 270"/>
                        <a:gd name="T60" fmla="*/ 45 w 275"/>
                        <a:gd name="T61" fmla="*/ 266 h 270"/>
                        <a:gd name="T62" fmla="*/ 14 w 275"/>
                        <a:gd name="T63" fmla="*/ 266 h 270"/>
                        <a:gd name="T64" fmla="*/ 5 w 275"/>
                        <a:gd name="T65" fmla="*/ 264 h 270"/>
                        <a:gd name="T66" fmla="*/ 2 w 275"/>
                        <a:gd name="T67" fmla="*/ 259 h 270"/>
                        <a:gd name="T68" fmla="*/ 2 w 275"/>
                        <a:gd name="T69" fmla="*/ 250 h 270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275"/>
                        <a:gd name="T106" fmla="*/ 0 h 270"/>
                        <a:gd name="T107" fmla="*/ 275 w 275"/>
                        <a:gd name="T108" fmla="*/ 270 h 270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275" h="270">
                          <a:moveTo>
                            <a:pt x="1" y="236"/>
                          </a:moveTo>
                          <a:lnTo>
                            <a:pt x="1" y="212"/>
                          </a:lnTo>
                          <a:lnTo>
                            <a:pt x="0" y="188"/>
                          </a:lnTo>
                          <a:lnTo>
                            <a:pt x="0" y="165"/>
                          </a:lnTo>
                          <a:lnTo>
                            <a:pt x="0" y="141"/>
                          </a:lnTo>
                          <a:lnTo>
                            <a:pt x="0" y="117"/>
                          </a:lnTo>
                          <a:lnTo>
                            <a:pt x="0" y="93"/>
                          </a:lnTo>
                          <a:lnTo>
                            <a:pt x="0" y="70"/>
                          </a:lnTo>
                          <a:lnTo>
                            <a:pt x="1" y="46"/>
                          </a:lnTo>
                          <a:lnTo>
                            <a:pt x="2" y="22"/>
                          </a:lnTo>
                          <a:lnTo>
                            <a:pt x="2" y="21"/>
                          </a:lnTo>
                          <a:lnTo>
                            <a:pt x="2" y="19"/>
                          </a:lnTo>
                          <a:lnTo>
                            <a:pt x="3" y="11"/>
                          </a:lnTo>
                          <a:lnTo>
                            <a:pt x="4" y="10"/>
                          </a:lnTo>
                          <a:lnTo>
                            <a:pt x="5" y="8"/>
                          </a:lnTo>
                          <a:lnTo>
                            <a:pt x="8" y="5"/>
                          </a:lnTo>
                          <a:lnTo>
                            <a:pt x="10" y="4"/>
                          </a:lnTo>
                          <a:lnTo>
                            <a:pt x="15" y="2"/>
                          </a:lnTo>
                          <a:lnTo>
                            <a:pt x="40" y="1"/>
                          </a:lnTo>
                          <a:lnTo>
                            <a:pt x="61" y="1"/>
                          </a:lnTo>
                          <a:lnTo>
                            <a:pt x="83" y="0"/>
                          </a:lnTo>
                          <a:lnTo>
                            <a:pt x="105" y="0"/>
                          </a:lnTo>
                          <a:lnTo>
                            <a:pt x="127" y="0"/>
                          </a:lnTo>
                          <a:lnTo>
                            <a:pt x="148" y="0"/>
                          </a:lnTo>
                          <a:lnTo>
                            <a:pt x="170" y="0"/>
                          </a:lnTo>
                          <a:lnTo>
                            <a:pt x="192" y="1"/>
                          </a:lnTo>
                          <a:lnTo>
                            <a:pt x="213" y="1"/>
                          </a:lnTo>
                          <a:lnTo>
                            <a:pt x="235" y="2"/>
                          </a:lnTo>
                          <a:lnTo>
                            <a:pt x="256" y="4"/>
                          </a:lnTo>
                          <a:lnTo>
                            <a:pt x="262" y="4"/>
                          </a:lnTo>
                          <a:lnTo>
                            <a:pt x="265" y="5"/>
                          </a:lnTo>
                          <a:lnTo>
                            <a:pt x="266" y="7"/>
                          </a:lnTo>
                          <a:lnTo>
                            <a:pt x="268" y="8"/>
                          </a:lnTo>
                          <a:lnTo>
                            <a:pt x="269" y="10"/>
                          </a:lnTo>
                          <a:lnTo>
                            <a:pt x="270" y="11"/>
                          </a:lnTo>
                          <a:lnTo>
                            <a:pt x="271" y="13"/>
                          </a:lnTo>
                          <a:lnTo>
                            <a:pt x="271" y="14"/>
                          </a:lnTo>
                          <a:lnTo>
                            <a:pt x="272" y="17"/>
                          </a:lnTo>
                          <a:lnTo>
                            <a:pt x="272" y="20"/>
                          </a:lnTo>
                          <a:lnTo>
                            <a:pt x="273" y="68"/>
                          </a:lnTo>
                          <a:lnTo>
                            <a:pt x="274" y="117"/>
                          </a:lnTo>
                          <a:lnTo>
                            <a:pt x="274" y="164"/>
                          </a:lnTo>
                          <a:lnTo>
                            <a:pt x="274" y="212"/>
                          </a:lnTo>
                          <a:lnTo>
                            <a:pt x="274" y="250"/>
                          </a:lnTo>
                          <a:lnTo>
                            <a:pt x="272" y="257"/>
                          </a:lnTo>
                          <a:lnTo>
                            <a:pt x="271" y="259"/>
                          </a:lnTo>
                          <a:lnTo>
                            <a:pt x="269" y="262"/>
                          </a:lnTo>
                          <a:lnTo>
                            <a:pt x="268" y="262"/>
                          </a:lnTo>
                          <a:lnTo>
                            <a:pt x="267" y="264"/>
                          </a:lnTo>
                          <a:lnTo>
                            <a:pt x="266" y="265"/>
                          </a:lnTo>
                          <a:lnTo>
                            <a:pt x="264" y="266"/>
                          </a:lnTo>
                          <a:lnTo>
                            <a:pt x="263" y="266"/>
                          </a:lnTo>
                          <a:lnTo>
                            <a:pt x="261" y="267"/>
                          </a:lnTo>
                          <a:lnTo>
                            <a:pt x="258" y="267"/>
                          </a:lnTo>
                          <a:lnTo>
                            <a:pt x="249" y="267"/>
                          </a:lnTo>
                          <a:lnTo>
                            <a:pt x="220" y="268"/>
                          </a:lnTo>
                          <a:lnTo>
                            <a:pt x="191" y="269"/>
                          </a:lnTo>
                          <a:lnTo>
                            <a:pt x="161" y="269"/>
                          </a:lnTo>
                          <a:lnTo>
                            <a:pt x="132" y="269"/>
                          </a:lnTo>
                          <a:lnTo>
                            <a:pt x="103" y="268"/>
                          </a:lnTo>
                          <a:lnTo>
                            <a:pt x="74" y="267"/>
                          </a:lnTo>
                          <a:lnTo>
                            <a:pt x="45" y="266"/>
                          </a:lnTo>
                          <a:lnTo>
                            <a:pt x="15" y="265"/>
                          </a:lnTo>
                          <a:lnTo>
                            <a:pt x="14" y="266"/>
                          </a:lnTo>
                          <a:lnTo>
                            <a:pt x="7" y="265"/>
                          </a:lnTo>
                          <a:lnTo>
                            <a:pt x="5" y="264"/>
                          </a:lnTo>
                          <a:lnTo>
                            <a:pt x="3" y="262"/>
                          </a:lnTo>
                          <a:lnTo>
                            <a:pt x="2" y="259"/>
                          </a:lnTo>
                          <a:lnTo>
                            <a:pt x="2" y="255"/>
                          </a:lnTo>
                          <a:lnTo>
                            <a:pt x="2" y="250"/>
                          </a:lnTo>
                          <a:lnTo>
                            <a:pt x="1" y="23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5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3455" y="2405"/>
                      <a:ext cx="225" cy="209"/>
                    </a:xfrm>
                    <a:custGeom>
                      <a:avLst/>
                      <a:gdLst>
                        <a:gd name="T0" fmla="*/ 16 w 225"/>
                        <a:gd name="T1" fmla="*/ 20 h 209"/>
                        <a:gd name="T2" fmla="*/ 210 w 225"/>
                        <a:gd name="T3" fmla="*/ 183 h 209"/>
                        <a:gd name="T4" fmla="*/ 224 w 225"/>
                        <a:gd name="T5" fmla="*/ 205 h 209"/>
                        <a:gd name="T6" fmla="*/ 223 w 225"/>
                        <a:gd name="T7" fmla="*/ 205 h 209"/>
                        <a:gd name="T8" fmla="*/ 216 w 225"/>
                        <a:gd name="T9" fmla="*/ 205 h 209"/>
                        <a:gd name="T10" fmla="*/ 190 w 225"/>
                        <a:gd name="T11" fmla="*/ 206 h 209"/>
                        <a:gd name="T12" fmla="*/ 164 w 225"/>
                        <a:gd name="T13" fmla="*/ 206 h 209"/>
                        <a:gd name="T14" fmla="*/ 138 w 225"/>
                        <a:gd name="T15" fmla="*/ 207 h 209"/>
                        <a:gd name="T16" fmla="*/ 112 w 225"/>
                        <a:gd name="T17" fmla="*/ 208 h 209"/>
                        <a:gd name="T18" fmla="*/ 86 w 225"/>
                        <a:gd name="T19" fmla="*/ 208 h 209"/>
                        <a:gd name="T20" fmla="*/ 60 w 225"/>
                        <a:gd name="T21" fmla="*/ 207 h 209"/>
                        <a:gd name="T22" fmla="*/ 33 w 225"/>
                        <a:gd name="T23" fmla="*/ 206 h 209"/>
                        <a:gd name="T24" fmla="*/ 7 w 225"/>
                        <a:gd name="T25" fmla="*/ 206 h 209"/>
                        <a:gd name="T26" fmla="*/ 5 w 225"/>
                        <a:gd name="T27" fmla="*/ 206 h 209"/>
                        <a:gd name="T28" fmla="*/ 3 w 225"/>
                        <a:gd name="T29" fmla="*/ 204 h 209"/>
                        <a:gd name="T30" fmla="*/ 2 w 225"/>
                        <a:gd name="T31" fmla="*/ 203 h 209"/>
                        <a:gd name="T32" fmla="*/ 2 w 225"/>
                        <a:gd name="T33" fmla="*/ 202 h 209"/>
                        <a:gd name="T34" fmla="*/ 1 w 225"/>
                        <a:gd name="T35" fmla="*/ 201 h 209"/>
                        <a:gd name="T36" fmla="*/ 1 w 225"/>
                        <a:gd name="T37" fmla="*/ 199 h 209"/>
                        <a:gd name="T38" fmla="*/ 1 w 225"/>
                        <a:gd name="T39" fmla="*/ 197 h 209"/>
                        <a:gd name="T40" fmla="*/ 1 w 225"/>
                        <a:gd name="T41" fmla="*/ 193 h 209"/>
                        <a:gd name="T42" fmla="*/ 1 w 225"/>
                        <a:gd name="T43" fmla="*/ 174 h 209"/>
                        <a:gd name="T44" fmla="*/ 0 w 225"/>
                        <a:gd name="T45" fmla="*/ 155 h 209"/>
                        <a:gd name="T46" fmla="*/ 0 w 225"/>
                        <a:gd name="T47" fmla="*/ 136 h 209"/>
                        <a:gd name="T48" fmla="*/ 0 w 225"/>
                        <a:gd name="T49" fmla="*/ 118 h 209"/>
                        <a:gd name="T50" fmla="*/ 0 w 225"/>
                        <a:gd name="T51" fmla="*/ 99 h 209"/>
                        <a:gd name="T52" fmla="*/ 0 w 225"/>
                        <a:gd name="T53" fmla="*/ 80 h 209"/>
                        <a:gd name="T54" fmla="*/ 0 w 225"/>
                        <a:gd name="T55" fmla="*/ 61 h 209"/>
                        <a:gd name="T56" fmla="*/ 1 w 225"/>
                        <a:gd name="T57" fmla="*/ 42 h 209"/>
                        <a:gd name="T58" fmla="*/ 2 w 225"/>
                        <a:gd name="T59" fmla="*/ 6 h 209"/>
                        <a:gd name="T60" fmla="*/ 4 w 225"/>
                        <a:gd name="T61" fmla="*/ 3 h 209"/>
                        <a:gd name="T62" fmla="*/ 4 w 225"/>
                        <a:gd name="T63" fmla="*/ 2 h 209"/>
                        <a:gd name="T64" fmla="*/ 5 w 225"/>
                        <a:gd name="T65" fmla="*/ 1 h 209"/>
                        <a:gd name="T66" fmla="*/ 6 w 225"/>
                        <a:gd name="T67" fmla="*/ 1 h 209"/>
                        <a:gd name="T68" fmla="*/ 8 w 225"/>
                        <a:gd name="T69" fmla="*/ 0 h 209"/>
                        <a:gd name="T70" fmla="*/ 16 w 225"/>
                        <a:gd name="T71" fmla="*/ 20 h 209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09"/>
                        <a:gd name="T110" fmla="*/ 225 w 225"/>
                        <a:gd name="T111" fmla="*/ 209 h 209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09">
                          <a:moveTo>
                            <a:pt x="16" y="20"/>
                          </a:moveTo>
                          <a:lnTo>
                            <a:pt x="210" y="183"/>
                          </a:lnTo>
                          <a:lnTo>
                            <a:pt x="224" y="205"/>
                          </a:lnTo>
                          <a:lnTo>
                            <a:pt x="223" y="205"/>
                          </a:lnTo>
                          <a:lnTo>
                            <a:pt x="216" y="205"/>
                          </a:lnTo>
                          <a:lnTo>
                            <a:pt x="190" y="206"/>
                          </a:lnTo>
                          <a:lnTo>
                            <a:pt x="164" y="206"/>
                          </a:lnTo>
                          <a:lnTo>
                            <a:pt x="138" y="207"/>
                          </a:lnTo>
                          <a:lnTo>
                            <a:pt x="112" y="208"/>
                          </a:lnTo>
                          <a:lnTo>
                            <a:pt x="86" y="208"/>
                          </a:lnTo>
                          <a:lnTo>
                            <a:pt x="60" y="207"/>
                          </a:lnTo>
                          <a:lnTo>
                            <a:pt x="33" y="206"/>
                          </a:lnTo>
                          <a:lnTo>
                            <a:pt x="7" y="206"/>
                          </a:lnTo>
                          <a:lnTo>
                            <a:pt x="5" y="206"/>
                          </a:lnTo>
                          <a:lnTo>
                            <a:pt x="3" y="204"/>
                          </a:lnTo>
                          <a:lnTo>
                            <a:pt x="2" y="203"/>
                          </a:lnTo>
                          <a:lnTo>
                            <a:pt x="2" y="202"/>
                          </a:lnTo>
                          <a:lnTo>
                            <a:pt x="1" y="201"/>
                          </a:lnTo>
                          <a:lnTo>
                            <a:pt x="1" y="199"/>
                          </a:lnTo>
                          <a:lnTo>
                            <a:pt x="1" y="197"/>
                          </a:lnTo>
                          <a:lnTo>
                            <a:pt x="1" y="193"/>
                          </a:lnTo>
                          <a:lnTo>
                            <a:pt x="1" y="174"/>
                          </a:lnTo>
                          <a:lnTo>
                            <a:pt x="0" y="155"/>
                          </a:lnTo>
                          <a:lnTo>
                            <a:pt x="0" y="136"/>
                          </a:lnTo>
                          <a:lnTo>
                            <a:pt x="0" y="118"/>
                          </a:lnTo>
                          <a:lnTo>
                            <a:pt x="0" y="99"/>
                          </a:lnTo>
                          <a:lnTo>
                            <a:pt x="0" y="80"/>
                          </a:lnTo>
                          <a:lnTo>
                            <a:pt x="0" y="61"/>
                          </a:lnTo>
                          <a:lnTo>
                            <a:pt x="1" y="42"/>
                          </a:lnTo>
                          <a:lnTo>
                            <a:pt x="2" y="6"/>
                          </a:lnTo>
                          <a:lnTo>
                            <a:pt x="4" y="3"/>
                          </a:lnTo>
                          <a:lnTo>
                            <a:pt x="4" y="2"/>
                          </a:lnTo>
                          <a:lnTo>
                            <a:pt x="5" y="1"/>
                          </a:lnTo>
                          <a:lnTo>
                            <a:pt x="6" y="1"/>
                          </a:lnTo>
                          <a:lnTo>
                            <a:pt x="8" y="0"/>
                          </a:lnTo>
                          <a:lnTo>
                            <a:pt x="16" y="2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6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3461" y="2402"/>
                      <a:ext cx="225" cy="210"/>
                    </a:xfrm>
                    <a:custGeom>
                      <a:avLst/>
                      <a:gdLst>
                        <a:gd name="T0" fmla="*/ 209 w 225"/>
                        <a:gd name="T1" fmla="*/ 197 h 210"/>
                        <a:gd name="T2" fmla="*/ 219 w 225"/>
                        <a:gd name="T3" fmla="*/ 209 h 210"/>
                        <a:gd name="T4" fmla="*/ 220 w 225"/>
                        <a:gd name="T5" fmla="*/ 207 h 210"/>
                        <a:gd name="T6" fmla="*/ 221 w 225"/>
                        <a:gd name="T7" fmla="*/ 207 h 210"/>
                        <a:gd name="T8" fmla="*/ 221 w 225"/>
                        <a:gd name="T9" fmla="*/ 206 h 210"/>
                        <a:gd name="T10" fmla="*/ 222 w 225"/>
                        <a:gd name="T11" fmla="*/ 201 h 210"/>
                        <a:gd name="T12" fmla="*/ 223 w 225"/>
                        <a:gd name="T13" fmla="*/ 173 h 210"/>
                        <a:gd name="T14" fmla="*/ 223 w 225"/>
                        <a:gd name="T15" fmla="*/ 144 h 210"/>
                        <a:gd name="T16" fmla="*/ 224 w 225"/>
                        <a:gd name="T17" fmla="*/ 116 h 210"/>
                        <a:gd name="T18" fmla="*/ 224 w 225"/>
                        <a:gd name="T19" fmla="*/ 89 h 210"/>
                        <a:gd name="T20" fmla="*/ 224 w 225"/>
                        <a:gd name="T21" fmla="*/ 60 h 210"/>
                        <a:gd name="T22" fmla="*/ 223 w 225"/>
                        <a:gd name="T23" fmla="*/ 32 h 210"/>
                        <a:gd name="T24" fmla="*/ 223 w 225"/>
                        <a:gd name="T25" fmla="*/ 13 h 210"/>
                        <a:gd name="T26" fmla="*/ 223 w 225"/>
                        <a:gd name="T27" fmla="*/ 11 h 210"/>
                        <a:gd name="T28" fmla="*/ 223 w 225"/>
                        <a:gd name="T29" fmla="*/ 8 h 210"/>
                        <a:gd name="T30" fmla="*/ 222 w 225"/>
                        <a:gd name="T31" fmla="*/ 7 h 210"/>
                        <a:gd name="T32" fmla="*/ 221 w 225"/>
                        <a:gd name="T33" fmla="*/ 6 h 210"/>
                        <a:gd name="T34" fmla="*/ 221 w 225"/>
                        <a:gd name="T35" fmla="*/ 5 h 210"/>
                        <a:gd name="T36" fmla="*/ 220 w 225"/>
                        <a:gd name="T37" fmla="*/ 4 h 210"/>
                        <a:gd name="T38" fmla="*/ 217 w 225"/>
                        <a:gd name="T39" fmla="*/ 3 h 210"/>
                        <a:gd name="T40" fmla="*/ 216 w 225"/>
                        <a:gd name="T41" fmla="*/ 3 h 210"/>
                        <a:gd name="T42" fmla="*/ 215 w 225"/>
                        <a:gd name="T43" fmla="*/ 3 h 210"/>
                        <a:gd name="T44" fmla="*/ 214 w 225"/>
                        <a:gd name="T45" fmla="*/ 3 h 210"/>
                        <a:gd name="T46" fmla="*/ 193 w 225"/>
                        <a:gd name="T47" fmla="*/ 2 h 210"/>
                        <a:gd name="T48" fmla="*/ 172 w 225"/>
                        <a:gd name="T49" fmla="*/ 1 h 210"/>
                        <a:gd name="T50" fmla="*/ 151 w 225"/>
                        <a:gd name="T51" fmla="*/ 0 h 210"/>
                        <a:gd name="T52" fmla="*/ 129 w 225"/>
                        <a:gd name="T53" fmla="*/ 0 h 210"/>
                        <a:gd name="T54" fmla="*/ 109 w 225"/>
                        <a:gd name="T55" fmla="*/ 0 h 210"/>
                        <a:gd name="T56" fmla="*/ 87 w 225"/>
                        <a:gd name="T57" fmla="*/ 0 h 210"/>
                        <a:gd name="T58" fmla="*/ 66 w 225"/>
                        <a:gd name="T59" fmla="*/ 0 h 210"/>
                        <a:gd name="T60" fmla="*/ 45 w 225"/>
                        <a:gd name="T61" fmla="*/ 1 h 210"/>
                        <a:gd name="T62" fmla="*/ 24 w 225"/>
                        <a:gd name="T63" fmla="*/ 1 h 210"/>
                        <a:gd name="T64" fmla="*/ 3 w 225"/>
                        <a:gd name="T65" fmla="*/ 2 h 210"/>
                        <a:gd name="T66" fmla="*/ 0 w 225"/>
                        <a:gd name="T67" fmla="*/ 3 h 210"/>
                        <a:gd name="T68" fmla="*/ 9 w 225"/>
                        <a:gd name="T69" fmla="*/ 17 h 210"/>
                        <a:gd name="T70" fmla="*/ 209 w 225"/>
                        <a:gd name="T71" fmla="*/ 197 h 210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10"/>
                        <a:gd name="T110" fmla="*/ 225 w 225"/>
                        <a:gd name="T111" fmla="*/ 210 h 210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10">
                          <a:moveTo>
                            <a:pt x="209" y="197"/>
                          </a:moveTo>
                          <a:lnTo>
                            <a:pt x="219" y="209"/>
                          </a:lnTo>
                          <a:lnTo>
                            <a:pt x="220" y="207"/>
                          </a:lnTo>
                          <a:lnTo>
                            <a:pt x="221" y="207"/>
                          </a:lnTo>
                          <a:lnTo>
                            <a:pt x="221" y="206"/>
                          </a:lnTo>
                          <a:lnTo>
                            <a:pt x="222" y="201"/>
                          </a:lnTo>
                          <a:lnTo>
                            <a:pt x="223" y="173"/>
                          </a:lnTo>
                          <a:lnTo>
                            <a:pt x="223" y="144"/>
                          </a:lnTo>
                          <a:lnTo>
                            <a:pt x="224" y="116"/>
                          </a:lnTo>
                          <a:lnTo>
                            <a:pt x="224" y="89"/>
                          </a:lnTo>
                          <a:lnTo>
                            <a:pt x="224" y="60"/>
                          </a:lnTo>
                          <a:lnTo>
                            <a:pt x="223" y="32"/>
                          </a:lnTo>
                          <a:lnTo>
                            <a:pt x="223" y="13"/>
                          </a:lnTo>
                          <a:lnTo>
                            <a:pt x="223" y="11"/>
                          </a:lnTo>
                          <a:lnTo>
                            <a:pt x="223" y="8"/>
                          </a:lnTo>
                          <a:lnTo>
                            <a:pt x="222" y="7"/>
                          </a:lnTo>
                          <a:lnTo>
                            <a:pt x="221" y="6"/>
                          </a:lnTo>
                          <a:lnTo>
                            <a:pt x="221" y="5"/>
                          </a:lnTo>
                          <a:lnTo>
                            <a:pt x="220" y="4"/>
                          </a:lnTo>
                          <a:lnTo>
                            <a:pt x="217" y="3"/>
                          </a:lnTo>
                          <a:lnTo>
                            <a:pt x="216" y="3"/>
                          </a:lnTo>
                          <a:lnTo>
                            <a:pt x="215" y="3"/>
                          </a:lnTo>
                          <a:lnTo>
                            <a:pt x="214" y="3"/>
                          </a:lnTo>
                          <a:lnTo>
                            <a:pt x="193" y="2"/>
                          </a:lnTo>
                          <a:lnTo>
                            <a:pt x="172" y="1"/>
                          </a:lnTo>
                          <a:lnTo>
                            <a:pt x="151" y="0"/>
                          </a:lnTo>
                          <a:lnTo>
                            <a:pt x="129" y="0"/>
                          </a:lnTo>
                          <a:lnTo>
                            <a:pt x="109" y="0"/>
                          </a:lnTo>
                          <a:lnTo>
                            <a:pt x="87" y="0"/>
                          </a:lnTo>
                          <a:lnTo>
                            <a:pt x="66" y="0"/>
                          </a:lnTo>
                          <a:lnTo>
                            <a:pt x="45" y="1"/>
                          </a:lnTo>
                          <a:lnTo>
                            <a:pt x="24" y="1"/>
                          </a:lnTo>
                          <a:lnTo>
                            <a:pt x="3" y="2"/>
                          </a:lnTo>
                          <a:lnTo>
                            <a:pt x="0" y="3"/>
                          </a:lnTo>
                          <a:lnTo>
                            <a:pt x="9" y="17"/>
                          </a:lnTo>
                          <a:lnTo>
                            <a:pt x="209" y="19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3463" y="2410"/>
                      <a:ext cx="213" cy="198"/>
                    </a:xfrm>
                    <a:custGeom>
                      <a:avLst/>
                      <a:gdLst>
                        <a:gd name="T0" fmla="*/ 189 w 213"/>
                        <a:gd name="T1" fmla="*/ 194 h 198"/>
                        <a:gd name="T2" fmla="*/ 165 w 213"/>
                        <a:gd name="T3" fmla="*/ 195 h 198"/>
                        <a:gd name="T4" fmla="*/ 142 w 213"/>
                        <a:gd name="T5" fmla="*/ 196 h 198"/>
                        <a:gd name="T6" fmla="*/ 119 w 213"/>
                        <a:gd name="T7" fmla="*/ 197 h 198"/>
                        <a:gd name="T8" fmla="*/ 95 w 213"/>
                        <a:gd name="T9" fmla="*/ 197 h 198"/>
                        <a:gd name="T10" fmla="*/ 72 w 213"/>
                        <a:gd name="T11" fmla="*/ 196 h 198"/>
                        <a:gd name="T12" fmla="*/ 49 w 213"/>
                        <a:gd name="T13" fmla="*/ 195 h 198"/>
                        <a:gd name="T14" fmla="*/ 25 w 213"/>
                        <a:gd name="T15" fmla="*/ 195 h 198"/>
                        <a:gd name="T16" fmla="*/ 2 w 213"/>
                        <a:gd name="T17" fmla="*/ 193 h 198"/>
                        <a:gd name="T18" fmla="*/ 2 w 213"/>
                        <a:gd name="T19" fmla="*/ 183 h 198"/>
                        <a:gd name="T20" fmla="*/ 1 w 213"/>
                        <a:gd name="T21" fmla="*/ 164 h 198"/>
                        <a:gd name="T22" fmla="*/ 0 w 213"/>
                        <a:gd name="T23" fmla="*/ 144 h 198"/>
                        <a:gd name="T24" fmla="*/ 0 w 213"/>
                        <a:gd name="T25" fmla="*/ 124 h 198"/>
                        <a:gd name="T26" fmla="*/ 0 w 213"/>
                        <a:gd name="T27" fmla="*/ 104 h 198"/>
                        <a:gd name="T28" fmla="*/ 0 w 213"/>
                        <a:gd name="T29" fmla="*/ 84 h 198"/>
                        <a:gd name="T30" fmla="*/ 0 w 213"/>
                        <a:gd name="T31" fmla="*/ 64 h 198"/>
                        <a:gd name="T32" fmla="*/ 0 w 213"/>
                        <a:gd name="T33" fmla="*/ 44 h 198"/>
                        <a:gd name="T34" fmla="*/ 1 w 213"/>
                        <a:gd name="T35" fmla="*/ 24 h 198"/>
                        <a:gd name="T36" fmla="*/ 1 w 213"/>
                        <a:gd name="T37" fmla="*/ 4 h 198"/>
                        <a:gd name="T38" fmla="*/ 1 w 213"/>
                        <a:gd name="T39" fmla="*/ 2 h 198"/>
                        <a:gd name="T40" fmla="*/ 5 w 213"/>
                        <a:gd name="T41" fmla="*/ 2 h 198"/>
                        <a:gd name="T42" fmla="*/ 25 w 213"/>
                        <a:gd name="T43" fmla="*/ 1 h 198"/>
                        <a:gd name="T44" fmla="*/ 46 w 213"/>
                        <a:gd name="T45" fmla="*/ 0 h 198"/>
                        <a:gd name="T46" fmla="*/ 66 w 213"/>
                        <a:gd name="T47" fmla="*/ 0 h 198"/>
                        <a:gd name="T48" fmla="*/ 87 w 213"/>
                        <a:gd name="T49" fmla="*/ 0 h 198"/>
                        <a:gd name="T50" fmla="*/ 107 w 213"/>
                        <a:gd name="T51" fmla="*/ 0 h 198"/>
                        <a:gd name="T52" fmla="*/ 128 w 213"/>
                        <a:gd name="T53" fmla="*/ 0 h 198"/>
                        <a:gd name="T54" fmla="*/ 149 w 213"/>
                        <a:gd name="T55" fmla="*/ 1 h 198"/>
                        <a:gd name="T56" fmla="*/ 169 w 213"/>
                        <a:gd name="T57" fmla="*/ 2 h 198"/>
                        <a:gd name="T58" fmla="*/ 190 w 213"/>
                        <a:gd name="T59" fmla="*/ 3 h 198"/>
                        <a:gd name="T60" fmla="*/ 210 w 213"/>
                        <a:gd name="T61" fmla="*/ 5 h 198"/>
                        <a:gd name="T62" fmla="*/ 210 w 213"/>
                        <a:gd name="T63" fmla="*/ 10 h 198"/>
                        <a:gd name="T64" fmla="*/ 211 w 213"/>
                        <a:gd name="T65" fmla="*/ 32 h 198"/>
                        <a:gd name="T66" fmla="*/ 211 w 213"/>
                        <a:gd name="T67" fmla="*/ 56 h 198"/>
                        <a:gd name="T68" fmla="*/ 212 w 213"/>
                        <a:gd name="T69" fmla="*/ 79 h 198"/>
                        <a:gd name="T70" fmla="*/ 212 w 213"/>
                        <a:gd name="T71" fmla="*/ 102 h 198"/>
                        <a:gd name="T72" fmla="*/ 211 w 213"/>
                        <a:gd name="T73" fmla="*/ 125 h 198"/>
                        <a:gd name="T74" fmla="*/ 211 w 213"/>
                        <a:gd name="T75" fmla="*/ 148 h 198"/>
                        <a:gd name="T76" fmla="*/ 210 w 213"/>
                        <a:gd name="T77" fmla="*/ 193 h 198"/>
                        <a:gd name="T78" fmla="*/ 189 w 213"/>
                        <a:gd name="T79" fmla="*/ 194 h 198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213"/>
                        <a:gd name="T121" fmla="*/ 0 h 198"/>
                        <a:gd name="T122" fmla="*/ 213 w 213"/>
                        <a:gd name="T123" fmla="*/ 198 h 198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213" h="198">
                          <a:moveTo>
                            <a:pt x="189" y="194"/>
                          </a:moveTo>
                          <a:lnTo>
                            <a:pt x="165" y="195"/>
                          </a:lnTo>
                          <a:lnTo>
                            <a:pt x="142" y="196"/>
                          </a:lnTo>
                          <a:lnTo>
                            <a:pt x="119" y="197"/>
                          </a:lnTo>
                          <a:lnTo>
                            <a:pt x="95" y="197"/>
                          </a:lnTo>
                          <a:lnTo>
                            <a:pt x="72" y="196"/>
                          </a:lnTo>
                          <a:lnTo>
                            <a:pt x="49" y="195"/>
                          </a:lnTo>
                          <a:lnTo>
                            <a:pt x="25" y="195"/>
                          </a:lnTo>
                          <a:lnTo>
                            <a:pt x="2" y="193"/>
                          </a:lnTo>
                          <a:lnTo>
                            <a:pt x="2" y="183"/>
                          </a:lnTo>
                          <a:lnTo>
                            <a:pt x="1" y="164"/>
                          </a:lnTo>
                          <a:lnTo>
                            <a:pt x="0" y="144"/>
                          </a:lnTo>
                          <a:lnTo>
                            <a:pt x="0" y="124"/>
                          </a:lnTo>
                          <a:lnTo>
                            <a:pt x="0" y="104"/>
                          </a:lnTo>
                          <a:lnTo>
                            <a:pt x="0" y="84"/>
                          </a:lnTo>
                          <a:lnTo>
                            <a:pt x="0" y="64"/>
                          </a:lnTo>
                          <a:lnTo>
                            <a:pt x="0" y="44"/>
                          </a:lnTo>
                          <a:lnTo>
                            <a:pt x="1" y="24"/>
                          </a:lnTo>
                          <a:lnTo>
                            <a:pt x="1" y="4"/>
                          </a:lnTo>
                          <a:lnTo>
                            <a:pt x="1" y="2"/>
                          </a:lnTo>
                          <a:lnTo>
                            <a:pt x="5" y="2"/>
                          </a:lnTo>
                          <a:lnTo>
                            <a:pt x="25" y="1"/>
                          </a:lnTo>
                          <a:lnTo>
                            <a:pt x="46" y="0"/>
                          </a:lnTo>
                          <a:lnTo>
                            <a:pt x="66" y="0"/>
                          </a:lnTo>
                          <a:lnTo>
                            <a:pt x="87" y="0"/>
                          </a:lnTo>
                          <a:lnTo>
                            <a:pt x="107" y="0"/>
                          </a:lnTo>
                          <a:lnTo>
                            <a:pt x="128" y="0"/>
                          </a:lnTo>
                          <a:lnTo>
                            <a:pt x="149" y="1"/>
                          </a:lnTo>
                          <a:lnTo>
                            <a:pt x="169" y="2"/>
                          </a:lnTo>
                          <a:lnTo>
                            <a:pt x="190" y="3"/>
                          </a:lnTo>
                          <a:lnTo>
                            <a:pt x="210" y="5"/>
                          </a:lnTo>
                          <a:lnTo>
                            <a:pt x="210" y="10"/>
                          </a:lnTo>
                          <a:lnTo>
                            <a:pt x="211" y="32"/>
                          </a:lnTo>
                          <a:lnTo>
                            <a:pt x="211" y="56"/>
                          </a:lnTo>
                          <a:lnTo>
                            <a:pt x="212" y="79"/>
                          </a:lnTo>
                          <a:lnTo>
                            <a:pt x="212" y="102"/>
                          </a:lnTo>
                          <a:lnTo>
                            <a:pt x="211" y="125"/>
                          </a:lnTo>
                          <a:lnTo>
                            <a:pt x="211" y="148"/>
                          </a:lnTo>
                          <a:lnTo>
                            <a:pt x="210" y="193"/>
                          </a:lnTo>
                          <a:lnTo>
                            <a:pt x="189" y="19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3483" y="2424"/>
                      <a:ext cx="181" cy="165"/>
                    </a:xfrm>
                    <a:custGeom>
                      <a:avLst/>
                      <a:gdLst>
                        <a:gd name="T0" fmla="*/ 0 w 181"/>
                        <a:gd name="T1" fmla="*/ 162 h 165"/>
                        <a:gd name="T2" fmla="*/ 0 w 181"/>
                        <a:gd name="T3" fmla="*/ 0 h 165"/>
                        <a:gd name="T4" fmla="*/ 180 w 181"/>
                        <a:gd name="T5" fmla="*/ 1 h 165"/>
                        <a:gd name="T6" fmla="*/ 180 w 181"/>
                        <a:gd name="T7" fmla="*/ 164 h 165"/>
                        <a:gd name="T8" fmla="*/ 0 w 181"/>
                        <a:gd name="T9" fmla="*/ 162 h 1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165"/>
                        <a:gd name="T17" fmla="*/ 181 w 181"/>
                        <a:gd name="T18" fmla="*/ 165 h 1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165">
                          <a:moveTo>
                            <a:pt x="0" y="162"/>
                          </a:moveTo>
                          <a:lnTo>
                            <a:pt x="0" y="0"/>
                          </a:lnTo>
                          <a:lnTo>
                            <a:pt x="180" y="1"/>
                          </a:lnTo>
                          <a:lnTo>
                            <a:pt x="180" y="164"/>
                          </a:lnTo>
                          <a:lnTo>
                            <a:pt x="0" y="162"/>
                          </a:lnTo>
                        </a:path>
                      </a:pathLst>
                    </a:custGeom>
                    <a:solidFill>
                      <a:srgbClr val="00EAFF"/>
                    </a:solidFill>
                    <a:ln w="12699" cap="rnd">
                      <a:solidFill>
                        <a:srgbClr val="00EA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0" y="2467"/>
                      <a:ext cx="205" cy="1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aphicFrame>
                <p:nvGraphicFramePr>
                  <p:cNvPr id="257" name="Object 124"/>
                  <p:cNvGraphicFramePr>
                    <a:graphicFrameLocks/>
                  </p:cNvGraphicFramePr>
                  <p:nvPr/>
                </p:nvGraphicFramePr>
                <p:xfrm>
                  <a:off x="3766" y="2613"/>
                  <a:ext cx="199" cy="155"/>
                </p:xfrm>
                <a:graphic>
                  <a:graphicData uri="http://schemas.openxmlformats.org/presentationml/2006/ole">
                    <p:oleObj spid="_x0000_s4099" name="Image.Server" r:id="rId4" imgW="315720" imgH="245880" progId="">
                      <p:embed/>
                    </p:oleObj>
                  </a:graphicData>
                </a:graphic>
              </p:graphicFrame>
            </p:grpSp>
            <p:grpSp>
              <p:nvGrpSpPr>
                <p:cNvPr id="253" name="Group 125"/>
                <p:cNvGrpSpPr>
                  <a:grpSpLocks/>
                </p:cNvGrpSpPr>
                <p:nvPr/>
              </p:nvGrpSpPr>
              <p:grpSpPr bwMode="auto">
                <a:xfrm>
                  <a:off x="3860" y="2785"/>
                  <a:ext cx="52" cy="62"/>
                  <a:chOff x="3860" y="2785"/>
                  <a:chExt cx="52" cy="62"/>
                </a:xfrm>
              </p:grpSpPr>
              <p:sp>
                <p:nvSpPr>
                  <p:cNvPr id="254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3860" y="2785"/>
                    <a:ext cx="52" cy="62"/>
                  </a:xfrm>
                  <a:prstGeom prst="rect">
                    <a:avLst/>
                  </a:prstGeom>
                  <a:solidFill>
                    <a:schemeClr val="tx1"/>
                  </a:solidFill>
                  <a:ln w="12699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55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2811"/>
                    <a:ext cx="20" cy="2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699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128"/>
              <p:cNvGrpSpPr>
                <a:grpSpLocks/>
              </p:cNvGrpSpPr>
              <p:nvPr/>
            </p:nvGrpSpPr>
            <p:grpSpPr bwMode="auto">
              <a:xfrm>
                <a:off x="3605" y="2589"/>
                <a:ext cx="673" cy="575"/>
                <a:chOff x="3357" y="2374"/>
                <a:chExt cx="608" cy="484"/>
              </a:xfrm>
            </p:grpSpPr>
            <p:grpSp>
              <p:nvGrpSpPr>
                <p:cNvPr id="194" name="Group 129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608" cy="484"/>
                  <a:chOff x="3357" y="2374"/>
                  <a:chExt cx="608" cy="484"/>
                </a:xfrm>
              </p:grpSpPr>
              <p:grpSp>
                <p:nvGrpSpPr>
                  <p:cNvPr id="198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3357" y="2374"/>
                    <a:ext cx="436" cy="484"/>
                    <a:chOff x="3357" y="2374"/>
                    <a:chExt cx="436" cy="484"/>
                  </a:xfrm>
                </p:grpSpPr>
                <p:sp>
                  <p:nvSpPr>
                    <p:cNvPr id="200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344" cy="38"/>
                    </a:xfrm>
                    <a:custGeom>
                      <a:avLst/>
                      <a:gdLst>
                        <a:gd name="T0" fmla="*/ 0 w 344"/>
                        <a:gd name="T1" fmla="*/ 37 h 38"/>
                        <a:gd name="T2" fmla="*/ 21 w 344"/>
                        <a:gd name="T3" fmla="*/ 0 h 38"/>
                        <a:gd name="T4" fmla="*/ 310 w 344"/>
                        <a:gd name="T5" fmla="*/ 0 h 38"/>
                        <a:gd name="T6" fmla="*/ 343 w 344"/>
                        <a:gd name="T7" fmla="*/ 37 h 38"/>
                        <a:gd name="T8" fmla="*/ 0 w 344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38"/>
                        <a:gd name="T17" fmla="*/ 344 w 344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310" y="0"/>
                          </a:lnTo>
                          <a:lnTo>
                            <a:pt x="343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1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153" cy="38"/>
                    </a:xfrm>
                    <a:custGeom>
                      <a:avLst/>
                      <a:gdLst>
                        <a:gd name="T0" fmla="*/ 0 w 153"/>
                        <a:gd name="T1" fmla="*/ 37 h 38"/>
                        <a:gd name="T2" fmla="*/ 21 w 153"/>
                        <a:gd name="T3" fmla="*/ 0 h 38"/>
                        <a:gd name="T4" fmla="*/ 152 w 153"/>
                        <a:gd name="T5" fmla="*/ 0 h 38"/>
                        <a:gd name="T6" fmla="*/ 148 w 153"/>
                        <a:gd name="T7" fmla="*/ 37 h 38"/>
                        <a:gd name="T8" fmla="*/ 0 w 153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3"/>
                        <a:gd name="T16" fmla="*/ 0 h 38"/>
                        <a:gd name="T17" fmla="*/ 153 w 153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3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152" y="0"/>
                          </a:lnTo>
                          <a:lnTo>
                            <a:pt x="148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2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3409" y="2690"/>
                      <a:ext cx="344" cy="93"/>
                    </a:xfrm>
                    <a:custGeom>
                      <a:avLst/>
                      <a:gdLst>
                        <a:gd name="T0" fmla="*/ 0 w 344"/>
                        <a:gd name="T1" fmla="*/ 0 h 93"/>
                        <a:gd name="T2" fmla="*/ 343 w 344"/>
                        <a:gd name="T3" fmla="*/ 0 h 93"/>
                        <a:gd name="T4" fmla="*/ 343 w 344"/>
                        <a:gd name="T5" fmla="*/ 92 h 93"/>
                        <a:gd name="T6" fmla="*/ 0 w 344"/>
                        <a:gd name="T7" fmla="*/ 92 h 93"/>
                        <a:gd name="T8" fmla="*/ 0 w 344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93"/>
                        <a:gd name="T17" fmla="*/ 344 w 344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93">
                          <a:moveTo>
                            <a:pt x="0" y="0"/>
                          </a:moveTo>
                          <a:lnTo>
                            <a:pt x="343" y="0"/>
                          </a:lnTo>
                          <a:lnTo>
                            <a:pt x="343" y="92"/>
                          </a:lnTo>
                          <a:lnTo>
                            <a:pt x="0" y="9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3430" y="2712"/>
                      <a:ext cx="56" cy="29"/>
                    </a:xfrm>
                    <a:custGeom>
                      <a:avLst/>
                      <a:gdLst>
                        <a:gd name="T0" fmla="*/ 0 w 56"/>
                        <a:gd name="T1" fmla="*/ 28 h 29"/>
                        <a:gd name="T2" fmla="*/ 0 w 56"/>
                        <a:gd name="T3" fmla="*/ 0 h 29"/>
                        <a:gd name="T4" fmla="*/ 55 w 56"/>
                        <a:gd name="T5" fmla="*/ 0 h 29"/>
                        <a:gd name="T6" fmla="*/ 55 w 56"/>
                        <a:gd name="T7" fmla="*/ 28 h 29"/>
                        <a:gd name="T8" fmla="*/ 0 w 56"/>
                        <a:gd name="T9" fmla="*/ 28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29"/>
                        <a:gd name="T17" fmla="*/ 56 w 56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29">
                          <a:moveTo>
                            <a:pt x="0" y="28"/>
                          </a:moveTo>
                          <a:lnTo>
                            <a:pt x="0" y="0"/>
                          </a:lnTo>
                          <a:lnTo>
                            <a:pt x="55" y="0"/>
                          </a:lnTo>
                          <a:lnTo>
                            <a:pt x="55" y="28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3411" y="2693"/>
                      <a:ext cx="139" cy="86"/>
                    </a:xfrm>
                    <a:custGeom>
                      <a:avLst/>
                      <a:gdLst>
                        <a:gd name="T0" fmla="*/ 138 w 139"/>
                        <a:gd name="T1" fmla="*/ 85 h 86"/>
                        <a:gd name="T2" fmla="*/ 138 w 139"/>
                        <a:gd name="T3" fmla="*/ 0 h 86"/>
                        <a:gd name="T4" fmla="*/ 0 w 139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139"/>
                        <a:gd name="T10" fmla="*/ 0 h 86"/>
                        <a:gd name="T11" fmla="*/ 139 w 139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9" h="86">
                          <a:moveTo>
                            <a:pt x="138" y="85"/>
                          </a:moveTo>
                          <a:lnTo>
                            <a:pt x="13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3721" y="2714"/>
                      <a:ext cx="30" cy="21"/>
                    </a:xfrm>
                    <a:custGeom>
                      <a:avLst/>
                      <a:gdLst>
                        <a:gd name="T0" fmla="*/ 29 w 30"/>
                        <a:gd name="T1" fmla="*/ 20 h 21"/>
                        <a:gd name="T2" fmla="*/ 8 w 30"/>
                        <a:gd name="T3" fmla="*/ 20 h 21"/>
                        <a:gd name="T4" fmla="*/ 7 w 30"/>
                        <a:gd name="T5" fmla="*/ 20 h 21"/>
                        <a:gd name="T6" fmla="*/ 5 w 30"/>
                        <a:gd name="T7" fmla="*/ 20 h 21"/>
                        <a:gd name="T8" fmla="*/ 4 w 30"/>
                        <a:gd name="T9" fmla="*/ 19 h 21"/>
                        <a:gd name="T10" fmla="*/ 3 w 30"/>
                        <a:gd name="T11" fmla="*/ 18 h 21"/>
                        <a:gd name="T12" fmla="*/ 2 w 30"/>
                        <a:gd name="T13" fmla="*/ 17 h 21"/>
                        <a:gd name="T14" fmla="*/ 1 w 30"/>
                        <a:gd name="T15" fmla="*/ 16 h 21"/>
                        <a:gd name="T16" fmla="*/ 1 w 30"/>
                        <a:gd name="T17" fmla="*/ 14 h 21"/>
                        <a:gd name="T18" fmla="*/ 0 w 30"/>
                        <a:gd name="T19" fmla="*/ 13 h 21"/>
                        <a:gd name="T20" fmla="*/ 0 w 30"/>
                        <a:gd name="T21" fmla="*/ 12 h 21"/>
                        <a:gd name="T22" fmla="*/ 0 w 30"/>
                        <a:gd name="T23" fmla="*/ 10 h 21"/>
                        <a:gd name="T24" fmla="*/ 0 w 30"/>
                        <a:gd name="T25" fmla="*/ 8 h 21"/>
                        <a:gd name="T26" fmla="*/ 0 w 30"/>
                        <a:gd name="T27" fmla="*/ 7 h 21"/>
                        <a:gd name="T28" fmla="*/ 0 w 30"/>
                        <a:gd name="T29" fmla="*/ 5 h 21"/>
                        <a:gd name="T30" fmla="*/ 1 w 30"/>
                        <a:gd name="T31" fmla="*/ 4 h 21"/>
                        <a:gd name="T32" fmla="*/ 2 w 30"/>
                        <a:gd name="T33" fmla="*/ 3 h 21"/>
                        <a:gd name="T34" fmla="*/ 3 w 30"/>
                        <a:gd name="T35" fmla="*/ 2 h 21"/>
                        <a:gd name="T36" fmla="*/ 4 w 30"/>
                        <a:gd name="T37" fmla="*/ 1 h 21"/>
                        <a:gd name="T38" fmla="*/ 5 w 30"/>
                        <a:gd name="T39" fmla="*/ 0 h 21"/>
                        <a:gd name="T40" fmla="*/ 6 w 30"/>
                        <a:gd name="T41" fmla="*/ 0 h 21"/>
                        <a:gd name="T42" fmla="*/ 7 w 30"/>
                        <a:gd name="T43" fmla="*/ 0 h 21"/>
                        <a:gd name="T44" fmla="*/ 8 w 30"/>
                        <a:gd name="T45" fmla="*/ 0 h 21"/>
                        <a:gd name="T46" fmla="*/ 10 w 30"/>
                        <a:gd name="T47" fmla="*/ 0 h 21"/>
                        <a:gd name="T48" fmla="*/ 29 w 30"/>
                        <a:gd name="T49" fmla="*/ 0 h 2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0"/>
                        <a:gd name="T76" fmla="*/ 0 h 21"/>
                        <a:gd name="T77" fmla="*/ 30 w 30"/>
                        <a:gd name="T78" fmla="*/ 21 h 2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0" h="21">
                          <a:moveTo>
                            <a:pt x="29" y="20"/>
                          </a:moveTo>
                          <a:lnTo>
                            <a:pt x="8" y="20"/>
                          </a:lnTo>
                          <a:lnTo>
                            <a:pt x="7" y="20"/>
                          </a:lnTo>
                          <a:lnTo>
                            <a:pt x="5" y="20"/>
                          </a:lnTo>
                          <a:lnTo>
                            <a:pt x="4" y="19"/>
                          </a:lnTo>
                          <a:lnTo>
                            <a:pt x="3" y="18"/>
                          </a:lnTo>
                          <a:lnTo>
                            <a:pt x="2" y="17"/>
                          </a:lnTo>
                          <a:lnTo>
                            <a:pt x="1" y="16"/>
                          </a:lnTo>
                          <a:lnTo>
                            <a:pt x="1" y="14"/>
                          </a:lnTo>
                          <a:lnTo>
                            <a:pt x="0" y="13"/>
                          </a:lnTo>
                          <a:lnTo>
                            <a:pt x="0" y="12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1" y="4"/>
                          </a:lnTo>
                          <a:lnTo>
                            <a:pt x="2" y="3"/>
                          </a:lnTo>
                          <a:lnTo>
                            <a:pt x="3" y="2"/>
                          </a:lnTo>
                          <a:lnTo>
                            <a:pt x="4" y="1"/>
                          </a:lnTo>
                          <a:lnTo>
                            <a:pt x="5" y="0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8" y="0"/>
                          </a:lnTo>
                          <a:lnTo>
                            <a:pt x="10" y="0"/>
                          </a:lnTo>
                          <a:lnTo>
                            <a:pt x="29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3685" y="2693"/>
                      <a:ext cx="17" cy="86"/>
                    </a:xfrm>
                    <a:custGeom>
                      <a:avLst/>
                      <a:gdLst>
                        <a:gd name="T0" fmla="*/ 16 w 17"/>
                        <a:gd name="T1" fmla="*/ 0 h 86"/>
                        <a:gd name="T2" fmla="*/ 0 w 17"/>
                        <a:gd name="T3" fmla="*/ 85 h 86"/>
                        <a:gd name="T4" fmla="*/ 16 w 17"/>
                        <a:gd name="T5" fmla="*/ 85 h 86"/>
                        <a:gd name="T6" fmla="*/ 16 w 17"/>
                        <a:gd name="T7" fmla="*/ 0 h 8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86"/>
                        <a:gd name="T14" fmla="*/ 17 w 17"/>
                        <a:gd name="T15" fmla="*/ 86 h 8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86">
                          <a:moveTo>
                            <a:pt x="16" y="0"/>
                          </a:moveTo>
                          <a:lnTo>
                            <a:pt x="0" y="85"/>
                          </a:lnTo>
                          <a:lnTo>
                            <a:pt x="16" y="85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B5B5B5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7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3694" y="2693"/>
                      <a:ext cx="57" cy="86"/>
                    </a:xfrm>
                    <a:custGeom>
                      <a:avLst/>
                      <a:gdLst>
                        <a:gd name="T0" fmla="*/ 0 w 57"/>
                        <a:gd name="T1" fmla="*/ 85 h 86"/>
                        <a:gd name="T2" fmla="*/ 0 w 57"/>
                        <a:gd name="T3" fmla="*/ 0 h 86"/>
                        <a:gd name="T4" fmla="*/ 56 w 57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57"/>
                        <a:gd name="T10" fmla="*/ 0 h 86"/>
                        <a:gd name="T11" fmla="*/ 57 w 57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" h="86">
                          <a:moveTo>
                            <a:pt x="0" y="85"/>
                          </a:moveTo>
                          <a:lnTo>
                            <a:pt x="0" y="0"/>
                          </a:lnTo>
                          <a:lnTo>
                            <a:pt x="56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" name="Line 13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75" y="2744"/>
                      <a:ext cx="119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3573" y="2702"/>
                      <a:ext cx="122" cy="77"/>
                    </a:xfrm>
                    <a:custGeom>
                      <a:avLst/>
                      <a:gdLst>
                        <a:gd name="T0" fmla="*/ 0 w 122"/>
                        <a:gd name="T1" fmla="*/ 76 h 77"/>
                        <a:gd name="T2" fmla="*/ 0 w 122"/>
                        <a:gd name="T3" fmla="*/ 0 h 77"/>
                        <a:gd name="T4" fmla="*/ 121 w 122"/>
                        <a:gd name="T5" fmla="*/ 0 h 77"/>
                        <a:gd name="T6" fmla="*/ 0 60000 65536"/>
                        <a:gd name="T7" fmla="*/ 0 60000 65536"/>
                        <a:gd name="T8" fmla="*/ 0 60000 65536"/>
                        <a:gd name="T9" fmla="*/ 0 w 122"/>
                        <a:gd name="T10" fmla="*/ 0 h 77"/>
                        <a:gd name="T11" fmla="*/ 122 w 122"/>
                        <a:gd name="T12" fmla="*/ 77 h 7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2" h="77">
                          <a:moveTo>
                            <a:pt x="0" y="76"/>
                          </a:moveTo>
                          <a:lnTo>
                            <a:pt x="0" y="0"/>
                          </a:lnTo>
                          <a:lnTo>
                            <a:pt x="12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" name="Line 1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" name="Line 1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4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9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" name="Line 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35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0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6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0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1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3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2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3594" y="2712"/>
                      <a:ext cx="77" cy="23"/>
                    </a:xfrm>
                    <a:custGeom>
                      <a:avLst/>
                      <a:gdLst>
                        <a:gd name="T0" fmla="*/ 0 w 77"/>
                        <a:gd name="T1" fmla="*/ 22 h 23"/>
                        <a:gd name="T2" fmla="*/ 0 w 77"/>
                        <a:gd name="T3" fmla="*/ 0 h 23"/>
                        <a:gd name="T4" fmla="*/ 76 w 77"/>
                        <a:gd name="T5" fmla="*/ 0 h 23"/>
                        <a:gd name="T6" fmla="*/ 76 w 77"/>
                        <a:gd name="T7" fmla="*/ 22 h 23"/>
                        <a:gd name="T8" fmla="*/ 0 w 77"/>
                        <a:gd name="T9" fmla="*/ 22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7"/>
                        <a:gd name="T16" fmla="*/ 0 h 23"/>
                        <a:gd name="T17" fmla="*/ 77 w 77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7" h="23">
                          <a:moveTo>
                            <a:pt x="0" y="22"/>
                          </a:moveTo>
                          <a:lnTo>
                            <a:pt x="0" y="0"/>
                          </a:lnTo>
                          <a:lnTo>
                            <a:pt x="76" y="0"/>
                          </a:lnTo>
                          <a:lnTo>
                            <a:pt x="76" y="22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3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3597" y="2718"/>
                      <a:ext cx="72" cy="17"/>
                    </a:xfrm>
                    <a:custGeom>
                      <a:avLst/>
                      <a:gdLst>
                        <a:gd name="T0" fmla="*/ 0 w 72"/>
                        <a:gd name="T1" fmla="*/ 16 h 17"/>
                        <a:gd name="T2" fmla="*/ 0 w 72"/>
                        <a:gd name="T3" fmla="*/ 0 h 17"/>
                        <a:gd name="T4" fmla="*/ 71 w 72"/>
                        <a:gd name="T5" fmla="*/ 0 h 17"/>
                        <a:gd name="T6" fmla="*/ 71 w 72"/>
                        <a:gd name="T7" fmla="*/ 16 h 17"/>
                        <a:gd name="T8" fmla="*/ 0 w 72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7"/>
                        <a:gd name="T17" fmla="*/ 72 w 72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1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4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3611" y="2715"/>
                      <a:ext cx="41" cy="17"/>
                    </a:xfrm>
                    <a:custGeom>
                      <a:avLst/>
                      <a:gdLst>
                        <a:gd name="T0" fmla="*/ 0 w 41"/>
                        <a:gd name="T1" fmla="*/ 16 h 17"/>
                        <a:gd name="T2" fmla="*/ 0 w 41"/>
                        <a:gd name="T3" fmla="*/ 0 h 17"/>
                        <a:gd name="T4" fmla="*/ 40 w 41"/>
                        <a:gd name="T5" fmla="*/ 0 h 17"/>
                        <a:gd name="T6" fmla="*/ 40 w 41"/>
                        <a:gd name="T7" fmla="*/ 16 h 17"/>
                        <a:gd name="T8" fmla="*/ 0 w 41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"/>
                        <a:gd name="T16" fmla="*/ 0 h 17"/>
                        <a:gd name="T17" fmla="*/ 41 w 4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40" y="0"/>
                          </a:ln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3611" y="2724"/>
                      <a:ext cx="41" cy="17"/>
                    </a:xfrm>
                    <a:custGeom>
                      <a:avLst/>
                      <a:gdLst>
                        <a:gd name="T0" fmla="*/ 40 w 41"/>
                        <a:gd name="T1" fmla="*/ 0 h 17"/>
                        <a:gd name="T2" fmla="*/ 40 w 41"/>
                        <a:gd name="T3" fmla="*/ 16 h 17"/>
                        <a:gd name="T4" fmla="*/ 0 w 41"/>
                        <a:gd name="T5" fmla="*/ 16 h 17"/>
                        <a:gd name="T6" fmla="*/ 0 60000 65536"/>
                        <a:gd name="T7" fmla="*/ 0 60000 65536"/>
                        <a:gd name="T8" fmla="*/ 0 60000 65536"/>
                        <a:gd name="T9" fmla="*/ 0 w 41"/>
                        <a:gd name="T10" fmla="*/ 0 h 17"/>
                        <a:gd name="T11" fmla="*/ 41 w 41"/>
                        <a:gd name="T12" fmla="*/ 17 h 1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" h="17">
                          <a:moveTo>
                            <a:pt x="40" y="0"/>
                          </a:move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360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365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8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3723" y="2715"/>
                      <a:ext cx="17" cy="19"/>
                    </a:xfrm>
                    <a:custGeom>
                      <a:avLst/>
                      <a:gdLst>
                        <a:gd name="T0" fmla="*/ 16 w 17"/>
                        <a:gd name="T1" fmla="*/ 0 h 19"/>
                        <a:gd name="T2" fmla="*/ 16 w 17"/>
                        <a:gd name="T3" fmla="*/ 18 h 19"/>
                        <a:gd name="T4" fmla="*/ 7 w 17"/>
                        <a:gd name="T5" fmla="*/ 18 h 19"/>
                        <a:gd name="T6" fmla="*/ 6 w 17"/>
                        <a:gd name="T7" fmla="*/ 18 h 19"/>
                        <a:gd name="T8" fmla="*/ 5 w 17"/>
                        <a:gd name="T9" fmla="*/ 17 h 19"/>
                        <a:gd name="T10" fmla="*/ 4 w 17"/>
                        <a:gd name="T11" fmla="*/ 16 h 19"/>
                        <a:gd name="T12" fmla="*/ 3 w 17"/>
                        <a:gd name="T13" fmla="*/ 16 h 19"/>
                        <a:gd name="T14" fmla="*/ 2 w 17"/>
                        <a:gd name="T15" fmla="*/ 15 h 19"/>
                        <a:gd name="T16" fmla="*/ 1 w 17"/>
                        <a:gd name="T17" fmla="*/ 14 h 19"/>
                        <a:gd name="T18" fmla="*/ 0 w 17"/>
                        <a:gd name="T19" fmla="*/ 12 h 19"/>
                        <a:gd name="T20" fmla="*/ 0 w 17"/>
                        <a:gd name="T21" fmla="*/ 11 h 19"/>
                        <a:gd name="T22" fmla="*/ 0 w 17"/>
                        <a:gd name="T23" fmla="*/ 10 h 19"/>
                        <a:gd name="T24" fmla="*/ 0 w 17"/>
                        <a:gd name="T25" fmla="*/ 8 h 19"/>
                        <a:gd name="T26" fmla="*/ 0 w 17"/>
                        <a:gd name="T27" fmla="*/ 6 h 19"/>
                        <a:gd name="T28" fmla="*/ 0 w 17"/>
                        <a:gd name="T29" fmla="*/ 5 h 19"/>
                        <a:gd name="T30" fmla="*/ 0 w 17"/>
                        <a:gd name="T31" fmla="*/ 4 h 19"/>
                        <a:gd name="T32" fmla="*/ 1 w 17"/>
                        <a:gd name="T33" fmla="*/ 3 h 19"/>
                        <a:gd name="T34" fmla="*/ 2 w 17"/>
                        <a:gd name="T35" fmla="*/ 2 h 19"/>
                        <a:gd name="T36" fmla="*/ 3 w 17"/>
                        <a:gd name="T37" fmla="*/ 1 h 19"/>
                        <a:gd name="T38" fmla="*/ 4 w 17"/>
                        <a:gd name="T39" fmla="*/ 0 h 19"/>
                        <a:gd name="T40" fmla="*/ 5 w 17"/>
                        <a:gd name="T41" fmla="*/ 0 h 19"/>
                        <a:gd name="T42" fmla="*/ 7 w 17"/>
                        <a:gd name="T43" fmla="*/ 0 h 19"/>
                        <a:gd name="T44" fmla="*/ 16 w 17"/>
                        <a:gd name="T45" fmla="*/ 0 h 1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"/>
                        <a:gd name="T70" fmla="*/ 0 h 19"/>
                        <a:gd name="T71" fmla="*/ 17 w 17"/>
                        <a:gd name="T72" fmla="*/ 19 h 1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" h="19">
                          <a:moveTo>
                            <a:pt x="16" y="0"/>
                          </a:moveTo>
                          <a:lnTo>
                            <a:pt x="16" y="18"/>
                          </a:lnTo>
                          <a:lnTo>
                            <a:pt x="7" y="18"/>
                          </a:lnTo>
                          <a:lnTo>
                            <a:pt x="6" y="18"/>
                          </a:lnTo>
                          <a:lnTo>
                            <a:pt x="5" y="17"/>
                          </a:lnTo>
                          <a:lnTo>
                            <a:pt x="4" y="16"/>
                          </a:lnTo>
                          <a:lnTo>
                            <a:pt x="3" y="16"/>
                          </a:lnTo>
                          <a:lnTo>
                            <a:pt x="2" y="15"/>
                          </a:lnTo>
                          <a:lnTo>
                            <a:pt x="1" y="14"/>
                          </a:lnTo>
                          <a:lnTo>
                            <a:pt x="0" y="12"/>
                          </a:lnTo>
                          <a:lnTo>
                            <a:pt x="0" y="11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3409" y="2765"/>
                      <a:ext cx="78" cy="17"/>
                    </a:xfrm>
                    <a:custGeom>
                      <a:avLst/>
                      <a:gdLst>
                        <a:gd name="T0" fmla="*/ 0 w 78"/>
                        <a:gd name="T1" fmla="*/ 16 h 17"/>
                        <a:gd name="T2" fmla="*/ 0 w 78"/>
                        <a:gd name="T3" fmla="*/ 0 h 17"/>
                        <a:gd name="T4" fmla="*/ 71 w 78"/>
                        <a:gd name="T5" fmla="*/ 0 h 17"/>
                        <a:gd name="T6" fmla="*/ 77 w 78"/>
                        <a:gd name="T7" fmla="*/ 16 h 17"/>
                        <a:gd name="T8" fmla="*/ 0 w 78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7"/>
                        <a:gd name="T17" fmla="*/ 78 w 7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7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0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1" name="Line 1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7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2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3357" y="2768"/>
                      <a:ext cx="436" cy="86"/>
                    </a:xfrm>
                    <a:custGeom>
                      <a:avLst/>
                      <a:gdLst>
                        <a:gd name="T0" fmla="*/ 16 w 436"/>
                        <a:gd name="T1" fmla="*/ 0 h 86"/>
                        <a:gd name="T2" fmla="*/ 403 w 436"/>
                        <a:gd name="T3" fmla="*/ 0 h 86"/>
                        <a:gd name="T4" fmla="*/ 435 w 436"/>
                        <a:gd name="T5" fmla="*/ 68 h 86"/>
                        <a:gd name="T6" fmla="*/ 433 w 436"/>
                        <a:gd name="T7" fmla="*/ 79 h 86"/>
                        <a:gd name="T8" fmla="*/ 430 w 436"/>
                        <a:gd name="T9" fmla="*/ 85 h 86"/>
                        <a:gd name="T10" fmla="*/ 5 w 436"/>
                        <a:gd name="T11" fmla="*/ 85 h 86"/>
                        <a:gd name="T12" fmla="*/ 0 w 436"/>
                        <a:gd name="T13" fmla="*/ 73 h 86"/>
                        <a:gd name="T14" fmla="*/ 0 w 436"/>
                        <a:gd name="T15" fmla="*/ 66 h 86"/>
                        <a:gd name="T16" fmla="*/ 16 w 436"/>
                        <a:gd name="T17" fmla="*/ 0 h 8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6"/>
                        <a:gd name="T28" fmla="*/ 0 h 86"/>
                        <a:gd name="T29" fmla="*/ 436 w 436"/>
                        <a:gd name="T30" fmla="*/ 86 h 8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6" h="86">
                          <a:moveTo>
                            <a:pt x="16" y="0"/>
                          </a:moveTo>
                          <a:lnTo>
                            <a:pt x="403" y="0"/>
                          </a:lnTo>
                          <a:lnTo>
                            <a:pt x="435" y="68"/>
                          </a:lnTo>
                          <a:lnTo>
                            <a:pt x="433" y="79"/>
                          </a:lnTo>
                          <a:lnTo>
                            <a:pt x="430" y="85"/>
                          </a:lnTo>
                          <a:lnTo>
                            <a:pt x="5" y="85"/>
                          </a:lnTo>
                          <a:lnTo>
                            <a:pt x="0" y="73"/>
                          </a:lnTo>
                          <a:lnTo>
                            <a:pt x="0" y="6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3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3378" y="2798"/>
                      <a:ext cx="235" cy="28"/>
                    </a:xfrm>
                    <a:custGeom>
                      <a:avLst/>
                      <a:gdLst>
                        <a:gd name="T0" fmla="*/ 0 w 235"/>
                        <a:gd name="T1" fmla="*/ 27 h 28"/>
                        <a:gd name="T2" fmla="*/ 5 w 235"/>
                        <a:gd name="T3" fmla="*/ 0 h 28"/>
                        <a:gd name="T4" fmla="*/ 230 w 235"/>
                        <a:gd name="T5" fmla="*/ 0 h 28"/>
                        <a:gd name="T6" fmla="*/ 234 w 235"/>
                        <a:gd name="T7" fmla="*/ 27 h 28"/>
                        <a:gd name="T8" fmla="*/ 0 w 235"/>
                        <a:gd name="T9" fmla="*/ 27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5"/>
                        <a:gd name="T16" fmla="*/ 0 h 28"/>
                        <a:gd name="T17" fmla="*/ 235 w 235"/>
                        <a:gd name="T18" fmla="*/ 28 h 2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5" h="28">
                          <a:moveTo>
                            <a:pt x="0" y="27"/>
                          </a:moveTo>
                          <a:lnTo>
                            <a:pt x="5" y="0"/>
                          </a:lnTo>
                          <a:lnTo>
                            <a:pt x="230" y="0"/>
                          </a:lnTo>
                          <a:lnTo>
                            <a:pt x="234" y="27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4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3385" y="2781"/>
                      <a:ext cx="295" cy="17"/>
                    </a:xfrm>
                    <a:custGeom>
                      <a:avLst/>
                      <a:gdLst>
                        <a:gd name="T0" fmla="*/ 0 w 295"/>
                        <a:gd name="T1" fmla="*/ 16 h 17"/>
                        <a:gd name="T2" fmla="*/ 294 w 295"/>
                        <a:gd name="T3" fmla="*/ 15 h 17"/>
                        <a:gd name="T4" fmla="*/ 291 w 295"/>
                        <a:gd name="T5" fmla="*/ 0 h 17"/>
                        <a:gd name="T6" fmla="*/ 2 w 295"/>
                        <a:gd name="T7" fmla="*/ 0 h 17"/>
                        <a:gd name="T8" fmla="*/ 0 w 295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5"/>
                        <a:gd name="T16" fmla="*/ 0 h 17"/>
                        <a:gd name="T17" fmla="*/ 295 w 295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5" h="17">
                          <a:moveTo>
                            <a:pt x="0" y="16"/>
                          </a:moveTo>
                          <a:lnTo>
                            <a:pt x="294" y="15"/>
                          </a:lnTo>
                          <a:lnTo>
                            <a:pt x="291" y="0"/>
                          </a:lnTo>
                          <a:lnTo>
                            <a:pt x="2" y="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3695" y="2798"/>
                      <a:ext cx="73" cy="30"/>
                    </a:xfrm>
                    <a:custGeom>
                      <a:avLst/>
                      <a:gdLst>
                        <a:gd name="T0" fmla="*/ 8 w 73"/>
                        <a:gd name="T1" fmla="*/ 29 h 30"/>
                        <a:gd name="T2" fmla="*/ 0 w 73"/>
                        <a:gd name="T3" fmla="*/ 0 h 30"/>
                        <a:gd name="T4" fmla="*/ 59 w 73"/>
                        <a:gd name="T5" fmla="*/ 0 h 30"/>
                        <a:gd name="T6" fmla="*/ 72 w 73"/>
                        <a:gd name="T7" fmla="*/ 29 h 30"/>
                        <a:gd name="T8" fmla="*/ 8 w 73"/>
                        <a:gd name="T9" fmla="*/ 29 h 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"/>
                        <a:gd name="T16" fmla="*/ 0 h 30"/>
                        <a:gd name="T17" fmla="*/ 73 w 73"/>
                        <a:gd name="T18" fmla="*/ 30 h 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" h="30">
                          <a:moveTo>
                            <a:pt x="8" y="29"/>
                          </a:move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72" y="29"/>
                          </a:lnTo>
                          <a:lnTo>
                            <a:pt x="8" y="29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3689" y="2781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59 w 64"/>
                        <a:gd name="T3" fmla="*/ 1 h 17"/>
                        <a:gd name="T4" fmla="*/ 63 w 64"/>
                        <a:gd name="T5" fmla="*/ 16 h 17"/>
                        <a:gd name="T6" fmla="*/ 2 w 64"/>
                        <a:gd name="T7" fmla="*/ 16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59" y="1"/>
                          </a:lnTo>
                          <a:lnTo>
                            <a:pt x="63" y="16"/>
                          </a:lnTo>
                          <a:lnTo>
                            <a:pt x="2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3625" y="2798"/>
                      <a:ext cx="61" cy="17"/>
                    </a:xfrm>
                    <a:custGeom>
                      <a:avLst/>
                      <a:gdLst>
                        <a:gd name="T0" fmla="*/ 0 w 61"/>
                        <a:gd name="T1" fmla="*/ 0 h 17"/>
                        <a:gd name="T2" fmla="*/ 57 w 61"/>
                        <a:gd name="T3" fmla="*/ 0 h 17"/>
                        <a:gd name="T4" fmla="*/ 60 w 61"/>
                        <a:gd name="T5" fmla="*/ 16 h 17"/>
                        <a:gd name="T6" fmla="*/ 0 w 61"/>
                        <a:gd name="T7" fmla="*/ 16 h 17"/>
                        <a:gd name="T8" fmla="*/ 0 w 61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1"/>
                        <a:gd name="T16" fmla="*/ 0 h 17"/>
                        <a:gd name="T17" fmla="*/ 61 w 6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1" h="17">
                          <a:moveTo>
                            <a:pt x="0" y="0"/>
                          </a:moveTo>
                          <a:lnTo>
                            <a:pt x="57" y="0"/>
                          </a:lnTo>
                          <a:lnTo>
                            <a:pt x="60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3626" y="2817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1 w 64"/>
                        <a:gd name="T3" fmla="*/ 16 h 17"/>
                        <a:gd name="T4" fmla="*/ 63 w 64"/>
                        <a:gd name="T5" fmla="*/ 16 h 17"/>
                        <a:gd name="T6" fmla="*/ 60 w 64"/>
                        <a:gd name="T7" fmla="*/ 0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1" y="16"/>
                          </a:lnTo>
                          <a:lnTo>
                            <a:pt x="63" y="16"/>
                          </a:lnTo>
                          <a:lnTo>
                            <a:pt x="6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3361" y="2841"/>
                      <a:ext cx="428" cy="17"/>
                    </a:xfrm>
                    <a:custGeom>
                      <a:avLst/>
                      <a:gdLst>
                        <a:gd name="T0" fmla="*/ 0 w 428"/>
                        <a:gd name="T1" fmla="*/ 0 h 17"/>
                        <a:gd name="T2" fmla="*/ 427 w 428"/>
                        <a:gd name="T3" fmla="*/ 0 h 17"/>
                        <a:gd name="T4" fmla="*/ 425 w 428"/>
                        <a:gd name="T5" fmla="*/ 13 h 17"/>
                        <a:gd name="T6" fmla="*/ 423 w 428"/>
                        <a:gd name="T7" fmla="*/ 16 h 17"/>
                        <a:gd name="T8" fmla="*/ 4 w 428"/>
                        <a:gd name="T9" fmla="*/ 16 h 17"/>
                        <a:gd name="T10" fmla="*/ 2 w 428"/>
                        <a:gd name="T11" fmla="*/ 13 h 17"/>
                        <a:gd name="T12" fmla="*/ 0 w 428"/>
                        <a:gd name="T13" fmla="*/ 0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8"/>
                        <a:gd name="T22" fmla="*/ 0 h 17"/>
                        <a:gd name="T23" fmla="*/ 428 w 428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8" h="17">
                          <a:moveTo>
                            <a:pt x="0" y="0"/>
                          </a:moveTo>
                          <a:lnTo>
                            <a:pt x="427" y="0"/>
                          </a:lnTo>
                          <a:lnTo>
                            <a:pt x="425" y="13"/>
                          </a:lnTo>
                          <a:lnTo>
                            <a:pt x="423" y="16"/>
                          </a:lnTo>
                          <a:lnTo>
                            <a:pt x="4" y="16"/>
                          </a:lnTo>
                          <a:lnTo>
                            <a:pt x="2" y="1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7A7A7A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" name="Line 1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3" y="2849"/>
                      <a:ext cx="427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1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184" cy="31"/>
                    </a:xfrm>
                    <a:custGeom>
                      <a:avLst/>
                      <a:gdLst>
                        <a:gd name="T0" fmla="*/ 9 w 184"/>
                        <a:gd name="T1" fmla="*/ 0 h 31"/>
                        <a:gd name="T2" fmla="*/ 165 w 184"/>
                        <a:gd name="T3" fmla="*/ 0 h 31"/>
                        <a:gd name="T4" fmla="*/ 183 w 184"/>
                        <a:gd name="T5" fmla="*/ 25 h 31"/>
                        <a:gd name="T6" fmla="*/ 183 w 184"/>
                        <a:gd name="T7" fmla="*/ 30 h 31"/>
                        <a:gd name="T8" fmla="*/ 0 w 184"/>
                        <a:gd name="T9" fmla="*/ 30 h 31"/>
                        <a:gd name="T10" fmla="*/ 0 w 184"/>
                        <a:gd name="T11" fmla="*/ 27 h 31"/>
                        <a:gd name="T12" fmla="*/ 9 w 184"/>
                        <a:gd name="T13" fmla="*/ 0 h 3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4"/>
                        <a:gd name="T22" fmla="*/ 0 h 31"/>
                        <a:gd name="T23" fmla="*/ 184 w 184"/>
                        <a:gd name="T24" fmla="*/ 31 h 3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4" h="31">
                          <a:moveTo>
                            <a:pt x="9" y="0"/>
                          </a:moveTo>
                          <a:lnTo>
                            <a:pt x="165" y="0"/>
                          </a:lnTo>
                          <a:lnTo>
                            <a:pt x="183" y="25"/>
                          </a:lnTo>
                          <a:lnTo>
                            <a:pt x="183" y="30"/>
                          </a:lnTo>
                          <a:lnTo>
                            <a:pt x="0" y="30"/>
                          </a:lnTo>
                          <a:lnTo>
                            <a:pt x="0" y="27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86" cy="28"/>
                    </a:xfrm>
                    <a:custGeom>
                      <a:avLst/>
                      <a:gdLst>
                        <a:gd name="T0" fmla="*/ 0 w 86"/>
                        <a:gd name="T1" fmla="*/ 27 h 28"/>
                        <a:gd name="T2" fmla="*/ 78 w 86"/>
                        <a:gd name="T3" fmla="*/ 27 h 28"/>
                        <a:gd name="T4" fmla="*/ 85 w 86"/>
                        <a:gd name="T5" fmla="*/ 15 h 28"/>
                        <a:gd name="T6" fmla="*/ 85 w 86"/>
                        <a:gd name="T7" fmla="*/ 0 h 28"/>
                        <a:gd name="T8" fmla="*/ 10 w 86"/>
                        <a:gd name="T9" fmla="*/ 0 h 28"/>
                        <a:gd name="T10" fmla="*/ 0 w 86"/>
                        <a:gd name="T11" fmla="*/ 27 h 2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6"/>
                        <a:gd name="T19" fmla="*/ 0 h 28"/>
                        <a:gd name="T20" fmla="*/ 86 w 86"/>
                        <a:gd name="T21" fmla="*/ 28 h 2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6" h="28">
                          <a:moveTo>
                            <a:pt x="0" y="27"/>
                          </a:moveTo>
                          <a:lnTo>
                            <a:pt x="78" y="27"/>
                          </a:lnTo>
                          <a:lnTo>
                            <a:pt x="85" y="15"/>
                          </a:lnTo>
                          <a:lnTo>
                            <a:pt x="85" y="0"/>
                          </a:lnTo>
                          <a:lnTo>
                            <a:pt x="10" y="0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3514" y="2644"/>
                      <a:ext cx="119" cy="35"/>
                    </a:xfrm>
                    <a:custGeom>
                      <a:avLst/>
                      <a:gdLst>
                        <a:gd name="T0" fmla="*/ 5 w 119"/>
                        <a:gd name="T1" fmla="*/ 0 h 35"/>
                        <a:gd name="T2" fmla="*/ 111 w 119"/>
                        <a:gd name="T3" fmla="*/ 2 h 35"/>
                        <a:gd name="T4" fmla="*/ 111 w 119"/>
                        <a:gd name="T5" fmla="*/ 5 h 35"/>
                        <a:gd name="T6" fmla="*/ 118 w 119"/>
                        <a:gd name="T7" fmla="*/ 22 h 35"/>
                        <a:gd name="T8" fmla="*/ 112 w 119"/>
                        <a:gd name="T9" fmla="*/ 24 h 35"/>
                        <a:gd name="T10" fmla="*/ 107 w 119"/>
                        <a:gd name="T11" fmla="*/ 26 h 35"/>
                        <a:gd name="T12" fmla="*/ 101 w 119"/>
                        <a:gd name="T13" fmla="*/ 28 h 35"/>
                        <a:gd name="T14" fmla="*/ 95 w 119"/>
                        <a:gd name="T15" fmla="*/ 30 h 35"/>
                        <a:gd name="T16" fmla="*/ 89 w 119"/>
                        <a:gd name="T17" fmla="*/ 31 h 35"/>
                        <a:gd name="T18" fmla="*/ 83 w 119"/>
                        <a:gd name="T19" fmla="*/ 32 h 35"/>
                        <a:gd name="T20" fmla="*/ 77 w 119"/>
                        <a:gd name="T21" fmla="*/ 32 h 35"/>
                        <a:gd name="T22" fmla="*/ 71 w 119"/>
                        <a:gd name="T23" fmla="*/ 33 h 35"/>
                        <a:gd name="T24" fmla="*/ 65 w 119"/>
                        <a:gd name="T25" fmla="*/ 34 h 35"/>
                        <a:gd name="T26" fmla="*/ 59 w 119"/>
                        <a:gd name="T27" fmla="*/ 34 h 35"/>
                        <a:gd name="T28" fmla="*/ 53 w 119"/>
                        <a:gd name="T29" fmla="*/ 34 h 35"/>
                        <a:gd name="T30" fmla="*/ 47 w 119"/>
                        <a:gd name="T31" fmla="*/ 33 h 35"/>
                        <a:gd name="T32" fmla="*/ 41 w 119"/>
                        <a:gd name="T33" fmla="*/ 32 h 35"/>
                        <a:gd name="T34" fmla="*/ 35 w 119"/>
                        <a:gd name="T35" fmla="*/ 31 h 35"/>
                        <a:gd name="T36" fmla="*/ 29 w 119"/>
                        <a:gd name="T37" fmla="*/ 30 h 35"/>
                        <a:gd name="T38" fmla="*/ 23 w 119"/>
                        <a:gd name="T39" fmla="*/ 29 h 35"/>
                        <a:gd name="T40" fmla="*/ 17 w 119"/>
                        <a:gd name="T41" fmla="*/ 27 h 35"/>
                        <a:gd name="T42" fmla="*/ 11 w 119"/>
                        <a:gd name="T43" fmla="*/ 25 h 35"/>
                        <a:gd name="T44" fmla="*/ 5 w 119"/>
                        <a:gd name="T45" fmla="*/ 23 h 35"/>
                        <a:gd name="T46" fmla="*/ 0 w 119"/>
                        <a:gd name="T47" fmla="*/ 21 h 35"/>
                        <a:gd name="T48" fmla="*/ 5 w 119"/>
                        <a:gd name="T49" fmla="*/ 0 h 3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19"/>
                        <a:gd name="T76" fmla="*/ 0 h 35"/>
                        <a:gd name="T77" fmla="*/ 119 w 119"/>
                        <a:gd name="T78" fmla="*/ 35 h 3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19" h="35">
                          <a:moveTo>
                            <a:pt x="5" y="0"/>
                          </a:moveTo>
                          <a:lnTo>
                            <a:pt x="111" y="2"/>
                          </a:lnTo>
                          <a:lnTo>
                            <a:pt x="111" y="5"/>
                          </a:lnTo>
                          <a:lnTo>
                            <a:pt x="118" y="22"/>
                          </a:lnTo>
                          <a:lnTo>
                            <a:pt x="112" y="24"/>
                          </a:lnTo>
                          <a:lnTo>
                            <a:pt x="107" y="26"/>
                          </a:lnTo>
                          <a:lnTo>
                            <a:pt x="101" y="28"/>
                          </a:lnTo>
                          <a:lnTo>
                            <a:pt x="95" y="30"/>
                          </a:lnTo>
                          <a:lnTo>
                            <a:pt x="89" y="31"/>
                          </a:lnTo>
                          <a:lnTo>
                            <a:pt x="83" y="32"/>
                          </a:lnTo>
                          <a:lnTo>
                            <a:pt x="77" y="32"/>
                          </a:lnTo>
                          <a:lnTo>
                            <a:pt x="71" y="33"/>
                          </a:lnTo>
                          <a:lnTo>
                            <a:pt x="65" y="34"/>
                          </a:lnTo>
                          <a:lnTo>
                            <a:pt x="59" y="34"/>
                          </a:lnTo>
                          <a:lnTo>
                            <a:pt x="53" y="34"/>
                          </a:lnTo>
                          <a:lnTo>
                            <a:pt x="47" y="33"/>
                          </a:lnTo>
                          <a:lnTo>
                            <a:pt x="41" y="32"/>
                          </a:lnTo>
                          <a:lnTo>
                            <a:pt x="35" y="31"/>
                          </a:lnTo>
                          <a:lnTo>
                            <a:pt x="29" y="30"/>
                          </a:lnTo>
                          <a:lnTo>
                            <a:pt x="23" y="29"/>
                          </a:lnTo>
                          <a:lnTo>
                            <a:pt x="17" y="27"/>
                          </a:lnTo>
                          <a:lnTo>
                            <a:pt x="11" y="25"/>
                          </a:lnTo>
                          <a:lnTo>
                            <a:pt x="5" y="23"/>
                          </a:lnTo>
                          <a:lnTo>
                            <a:pt x="0" y="21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3502" y="2633"/>
                      <a:ext cx="147" cy="28"/>
                    </a:xfrm>
                    <a:custGeom>
                      <a:avLst/>
                      <a:gdLst>
                        <a:gd name="T0" fmla="*/ 0 w 147"/>
                        <a:gd name="T1" fmla="*/ 0 h 28"/>
                        <a:gd name="T2" fmla="*/ 146 w 147"/>
                        <a:gd name="T3" fmla="*/ 1 h 28"/>
                        <a:gd name="T4" fmla="*/ 123 w 147"/>
                        <a:gd name="T5" fmla="*/ 18 h 28"/>
                        <a:gd name="T6" fmla="*/ 117 w 147"/>
                        <a:gd name="T7" fmla="*/ 19 h 28"/>
                        <a:gd name="T8" fmla="*/ 109 w 147"/>
                        <a:gd name="T9" fmla="*/ 21 h 28"/>
                        <a:gd name="T10" fmla="*/ 99 w 147"/>
                        <a:gd name="T11" fmla="*/ 24 h 28"/>
                        <a:gd name="T12" fmla="*/ 92 w 147"/>
                        <a:gd name="T13" fmla="*/ 25 h 28"/>
                        <a:gd name="T14" fmla="*/ 83 w 147"/>
                        <a:gd name="T15" fmla="*/ 27 h 28"/>
                        <a:gd name="T16" fmla="*/ 74 w 147"/>
                        <a:gd name="T17" fmla="*/ 27 h 28"/>
                        <a:gd name="T18" fmla="*/ 66 w 147"/>
                        <a:gd name="T19" fmla="*/ 27 h 28"/>
                        <a:gd name="T20" fmla="*/ 57 w 147"/>
                        <a:gd name="T21" fmla="*/ 25 h 28"/>
                        <a:gd name="T22" fmla="*/ 49 w 147"/>
                        <a:gd name="T23" fmla="*/ 23 h 28"/>
                        <a:gd name="T24" fmla="*/ 40 w 147"/>
                        <a:gd name="T25" fmla="*/ 22 h 28"/>
                        <a:gd name="T26" fmla="*/ 32 w 147"/>
                        <a:gd name="T27" fmla="*/ 21 h 28"/>
                        <a:gd name="T28" fmla="*/ 23 w 147"/>
                        <a:gd name="T29" fmla="*/ 18 h 28"/>
                        <a:gd name="T30" fmla="*/ 15 w 147"/>
                        <a:gd name="T31" fmla="*/ 16 h 28"/>
                        <a:gd name="T32" fmla="*/ 0 w 147"/>
                        <a:gd name="T33" fmla="*/ 0 h 2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47"/>
                        <a:gd name="T52" fmla="*/ 0 h 28"/>
                        <a:gd name="T53" fmla="*/ 147 w 147"/>
                        <a:gd name="T54" fmla="*/ 28 h 2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47" h="28">
                          <a:moveTo>
                            <a:pt x="0" y="0"/>
                          </a:moveTo>
                          <a:lnTo>
                            <a:pt x="146" y="1"/>
                          </a:lnTo>
                          <a:lnTo>
                            <a:pt x="123" y="18"/>
                          </a:lnTo>
                          <a:lnTo>
                            <a:pt x="117" y="19"/>
                          </a:lnTo>
                          <a:lnTo>
                            <a:pt x="109" y="21"/>
                          </a:lnTo>
                          <a:lnTo>
                            <a:pt x="99" y="24"/>
                          </a:lnTo>
                          <a:lnTo>
                            <a:pt x="92" y="25"/>
                          </a:lnTo>
                          <a:lnTo>
                            <a:pt x="83" y="27"/>
                          </a:lnTo>
                          <a:lnTo>
                            <a:pt x="74" y="27"/>
                          </a:lnTo>
                          <a:lnTo>
                            <a:pt x="66" y="27"/>
                          </a:lnTo>
                          <a:lnTo>
                            <a:pt x="57" y="25"/>
                          </a:lnTo>
                          <a:lnTo>
                            <a:pt x="49" y="23"/>
                          </a:lnTo>
                          <a:lnTo>
                            <a:pt x="40" y="22"/>
                          </a:lnTo>
                          <a:lnTo>
                            <a:pt x="32" y="21"/>
                          </a:lnTo>
                          <a:lnTo>
                            <a:pt x="23" y="18"/>
                          </a:lnTo>
                          <a:lnTo>
                            <a:pt x="15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3616" y="2643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16 h 17"/>
                        <a:gd name="T2" fmla="*/ 16 w 17"/>
                        <a:gd name="T3" fmla="*/ 0 h 17"/>
                        <a:gd name="T4" fmla="*/ 6 w 17"/>
                        <a:gd name="T5" fmla="*/ 2 h 17"/>
                        <a:gd name="T6" fmla="*/ 0 w 17"/>
                        <a:gd name="T7" fmla="*/ 2 h 17"/>
                        <a:gd name="T8" fmla="*/ 5 w 17"/>
                        <a:gd name="T9" fmla="*/ 9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6" y="0"/>
                          </a:lnTo>
                          <a:lnTo>
                            <a:pt x="6" y="2"/>
                          </a:lnTo>
                          <a:lnTo>
                            <a:pt x="0" y="2"/>
                          </a:lnTo>
                          <a:lnTo>
                            <a:pt x="5" y="9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3435" y="2374"/>
                      <a:ext cx="275" cy="270"/>
                    </a:xfrm>
                    <a:custGeom>
                      <a:avLst/>
                      <a:gdLst>
                        <a:gd name="T0" fmla="*/ 1 w 275"/>
                        <a:gd name="T1" fmla="*/ 212 h 270"/>
                        <a:gd name="T2" fmla="*/ 0 w 275"/>
                        <a:gd name="T3" fmla="*/ 165 h 270"/>
                        <a:gd name="T4" fmla="*/ 0 w 275"/>
                        <a:gd name="T5" fmla="*/ 117 h 270"/>
                        <a:gd name="T6" fmla="*/ 0 w 275"/>
                        <a:gd name="T7" fmla="*/ 70 h 270"/>
                        <a:gd name="T8" fmla="*/ 2 w 275"/>
                        <a:gd name="T9" fmla="*/ 22 h 270"/>
                        <a:gd name="T10" fmla="*/ 2 w 275"/>
                        <a:gd name="T11" fmla="*/ 19 h 270"/>
                        <a:gd name="T12" fmla="*/ 4 w 275"/>
                        <a:gd name="T13" fmla="*/ 10 h 270"/>
                        <a:gd name="T14" fmla="*/ 8 w 275"/>
                        <a:gd name="T15" fmla="*/ 5 h 270"/>
                        <a:gd name="T16" fmla="*/ 15 w 275"/>
                        <a:gd name="T17" fmla="*/ 2 h 270"/>
                        <a:gd name="T18" fmla="*/ 61 w 275"/>
                        <a:gd name="T19" fmla="*/ 1 h 270"/>
                        <a:gd name="T20" fmla="*/ 105 w 275"/>
                        <a:gd name="T21" fmla="*/ 0 h 270"/>
                        <a:gd name="T22" fmla="*/ 148 w 275"/>
                        <a:gd name="T23" fmla="*/ 0 h 270"/>
                        <a:gd name="T24" fmla="*/ 192 w 275"/>
                        <a:gd name="T25" fmla="*/ 1 h 270"/>
                        <a:gd name="T26" fmla="*/ 235 w 275"/>
                        <a:gd name="T27" fmla="*/ 2 h 270"/>
                        <a:gd name="T28" fmla="*/ 262 w 275"/>
                        <a:gd name="T29" fmla="*/ 4 h 270"/>
                        <a:gd name="T30" fmla="*/ 266 w 275"/>
                        <a:gd name="T31" fmla="*/ 7 h 270"/>
                        <a:gd name="T32" fmla="*/ 269 w 275"/>
                        <a:gd name="T33" fmla="*/ 10 h 270"/>
                        <a:gd name="T34" fmla="*/ 271 w 275"/>
                        <a:gd name="T35" fmla="*/ 13 h 270"/>
                        <a:gd name="T36" fmla="*/ 272 w 275"/>
                        <a:gd name="T37" fmla="*/ 17 h 270"/>
                        <a:gd name="T38" fmla="*/ 273 w 275"/>
                        <a:gd name="T39" fmla="*/ 68 h 270"/>
                        <a:gd name="T40" fmla="*/ 274 w 275"/>
                        <a:gd name="T41" fmla="*/ 164 h 270"/>
                        <a:gd name="T42" fmla="*/ 274 w 275"/>
                        <a:gd name="T43" fmla="*/ 250 h 270"/>
                        <a:gd name="T44" fmla="*/ 271 w 275"/>
                        <a:gd name="T45" fmla="*/ 259 h 270"/>
                        <a:gd name="T46" fmla="*/ 268 w 275"/>
                        <a:gd name="T47" fmla="*/ 262 h 270"/>
                        <a:gd name="T48" fmla="*/ 266 w 275"/>
                        <a:gd name="T49" fmla="*/ 265 h 270"/>
                        <a:gd name="T50" fmla="*/ 263 w 275"/>
                        <a:gd name="T51" fmla="*/ 266 h 270"/>
                        <a:gd name="T52" fmla="*/ 258 w 275"/>
                        <a:gd name="T53" fmla="*/ 267 h 270"/>
                        <a:gd name="T54" fmla="*/ 220 w 275"/>
                        <a:gd name="T55" fmla="*/ 268 h 270"/>
                        <a:gd name="T56" fmla="*/ 161 w 275"/>
                        <a:gd name="T57" fmla="*/ 269 h 270"/>
                        <a:gd name="T58" fmla="*/ 103 w 275"/>
                        <a:gd name="T59" fmla="*/ 268 h 270"/>
                        <a:gd name="T60" fmla="*/ 45 w 275"/>
                        <a:gd name="T61" fmla="*/ 266 h 270"/>
                        <a:gd name="T62" fmla="*/ 14 w 275"/>
                        <a:gd name="T63" fmla="*/ 266 h 270"/>
                        <a:gd name="T64" fmla="*/ 5 w 275"/>
                        <a:gd name="T65" fmla="*/ 264 h 270"/>
                        <a:gd name="T66" fmla="*/ 2 w 275"/>
                        <a:gd name="T67" fmla="*/ 259 h 270"/>
                        <a:gd name="T68" fmla="*/ 2 w 275"/>
                        <a:gd name="T69" fmla="*/ 250 h 270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275"/>
                        <a:gd name="T106" fmla="*/ 0 h 270"/>
                        <a:gd name="T107" fmla="*/ 275 w 275"/>
                        <a:gd name="T108" fmla="*/ 270 h 270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275" h="270">
                          <a:moveTo>
                            <a:pt x="1" y="236"/>
                          </a:moveTo>
                          <a:lnTo>
                            <a:pt x="1" y="212"/>
                          </a:lnTo>
                          <a:lnTo>
                            <a:pt x="0" y="188"/>
                          </a:lnTo>
                          <a:lnTo>
                            <a:pt x="0" y="165"/>
                          </a:lnTo>
                          <a:lnTo>
                            <a:pt x="0" y="141"/>
                          </a:lnTo>
                          <a:lnTo>
                            <a:pt x="0" y="117"/>
                          </a:lnTo>
                          <a:lnTo>
                            <a:pt x="0" y="93"/>
                          </a:lnTo>
                          <a:lnTo>
                            <a:pt x="0" y="70"/>
                          </a:lnTo>
                          <a:lnTo>
                            <a:pt x="1" y="46"/>
                          </a:lnTo>
                          <a:lnTo>
                            <a:pt x="2" y="22"/>
                          </a:lnTo>
                          <a:lnTo>
                            <a:pt x="2" y="21"/>
                          </a:lnTo>
                          <a:lnTo>
                            <a:pt x="2" y="19"/>
                          </a:lnTo>
                          <a:lnTo>
                            <a:pt x="3" y="11"/>
                          </a:lnTo>
                          <a:lnTo>
                            <a:pt x="4" y="10"/>
                          </a:lnTo>
                          <a:lnTo>
                            <a:pt x="5" y="8"/>
                          </a:lnTo>
                          <a:lnTo>
                            <a:pt x="8" y="5"/>
                          </a:lnTo>
                          <a:lnTo>
                            <a:pt x="10" y="4"/>
                          </a:lnTo>
                          <a:lnTo>
                            <a:pt x="15" y="2"/>
                          </a:lnTo>
                          <a:lnTo>
                            <a:pt x="40" y="1"/>
                          </a:lnTo>
                          <a:lnTo>
                            <a:pt x="61" y="1"/>
                          </a:lnTo>
                          <a:lnTo>
                            <a:pt x="83" y="0"/>
                          </a:lnTo>
                          <a:lnTo>
                            <a:pt x="105" y="0"/>
                          </a:lnTo>
                          <a:lnTo>
                            <a:pt x="127" y="0"/>
                          </a:lnTo>
                          <a:lnTo>
                            <a:pt x="148" y="0"/>
                          </a:lnTo>
                          <a:lnTo>
                            <a:pt x="170" y="0"/>
                          </a:lnTo>
                          <a:lnTo>
                            <a:pt x="192" y="1"/>
                          </a:lnTo>
                          <a:lnTo>
                            <a:pt x="213" y="1"/>
                          </a:lnTo>
                          <a:lnTo>
                            <a:pt x="235" y="2"/>
                          </a:lnTo>
                          <a:lnTo>
                            <a:pt x="256" y="4"/>
                          </a:lnTo>
                          <a:lnTo>
                            <a:pt x="262" y="4"/>
                          </a:lnTo>
                          <a:lnTo>
                            <a:pt x="265" y="5"/>
                          </a:lnTo>
                          <a:lnTo>
                            <a:pt x="266" y="7"/>
                          </a:lnTo>
                          <a:lnTo>
                            <a:pt x="268" y="8"/>
                          </a:lnTo>
                          <a:lnTo>
                            <a:pt x="269" y="10"/>
                          </a:lnTo>
                          <a:lnTo>
                            <a:pt x="270" y="11"/>
                          </a:lnTo>
                          <a:lnTo>
                            <a:pt x="271" y="13"/>
                          </a:lnTo>
                          <a:lnTo>
                            <a:pt x="271" y="14"/>
                          </a:lnTo>
                          <a:lnTo>
                            <a:pt x="272" y="17"/>
                          </a:lnTo>
                          <a:lnTo>
                            <a:pt x="272" y="20"/>
                          </a:lnTo>
                          <a:lnTo>
                            <a:pt x="273" y="68"/>
                          </a:lnTo>
                          <a:lnTo>
                            <a:pt x="274" y="117"/>
                          </a:lnTo>
                          <a:lnTo>
                            <a:pt x="274" y="164"/>
                          </a:lnTo>
                          <a:lnTo>
                            <a:pt x="274" y="212"/>
                          </a:lnTo>
                          <a:lnTo>
                            <a:pt x="274" y="250"/>
                          </a:lnTo>
                          <a:lnTo>
                            <a:pt x="272" y="257"/>
                          </a:lnTo>
                          <a:lnTo>
                            <a:pt x="271" y="259"/>
                          </a:lnTo>
                          <a:lnTo>
                            <a:pt x="269" y="262"/>
                          </a:lnTo>
                          <a:lnTo>
                            <a:pt x="268" y="262"/>
                          </a:lnTo>
                          <a:lnTo>
                            <a:pt x="267" y="264"/>
                          </a:lnTo>
                          <a:lnTo>
                            <a:pt x="266" y="265"/>
                          </a:lnTo>
                          <a:lnTo>
                            <a:pt x="264" y="266"/>
                          </a:lnTo>
                          <a:lnTo>
                            <a:pt x="263" y="266"/>
                          </a:lnTo>
                          <a:lnTo>
                            <a:pt x="261" y="267"/>
                          </a:lnTo>
                          <a:lnTo>
                            <a:pt x="258" y="267"/>
                          </a:lnTo>
                          <a:lnTo>
                            <a:pt x="249" y="267"/>
                          </a:lnTo>
                          <a:lnTo>
                            <a:pt x="220" y="268"/>
                          </a:lnTo>
                          <a:lnTo>
                            <a:pt x="191" y="269"/>
                          </a:lnTo>
                          <a:lnTo>
                            <a:pt x="161" y="269"/>
                          </a:lnTo>
                          <a:lnTo>
                            <a:pt x="132" y="269"/>
                          </a:lnTo>
                          <a:lnTo>
                            <a:pt x="103" y="268"/>
                          </a:lnTo>
                          <a:lnTo>
                            <a:pt x="74" y="267"/>
                          </a:lnTo>
                          <a:lnTo>
                            <a:pt x="45" y="266"/>
                          </a:lnTo>
                          <a:lnTo>
                            <a:pt x="15" y="265"/>
                          </a:lnTo>
                          <a:lnTo>
                            <a:pt x="14" y="266"/>
                          </a:lnTo>
                          <a:lnTo>
                            <a:pt x="7" y="265"/>
                          </a:lnTo>
                          <a:lnTo>
                            <a:pt x="5" y="264"/>
                          </a:lnTo>
                          <a:lnTo>
                            <a:pt x="3" y="262"/>
                          </a:lnTo>
                          <a:lnTo>
                            <a:pt x="2" y="259"/>
                          </a:lnTo>
                          <a:lnTo>
                            <a:pt x="2" y="255"/>
                          </a:lnTo>
                          <a:lnTo>
                            <a:pt x="2" y="250"/>
                          </a:lnTo>
                          <a:lnTo>
                            <a:pt x="1" y="23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3455" y="2405"/>
                      <a:ext cx="225" cy="209"/>
                    </a:xfrm>
                    <a:custGeom>
                      <a:avLst/>
                      <a:gdLst>
                        <a:gd name="T0" fmla="*/ 16 w 225"/>
                        <a:gd name="T1" fmla="*/ 20 h 209"/>
                        <a:gd name="T2" fmla="*/ 210 w 225"/>
                        <a:gd name="T3" fmla="*/ 183 h 209"/>
                        <a:gd name="T4" fmla="*/ 224 w 225"/>
                        <a:gd name="T5" fmla="*/ 205 h 209"/>
                        <a:gd name="T6" fmla="*/ 223 w 225"/>
                        <a:gd name="T7" fmla="*/ 205 h 209"/>
                        <a:gd name="T8" fmla="*/ 216 w 225"/>
                        <a:gd name="T9" fmla="*/ 205 h 209"/>
                        <a:gd name="T10" fmla="*/ 190 w 225"/>
                        <a:gd name="T11" fmla="*/ 206 h 209"/>
                        <a:gd name="T12" fmla="*/ 164 w 225"/>
                        <a:gd name="T13" fmla="*/ 206 h 209"/>
                        <a:gd name="T14" fmla="*/ 138 w 225"/>
                        <a:gd name="T15" fmla="*/ 207 h 209"/>
                        <a:gd name="T16" fmla="*/ 112 w 225"/>
                        <a:gd name="T17" fmla="*/ 208 h 209"/>
                        <a:gd name="T18" fmla="*/ 86 w 225"/>
                        <a:gd name="T19" fmla="*/ 208 h 209"/>
                        <a:gd name="T20" fmla="*/ 60 w 225"/>
                        <a:gd name="T21" fmla="*/ 207 h 209"/>
                        <a:gd name="T22" fmla="*/ 33 w 225"/>
                        <a:gd name="T23" fmla="*/ 206 h 209"/>
                        <a:gd name="T24" fmla="*/ 7 w 225"/>
                        <a:gd name="T25" fmla="*/ 206 h 209"/>
                        <a:gd name="T26" fmla="*/ 5 w 225"/>
                        <a:gd name="T27" fmla="*/ 206 h 209"/>
                        <a:gd name="T28" fmla="*/ 3 w 225"/>
                        <a:gd name="T29" fmla="*/ 204 h 209"/>
                        <a:gd name="T30" fmla="*/ 2 w 225"/>
                        <a:gd name="T31" fmla="*/ 203 h 209"/>
                        <a:gd name="T32" fmla="*/ 2 w 225"/>
                        <a:gd name="T33" fmla="*/ 202 h 209"/>
                        <a:gd name="T34" fmla="*/ 1 w 225"/>
                        <a:gd name="T35" fmla="*/ 201 h 209"/>
                        <a:gd name="T36" fmla="*/ 1 w 225"/>
                        <a:gd name="T37" fmla="*/ 199 h 209"/>
                        <a:gd name="T38" fmla="*/ 1 w 225"/>
                        <a:gd name="T39" fmla="*/ 197 h 209"/>
                        <a:gd name="T40" fmla="*/ 1 w 225"/>
                        <a:gd name="T41" fmla="*/ 193 h 209"/>
                        <a:gd name="T42" fmla="*/ 1 w 225"/>
                        <a:gd name="T43" fmla="*/ 174 h 209"/>
                        <a:gd name="T44" fmla="*/ 0 w 225"/>
                        <a:gd name="T45" fmla="*/ 155 h 209"/>
                        <a:gd name="T46" fmla="*/ 0 w 225"/>
                        <a:gd name="T47" fmla="*/ 136 h 209"/>
                        <a:gd name="T48" fmla="*/ 0 w 225"/>
                        <a:gd name="T49" fmla="*/ 118 h 209"/>
                        <a:gd name="T50" fmla="*/ 0 w 225"/>
                        <a:gd name="T51" fmla="*/ 99 h 209"/>
                        <a:gd name="T52" fmla="*/ 0 w 225"/>
                        <a:gd name="T53" fmla="*/ 80 h 209"/>
                        <a:gd name="T54" fmla="*/ 0 w 225"/>
                        <a:gd name="T55" fmla="*/ 61 h 209"/>
                        <a:gd name="T56" fmla="*/ 1 w 225"/>
                        <a:gd name="T57" fmla="*/ 42 h 209"/>
                        <a:gd name="T58" fmla="*/ 2 w 225"/>
                        <a:gd name="T59" fmla="*/ 6 h 209"/>
                        <a:gd name="T60" fmla="*/ 4 w 225"/>
                        <a:gd name="T61" fmla="*/ 3 h 209"/>
                        <a:gd name="T62" fmla="*/ 4 w 225"/>
                        <a:gd name="T63" fmla="*/ 2 h 209"/>
                        <a:gd name="T64" fmla="*/ 5 w 225"/>
                        <a:gd name="T65" fmla="*/ 1 h 209"/>
                        <a:gd name="T66" fmla="*/ 6 w 225"/>
                        <a:gd name="T67" fmla="*/ 1 h 209"/>
                        <a:gd name="T68" fmla="*/ 8 w 225"/>
                        <a:gd name="T69" fmla="*/ 0 h 209"/>
                        <a:gd name="T70" fmla="*/ 16 w 225"/>
                        <a:gd name="T71" fmla="*/ 20 h 209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09"/>
                        <a:gd name="T110" fmla="*/ 225 w 225"/>
                        <a:gd name="T111" fmla="*/ 209 h 209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09">
                          <a:moveTo>
                            <a:pt x="16" y="20"/>
                          </a:moveTo>
                          <a:lnTo>
                            <a:pt x="210" y="183"/>
                          </a:lnTo>
                          <a:lnTo>
                            <a:pt x="224" y="205"/>
                          </a:lnTo>
                          <a:lnTo>
                            <a:pt x="223" y="205"/>
                          </a:lnTo>
                          <a:lnTo>
                            <a:pt x="216" y="205"/>
                          </a:lnTo>
                          <a:lnTo>
                            <a:pt x="190" y="206"/>
                          </a:lnTo>
                          <a:lnTo>
                            <a:pt x="164" y="206"/>
                          </a:lnTo>
                          <a:lnTo>
                            <a:pt x="138" y="207"/>
                          </a:lnTo>
                          <a:lnTo>
                            <a:pt x="112" y="208"/>
                          </a:lnTo>
                          <a:lnTo>
                            <a:pt x="86" y="208"/>
                          </a:lnTo>
                          <a:lnTo>
                            <a:pt x="60" y="207"/>
                          </a:lnTo>
                          <a:lnTo>
                            <a:pt x="33" y="206"/>
                          </a:lnTo>
                          <a:lnTo>
                            <a:pt x="7" y="206"/>
                          </a:lnTo>
                          <a:lnTo>
                            <a:pt x="5" y="206"/>
                          </a:lnTo>
                          <a:lnTo>
                            <a:pt x="3" y="204"/>
                          </a:lnTo>
                          <a:lnTo>
                            <a:pt x="2" y="203"/>
                          </a:lnTo>
                          <a:lnTo>
                            <a:pt x="2" y="202"/>
                          </a:lnTo>
                          <a:lnTo>
                            <a:pt x="1" y="201"/>
                          </a:lnTo>
                          <a:lnTo>
                            <a:pt x="1" y="199"/>
                          </a:lnTo>
                          <a:lnTo>
                            <a:pt x="1" y="197"/>
                          </a:lnTo>
                          <a:lnTo>
                            <a:pt x="1" y="193"/>
                          </a:lnTo>
                          <a:lnTo>
                            <a:pt x="1" y="174"/>
                          </a:lnTo>
                          <a:lnTo>
                            <a:pt x="0" y="155"/>
                          </a:lnTo>
                          <a:lnTo>
                            <a:pt x="0" y="136"/>
                          </a:lnTo>
                          <a:lnTo>
                            <a:pt x="0" y="118"/>
                          </a:lnTo>
                          <a:lnTo>
                            <a:pt x="0" y="99"/>
                          </a:lnTo>
                          <a:lnTo>
                            <a:pt x="0" y="80"/>
                          </a:lnTo>
                          <a:lnTo>
                            <a:pt x="0" y="61"/>
                          </a:lnTo>
                          <a:lnTo>
                            <a:pt x="1" y="42"/>
                          </a:lnTo>
                          <a:lnTo>
                            <a:pt x="2" y="6"/>
                          </a:lnTo>
                          <a:lnTo>
                            <a:pt x="4" y="3"/>
                          </a:lnTo>
                          <a:lnTo>
                            <a:pt x="4" y="2"/>
                          </a:lnTo>
                          <a:lnTo>
                            <a:pt x="5" y="1"/>
                          </a:lnTo>
                          <a:lnTo>
                            <a:pt x="6" y="1"/>
                          </a:lnTo>
                          <a:lnTo>
                            <a:pt x="8" y="0"/>
                          </a:lnTo>
                          <a:lnTo>
                            <a:pt x="16" y="2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3461" y="2402"/>
                      <a:ext cx="225" cy="210"/>
                    </a:xfrm>
                    <a:custGeom>
                      <a:avLst/>
                      <a:gdLst>
                        <a:gd name="T0" fmla="*/ 209 w 225"/>
                        <a:gd name="T1" fmla="*/ 197 h 210"/>
                        <a:gd name="T2" fmla="*/ 219 w 225"/>
                        <a:gd name="T3" fmla="*/ 209 h 210"/>
                        <a:gd name="T4" fmla="*/ 220 w 225"/>
                        <a:gd name="T5" fmla="*/ 207 h 210"/>
                        <a:gd name="T6" fmla="*/ 221 w 225"/>
                        <a:gd name="T7" fmla="*/ 207 h 210"/>
                        <a:gd name="T8" fmla="*/ 221 w 225"/>
                        <a:gd name="T9" fmla="*/ 206 h 210"/>
                        <a:gd name="T10" fmla="*/ 222 w 225"/>
                        <a:gd name="T11" fmla="*/ 201 h 210"/>
                        <a:gd name="T12" fmla="*/ 223 w 225"/>
                        <a:gd name="T13" fmla="*/ 173 h 210"/>
                        <a:gd name="T14" fmla="*/ 223 w 225"/>
                        <a:gd name="T15" fmla="*/ 144 h 210"/>
                        <a:gd name="T16" fmla="*/ 224 w 225"/>
                        <a:gd name="T17" fmla="*/ 116 h 210"/>
                        <a:gd name="T18" fmla="*/ 224 w 225"/>
                        <a:gd name="T19" fmla="*/ 89 h 210"/>
                        <a:gd name="T20" fmla="*/ 224 w 225"/>
                        <a:gd name="T21" fmla="*/ 60 h 210"/>
                        <a:gd name="T22" fmla="*/ 223 w 225"/>
                        <a:gd name="T23" fmla="*/ 32 h 210"/>
                        <a:gd name="T24" fmla="*/ 223 w 225"/>
                        <a:gd name="T25" fmla="*/ 13 h 210"/>
                        <a:gd name="T26" fmla="*/ 223 w 225"/>
                        <a:gd name="T27" fmla="*/ 11 h 210"/>
                        <a:gd name="T28" fmla="*/ 223 w 225"/>
                        <a:gd name="T29" fmla="*/ 8 h 210"/>
                        <a:gd name="T30" fmla="*/ 222 w 225"/>
                        <a:gd name="T31" fmla="*/ 7 h 210"/>
                        <a:gd name="T32" fmla="*/ 221 w 225"/>
                        <a:gd name="T33" fmla="*/ 6 h 210"/>
                        <a:gd name="T34" fmla="*/ 221 w 225"/>
                        <a:gd name="T35" fmla="*/ 5 h 210"/>
                        <a:gd name="T36" fmla="*/ 220 w 225"/>
                        <a:gd name="T37" fmla="*/ 4 h 210"/>
                        <a:gd name="T38" fmla="*/ 217 w 225"/>
                        <a:gd name="T39" fmla="*/ 3 h 210"/>
                        <a:gd name="T40" fmla="*/ 216 w 225"/>
                        <a:gd name="T41" fmla="*/ 3 h 210"/>
                        <a:gd name="T42" fmla="*/ 215 w 225"/>
                        <a:gd name="T43" fmla="*/ 3 h 210"/>
                        <a:gd name="T44" fmla="*/ 214 w 225"/>
                        <a:gd name="T45" fmla="*/ 3 h 210"/>
                        <a:gd name="T46" fmla="*/ 193 w 225"/>
                        <a:gd name="T47" fmla="*/ 2 h 210"/>
                        <a:gd name="T48" fmla="*/ 172 w 225"/>
                        <a:gd name="T49" fmla="*/ 1 h 210"/>
                        <a:gd name="T50" fmla="*/ 151 w 225"/>
                        <a:gd name="T51" fmla="*/ 0 h 210"/>
                        <a:gd name="T52" fmla="*/ 129 w 225"/>
                        <a:gd name="T53" fmla="*/ 0 h 210"/>
                        <a:gd name="T54" fmla="*/ 109 w 225"/>
                        <a:gd name="T55" fmla="*/ 0 h 210"/>
                        <a:gd name="T56" fmla="*/ 87 w 225"/>
                        <a:gd name="T57" fmla="*/ 0 h 210"/>
                        <a:gd name="T58" fmla="*/ 66 w 225"/>
                        <a:gd name="T59" fmla="*/ 0 h 210"/>
                        <a:gd name="T60" fmla="*/ 45 w 225"/>
                        <a:gd name="T61" fmla="*/ 1 h 210"/>
                        <a:gd name="T62" fmla="*/ 24 w 225"/>
                        <a:gd name="T63" fmla="*/ 1 h 210"/>
                        <a:gd name="T64" fmla="*/ 3 w 225"/>
                        <a:gd name="T65" fmla="*/ 2 h 210"/>
                        <a:gd name="T66" fmla="*/ 0 w 225"/>
                        <a:gd name="T67" fmla="*/ 3 h 210"/>
                        <a:gd name="T68" fmla="*/ 9 w 225"/>
                        <a:gd name="T69" fmla="*/ 17 h 210"/>
                        <a:gd name="T70" fmla="*/ 209 w 225"/>
                        <a:gd name="T71" fmla="*/ 197 h 210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10"/>
                        <a:gd name="T110" fmla="*/ 225 w 225"/>
                        <a:gd name="T111" fmla="*/ 210 h 210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10">
                          <a:moveTo>
                            <a:pt x="209" y="197"/>
                          </a:moveTo>
                          <a:lnTo>
                            <a:pt x="219" y="209"/>
                          </a:lnTo>
                          <a:lnTo>
                            <a:pt x="220" y="207"/>
                          </a:lnTo>
                          <a:lnTo>
                            <a:pt x="221" y="207"/>
                          </a:lnTo>
                          <a:lnTo>
                            <a:pt x="221" y="206"/>
                          </a:lnTo>
                          <a:lnTo>
                            <a:pt x="222" y="201"/>
                          </a:lnTo>
                          <a:lnTo>
                            <a:pt x="223" y="173"/>
                          </a:lnTo>
                          <a:lnTo>
                            <a:pt x="223" y="144"/>
                          </a:lnTo>
                          <a:lnTo>
                            <a:pt x="224" y="116"/>
                          </a:lnTo>
                          <a:lnTo>
                            <a:pt x="224" y="89"/>
                          </a:lnTo>
                          <a:lnTo>
                            <a:pt x="224" y="60"/>
                          </a:lnTo>
                          <a:lnTo>
                            <a:pt x="223" y="32"/>
                          </a:lnTo>
                          <a:lnTo>
                            <a:pt x="223" y="13"/>
                          </a:lnTo>
                          <a:lnTo>
                            <a:pt x="223" y="11"/>
                          </a:lnTo>
                          <a:lnTo>
                            <a:pt x="223" y="8"/>
                          </a:lnTo>
                          <a:lnTo>
                            <a:pt x="222" y="7"/>
                          </a:lnTo>
                          <a:lnTo>
                            <a:pt x="221" y="6"/>
                          </a:lnTo>
                          <a:lnTo>
                            <a:pt x="221" y="5"/>
                          </a:lnTo>
                          <a:lnTo>
                            <a:pt x="220" y="4"/>
                          </a:lnTo>
                          <a:lnTo>
                            <a:pt x="217" y="3"/>
                          </a:lnTo>
                          <a:lnTo>
                            <a:pt x="216" y="3"/>
                          </a:lnTo>
                          <a:lnTo>
                            <a:pt x="215" y="3"/>
                          </a:lnTo>
                          <a:lnTo>
                            <a:pt x="214" y="3"/>
                          </a:lnTo>
                          <a:lnTo>
                            <a:pt x="193" y="2"/>
                          </a:lnTo>
                          <a:lnTo>
                            <a:pt x="172" y="1"/>
                          </a:lnTo>
                          <a:lnTo>
                            <a:pt x="151" y="0"/>
                          </a:lnTo>
                          <a:lnTo>
                            <a:pt x="129" y="0"/>
                          </a:lnTo>
                          <a:lnTo>
                            <a:pt x="109" y="0"/>
                          </a:lnTo>
                          <a:lnTo>
                            <a:pt x="87" y="0"/>
                          </a:lnTo>
                          <a:lnTo>
                            <a:pt x="66" y="0"/>
                          </a:lnTo>
                          <a:lnTo>
                            <a:pt x="45" y="1"/>
                          </a:lnTo>
                          <a:lnTo>
                            <a:pt x="24" y="1"/>
                          </a:lnTo>
                          <a:lnTo>
                            <a:pt x="3" y="2"/>
                          </a:lnTo>
                          <a:lnTo>
                            <a:pt x="0" y="3"/>
                          </a:lnTo>
                          <a:lnTo>
                            <a:pt x="9" y="17"/>
                          </a:lnTo>
                          <a:lnTo>
                            <a:pt x="209" y="19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9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3463" y="2410"/>
                      <a:ext cx="213" cy="198"/>
                    </a:xfrm>
                    <a:custGeom>
                      <a:avLst/>
                      <a:gdLst>
                        <a:gd name="T0" fmla="*/ 189 w 213"/>
                        <a:gd name="T1" fmla="*/ 194 h 198"/>
                        <a:gd name="T2" fmla="*/ 165 w 213"/>
                        <a:gd name="T3" fmla="*/ 195 h 198"/>
                        <a:gd name="T4" fmla="*/ 142 w 213"/>
                        <a:gd name="T5" fmla="*/ 196 h 198"/>
                        <a:gd name="T6" fmla="*/ 119 w 213"/>
                        <a:gd name="T7" fmla="*/ 197 h 198"/>
                        <a:gd name="T8" fmla="*/ 95 w 213"/>
                        <a:gd name="T9" fmla="*/ 197 h 198"/>
                        <a:gd name="T10" fmla="*/ 72 w 213"/>
                        <a:gd name="T11" fmla="*/ 196 h 198"/>
                        <a:gd name="T12" fmla="*/ 49 w 213"/>
                        <a:gd name="T13" fmla="*/ 195 h 198"/>
                        <a:gd name="T14" fmla="*/ 25 w 213"/>
                        <a:gd name="T15" fmla="*/ 195 h 198"/>
                        <a:gd name="T16" fmla="*/ 2 w 213"/>
                        <a:gd name="T17" fmla="*/ 193 h 198"/>
                        <a:gd name="T18" fmla="*/ 2 w 213"/>
                        <a:gd name="T19" fmla="*/ 183 h 198"/>
                        <a:gd name="T20" fmla="*/ 1 w 213"/>
                        <a:gd name="T21" fmla="*/ 164 h 198"/>
                        <a:gd name="T22" fmla="*/ 0 w 213"/>
                        <a:gd name="T23" fmla="*/ 144 h 198"/>
                        <a:gd name="T24" fmla="*/ 0 w 213"/>
                        <a:gd name="T25" fmla="*/ 124 h 198"/>
                        <a:gd name="T26" fmla="*/ 0 w 213"/>
                        <a:gd name="T27" fmla="*/ 104 h 198"/>
                        <a:gd name="T28" fmla="*/ 0 w 213"/>
                        <a:gd name="T29" fmla="*/ 84 h 198"/>
                        <a:gd name="T30" fmla="*/ 0 w 213"/>
                        <a:gd name="T31" fmla="*/ 64 h 198"/>
                        <a:gd name="T32" fmla="*/ 0 w 213"/>
                        <a:gd name="T33" fmla="*/ 44 h 198"/>
                        <a:gd name="T34" fmla="*/ 1 w 213"/>
                        <a:gd name="T35" fmla="*/ 24 h 198"/>
                        <a:gd name="T36" fmla="*/ 1 w 213"/>
                        <a:gd name="T37" fmla="*/ 4 h 198"/>
                        <a:gd name="T38" fmla="*/ 1 w 213"/>
                        <a:gd name="T39" fmla="*/ 2 h 198"/>
                        <a:gd name="T40" fmla="*/ 5 w 213"/>
                        <a:gd name="T41" fmla="*/ 2 h 198"/>
                        <a:gd name="T42" fmla="*/ 25 w 213"/>
                        <a:gd name="T43" fmla="*/ 1 h 198"/>
                        <a:gd name="T44" fmla="*/ 46 w 213"/>
                        <a:gd name="T45" fmla="*/ 0 h 198"/>
                        <a:gd name="T46" fmla="*/ 66 w 213"/>
                        <a:gd name="T47" fmla="*/ 0 h 198"/>
                        <a:gd name="T48" fmla="*/ 87 w 213"/>
                        <a:gd name="T49" fmla="*/ 0 h 198"/>
                        <a:gd name="T50" fmla="*/ 107 w 213"/>
                        <a:gd name="T51" fmla="*/ 0 h 198"/>
                        <a:gd name="T52" fmla="*/ 128 w 213"/>
                        <a:gd name="T53" fmla="*/ 0 h 198"/>
                        <a:gd name="T54" fmla="*/ 149 w 213"/>
                        <a:gd name="T55" fmla="*/ 1 h 198"/>
                        <a:gd name="T56" fmla="*/ 169 w 213"/>
                        <a:gd name="T57" fmla="*/ 2 h 198"/>
                        <a:gd name="T58" fmla="*/ 190 w 213"/>
                        <a:gd name="T59" fmla="*/ 3 h 198"/>
                        <a:gd name="T60" fmla="*/ 210 w 213"/>
                        <a:gd name="T61" fmla="*/ 5 h 198"/>
                        <a:gd name="T62" fmla="*/ 210 w 213"/>
                        <a:gd name="T63" fmla="*/ 10 h 198"/>
                        <a:gd name="T64" fmla="*/ 211 w 213"/>
                        <a:gd name="T65" fmla="*/ 32 h 198"/>
                        <a:gd name="T66" fmla="*/ 211 w 213"/>
                        <a:gd name="T67" fmla="*/ 56 h 198"/>
                        <a:gd name="T68" fmla="*/ 212 w 213"/>
                        <a:gd name="T69" fmla="*/ 79 h 198"/>
                        <a:gd name="T70" fmla="*/ 212 w 213"/>
                        <a:gd name="T71" fmla="*/ 102 h 198"/>
                        <a:gd name="T72" fmla="*/ 211 w 213"/>
                        <a:gd name="T73" fmla="*/ 125 h 198"/>
                        <a:gd name="T74" fmla="*/ 211 w 213"/>
                        <a:gd name="T75" fmla="*/ 148 h 198"/>
                        <a:gd name="T76" fmla="*/ 210 w 213"/>
                        <a:gd name="T77" fmla="*/ 193 h 198"/>
                        <a:gd name="T78" fmla="*/ 189 w 213"/>
                        <a:gd name="T79" fmla="*/ 194 h 198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213"/>
                        <a:gd name="T121" fmla="*/ 0 h 198"/>
                        <a:gd name="T122" fmla="*/ 213 w 213"/>
                        <a:gd name="T123" fmla="*/ 198 h 198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213" h="198">
                          <a:moveTo>
                            <a:pt x="189" y="194"/>
                          </a:moveTo>
                          <a:lnTo>
                            <a:pt x="165" y="195"/>
                          </a:lnTo>
                          <a:lnTo>
                            <a:pt x="142" y="196"/>
                          </a:lnTo>
                          <a:lnTo>
                            <a:pt x="119" y="197"/>
                          </a:lnTo>
                          <a:lnTo>
                            <a:pt x="95" y="197"/>
                          </a:lnTo>
                          <a:lnTo>
                            <a:pt x="72" y="196"/>
                          </a:lnTo>
                          <a:lnTo>
                            <a:pt x="49" y="195"/>
                          </a:lnTo>
                          <a:lnTo>
                            <a:pt x="25" y="195"/>
                          </a:lnTo>
                          <a:lnTo>
                            <a:pt x="2" y="193"/>
                          </a:lnTo>
                          <a:lnTo>
                            <a:pt x="2" y="183"/>
                          </a:lnTo>
                          <a:lnTo>
                            <a:pt x="1" y="164"/>
                          </a:lnTo>
                          <a:lnTo>
                            <a:pt x="0" y="144"/>
                          </a:lnTo>
                          <a:lnTo>
                            <a:pt x="0" y="124"/>
                          </a:lnTo>
                          <a:lnTo>
                            <a:pt x="0" y="104"/>
                          </a:lnTo>
                          <a:lnTo>
                            <a:pt x="0" y="84"/>
                          </a:lnTo>
                          <a:lnTo>
                            <a:pt x="0" y="64"/>
                          </a:lnTo>
                          <a:lnTo>
                            <a:pt x="0" y="44"/>
                          </a:lnTo>
                          <a:lnTo>
                            <a:pt x="1" y="24"/>
                          </a:lnTo>
                          <a:lnTo>
                            <a:pt x="1" y="4"/>
                          </a:lnTo>
                          <a:lnTo>
                            <a:pt x="1" y="2"/>
                          </a:lnTo>
                          <a:lnTo>
                            <a:pt x="5" y="2"/>
                          </a:lnTo>
                          <a:lnTo>
                            <a:pt x="25" y="1"/>
                          </a:lnTo>
                          <a:lnTo>
                            <a:pt x="46" y="0"/>
                          </a:lnTo>
                          <a:lnTo>
                            <a:pt x="66" y="0"/>
                          </a:lnTo>
                          <a:lnTo>
                            <a:pt x="87" y="0"/>
                          </a:lnTo>
                          <a:lnTo>
                            <a:pt x="107" y="0"/>
                          </a:lnTo>
                          <a:lnTo>
                            <a:pt x="128" y="0"/>
                          </a:lnTo>
                          <a:lnTo>
                            <a:pt x="149" y="1"/>
                          </a:lnTo>
                          <a:lnTo>
                            <a:pt x="169" y="2"/>
                          </a:lnTo>
                          <a:lnTo>
                            <a:pt x="190" y="3"/>
                          </a:lnTo>
                          <a:lnTo>
                            <a:pt x="210" y="5"/>
                          </a:lnTo>
                          <a:lnTo>
                            <a:pt x="210" y="10"/>
                          </a:lnTo>
                          <a:lnTo>
                            <a:pt x="211" y="32"/>
                          </a:lnTo>
                          <a:lnTo>
                            <a:pt x="211" y="56"/>
                          </a:lnTo>
                          <a:lnTo>
                            <a:pt x="212" y="79"/>
                          </a:lnTo>
                          <a:lnTo>
                            <a:pt x="212" y="102"/>
                          </a:lnTo>
                          <a:lnTo>
                            <a:pt x="211" y="125"/>
                          </a:lnTo>
                          <a:lnTo>
                            <a:pt x="211" y="148"/>
                          </a:lnTo>
                          <a:lnTo>
                            <a:pt x="210" y="193"/>
                          </a:lnTo>
                          <a:lnTo>
                            <a:pt x="189" y="19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0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3483" y="2424"/>
                      <a:ext cx="181" cy="165"/>
                    </a:xfrm>
                    <a:custGeom>
                      <a:avLst/>
                      <a:gdLst>
                        <a:gd name="T0" fmla="*/ 0 w 181"/>
                        <a:gd name="T1" fmla="*/ 162 h 165"/>
                        <a:gd name="T2" fmla="*/ 0 w 181"/>
                        <a:gd name="T3" fmla="*/ 0 h 165"/>
                        <a:gd name="T4" fmla="*/ 180 w 181"/>
                        <a:gd name="T5" fmla="*/ 1 h 165"/>
                        <a:gd name="T6" fmla="*/ 180 w 181"/>
                        <a:gd name="T7" fmla="*/ 164 h 165"/>
                        <a:gd name="T8" fmla="*/ 0 w 181"/>
                        <a:gd name="T9" fmla="*/ 162 h 1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165"/>
                        <a:gd name="T17" fmla="*/ 181 w 181"/>
                        <a:gd name="T18" fmla="*/ 165 h 1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165">
                          <a:moveTo>
                            <a:pt x="0" y="162"/>
                          </a:moveTo>
                          <a:lnTo>
                            <a:pt x="0" y="0"/>
                          </a:lnTo>
                          <a:lnTo>
                            <a:pt x="180" y="1"/>
                          </a:lnTo>
                          <a:lnTo>
                            <a:pt x="180" y="164"/>
                          </a:lnTo>
                          <a:lnTo>
                            <a:pt x="0" y="162"/>
                          </a:lnTo>
                        </a:path>
                      </a:pathLst>
                    </a:custGeom>
                    <a:solidFill>
                      <a:srgbClr val="00EAFF"/>
                    </a:solidFill>
                    <a:ln w="12699" cap="rnd">
                      <a:solidFill>
                        <a:srgbClr val="00EA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1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0" y="2467"/>
                      <a:ext cx="205" cy="1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aphicFrame>
                <p:nvGraphicFramePr>
                  <p:cNvPr id="199" name="Object 183"/>
                  <p:cNvGraphicFramePr>
                    <a:graphicFrameLocks/>
                  </p:cNvGraphicFramePr>
                  <p:nvPr/>
                </p:nvGraphicFramePr>
                <p:xfrm>
                  <a:off x="3766" y="2613"/>
                  <a:ext cx="199" cy="155"/>
                </p:xfrm>
                <a:graphic>
                  <a:graphicData uri="http://schemas.openxmlformats.org/presentationml/2006/ole">
                    <p:oleObj spid="_x0000_s4100" name="Image.Server" r:id="rId5" imgW="315720" imgH="245880" progId="">
                      <p:embed/>
                    </p:oleObj>
                  </a:graphicData>
                </a:graphic>
              </p:graphicFrame>
            </p:grpSp>
            <p:grpSp>
              <p:nvGrpSpPr>
                <p:cNvPr id="195" name="Group 184"/>
                <p:cNvGrpSpPr>
                  <a:grpSpLocks/>
                </p:cNvGrpSpPr>
                <p:nvPr/>
              </p:nvGrpSpPr>
              <p:grpSpPr bwMode="auto">
                <a:xfrm>
                  <a:off x="3860" y="2785"/>
                  <a:ext cx="52" cy="62"/>
                  <a:chOff x="3860" y="2785"/>
                  <a:chExt cx="52" cy="62"/>
                </a:xfrm>
              </p:grpSpPr>
              <p:sp>
                <p:nvSpPr>
                  <p:cNvPr id="196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3860" y="2785"/>
                    <a:ext cx="52" cy="62"/>
                  </a:xfrm>
                  <a:prstGeom prst="rect">
                    <a:avLst/>
                  </a:prstGeom>
                  <a:solidFill>
                    <a:schemeClr val="tx1"/>
                  </a:solidFill>
                  <a:ln w="12699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97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2811"/>
                    <a:ext cx="20" cy="2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699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187"/>
              <p:cNvGrpSpPr>
                <a:grpSpLocks/>
              </p:cNvGrpSpPr>
              <p:nvPr/>
            </p:nvGrpSpPr>
            <p:grpSpPr bwMode="auto">
              <a:xfrm>
                <a:off x="4277" y="1511"/>
                <a:ext cx="673" cy="575"/>
                <a:chOff x="3357" y="2374"/>
                <a:chExt cx="608" cy="484"/>
              </a:xfrm>
            </p:grpSpPr>
            <p:grpSp>
              <p:nvGrpSpPr>
                <p:cNvPr id="136" name="Group 188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608" cy="484"/>
                  <a:chOff x="3357" y="2374"/>
                  <a:chExt cx="608" cy="484"/>
                </a:xfrm>
              </p:grpSpPr>
              <p:grpSp>
                <p:nvGrpSpPr>
                  <p:cNvPr id="140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3357" y="2374"/>
                    <a:ext cx="436" cy="484"/>
                    <a:chOff x="3357" y="2374"/>
                    <a:chExt cx="436" cy="484"/>
                  </a:xfrm>
                </p:grpSpPr>
                <p:sp>
                  <p:nvSpPr>
                    <p:cNvPr id="14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344" cy="38"/>
                    </a:xfrm>
                    <a:custGeom>
                      <a:avLst/>
                      <a:gdLst>
                        <a:gd name="T0" fmla="*/ 0 w 344"/>
                        <a:gd name="T1" fmla="*/ 37 h 38"/>
                        <a:gd name="T2" fmla="*/ 21 w 344"/>
                        <a:gd name="T3" fmla="*/ 0 h 38"/>
                        <a:gd name="T4" fmla="*/ 310 w 344"/>
                        <a:gd name="T5" fmla="*/ 0 h 38"/>
                        <a:gd name="T6" fmla="*/ 343 w 344"/>
                        <a:gd name="T7" fmla="*/ 37 h 38"/>
                        <a:gd name="T8" fmla="*/ 0 w 344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38"/>
                        <a:gd name="T17" fmla="*/ 344 w 344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310" y="0"/>
                          </a:lnTo>
                          <a:lnTo>
                            <a:pt x="343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153" cy="38"/>
                    </a:xfrm>
                    <a:custGeom>
                      <a:avLst/>
                      <a:gdLst>
                        <a:gd name="T0" fmla="*/ 0 w 153"/>
                        <a:gd name="T1" fmla="*/ 37 h 38"/>
                        <a:gd name="T2" fmla="*/ 21 w 153"/>
                        <a:gd name="T3" fmla="*/ 0 h 38"/>
                        <a:gd name="T4" fmla="*/ 152 w 153"/>
                        <a:gd name="T5" fmla="*/ 0 h 38"/>
                        <a:gd name="T6" fmla="*/ 148 w 153"/>
                        <a:gd name="T7" fmla="*/ 37 h 38"/>
                        <a:gd name="T8" fmla="*/ 0 w 153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3"/>
                        <a:gd name="T16" fmla="*/ 0 h 38"/>
                        <a:gd name="T17" fmla="*/ 153 w 153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3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152" y="0"/>
                          </a:lnTo>
                          <a:lnTo>
                            <a:pt x="148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3409" y="2690"/>
                      <a:ext cx="344" cy="93"/>
                    </a:xfrm>
                    <a:custGeom>
                      <a:avLst/>
                      <a:gdLst>
                        <a:gd name="T0" fmla="*/ 0 w 344"/>
                        <a:gd name="T1" fmla="*/ 0 h 93"/>
                        <a:gd name="T2" fmla="*/ 343 w 344"/>
                        <a:gd name="T3" fmla="*/ 0 h 93"/>
                        <a:gd name="T4" fmla="*/ 343 w 344"/>
                        <a:gd name="T5" fmla="*/ 92 h 93"/>
                        <a:gd name="T6" fmla="*/ 0 w 344"/>
                        <a:gd name="T7" fmla="*/ 92 h 93"/>
                        <a:gd name="T8" fmla="*/ 0 w 344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93"/>
                        <a:gd name="T17" fmla="*/ 344 w 344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93">
                          <a:moveTo>
                            <a:pt x="0" y="0"/>
                          </a:moveTo>
                          <a:lnTo>
                            <a:pt x="343" y="0"/>
                          </a:lnTo>
                          <a:lnTo>
                            <a:pt x="343" y="92"/>
                          </a:lnTo>
                          <a:lnTo>
                            <a:pt x="0" y="9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3430" y="2712"/>
                      <a:ext cx="56" cy="29"/>
                    </a:xfrm>
                    <a:custGeom>
                      <a:avLst/>
                      <a:gdLst>
                        <a:gd name="T0" fmla="*/ 0 w 56"/>
                        <a:gd name="T1" fmla="*/ 28 h 29"/>
                        <a:gd name="T2" fmla="*/ 0 w 56"/>
                        <a:gd name="T3" fmla="*/ 0 h 29"/>
                        <a:gd name="T4" fmla="*/ 55 w 56"/>
                        <a:gd name="T5" fmla="*/ 0 h 29"/>
                        <a:gd name="T6" fmla="*/ 55 w 56"/>
                        <a:gd name="T7" fmla="*/ 28 h 29"/>
                        <a:gd name="T8" fmla="*/ 0 w 56"/>
                        <a:gd name="T9" fmla="*/ 28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29"/>
                        <a:gd name="T17" fmla="*/ 56 w 56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29">
                          <a:moveTo>
                            <a:pt x="0" y="28"/>
                          </a:moveTo>
                          <a:lnTo>
                            <a:pt x="0" y="0"/>
                          </a:lnTo>
                          <a:lnTo>
                            <a:pt x="55" y="0"/>
                          </a:lnTo>
                          <a:lnTo>
                            <a:pt x="55" y="28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3411" y="2693"/>
                      <a:ext cx="139" cy="86"/>
                    </a:xfrm>
                    <a:custGeom>
                      <a:avLst/>
                      <a:gdLst>
                        <a:gd name="T0" fmla="*/ 138 w 139"/>
                        <a:gd name="T1" fmla="*/ 85 h 86"/>
                        <a:gd name="T2" fmla="*/ 138 w 139"/>
                        <a:gd name="T3" fmla="*/ 0 h 86"/>
                        <a:gd name="T4" fmla="*/ 0 w 139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139"/>
                        <a:gd name="T10" fmla="*/ 0 h 86"/>
                        <a:gd name="T11" fmla="*/ 139 w 139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9" h="86">
                          <a:moveTo>
                            <a:pt x="138" y="85"/>
                          </a:moveTo>
                          <a:lnTo>
                            <a:pt x="13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3721" y="2714"/>
                      <a:ext cx="30" cy="21"/>
                    </a:xfrm>
                    <a:custGeom>
                      <a:avLst/>
                      <a:gdLst>
                        <a:gd name="T0" fmla="*/ 29 w 30"/>
                        <a:gd name="T1" fmla="*/ 20 h 21"/>
                        <a:gd name="T2" fmla="*/ 8 w 30"/>
                        <a:gd name="T3" fmla="*/ 20 h 21"/>
                        <a:gd name="T4" fmla="*/ 7 w 30"/>
                        <a:gd name="T5" fmla="*/ 20 h 21"/>
                        <a:gd name="T6" fmla="*/ 5 w 30"/>
                        <a:gd name="T7" fmla="*/ 20 h 21"/>
                        <a:gd name="T8" fmla="*/ 4 w 30"/>
                        <a:gd name="T9" fmla="*/ 19 h 21"/>
                        <a:gd name="T10" fmla="*/ 3 w 30"/>
                        <a:gd name="T11" fmla="*/ 18 h 21"/>
                        <a:gd name="T12" fmla="*/ 2 w 30"/>
                        <a:gd name="T13" fmla="*/ 17 h 21"/>
                        <a:gd name="T14" fmla="*/ 1 w 30"/>
                        <a:gd name="T15" fmla="*/ 16 h 21"/>
                        <a:gd name="T16" fmla="*/ 1 w 30"/>
                        <a:gd name="T17" fmla="*/ 14 h 21"/>
                        <a:gd name="T18" fmla="*/ 0 w 30"/>
                        <a:gd name="T19" fmla="*/ 13 h 21"/>
                        <a:gd name="T20" fmla="*/ 0 w 30"/>
                        <a:gd name="T21" fmla="*/ 12 h 21"/>
                        <a:gd name="T22" fmla="*/ 0 w 30"/>
                        <a:gd name="T23" fmla="*/ 10 h 21"/>
                        <a:gd name="T24" fmla="*/ 0 w 30"/>
                        <a:gd name="T25" fmla="*/ 8 h 21"/>
                        <a:gd name="T26" fmla="*/ 0 w 30"/>
                        <a:gd name="T27" fmla="*/ 7 h 21"/>
                        <a:gd name="T28" fmla="*/ 0 w 30"/>
                        <a:gd name="T29" fmla="*/ 5 h 21"/>
                        <a:gd name="T30" fmla="*/ 1 w 30"/>
                        <a:gd name="T31" fmla="*/ 4 h 21"/>
                        <a:gd name="T32" fmla="*/ 2 w 30"/>
                        <a:gd name="T33" fmla="*/ 3 h 21"/>
                        <a:gd name="T34" fmla="*/ 3 w 30"/>
                        <a:gd name="T35" fmla="*/ 2 h 21"/>
                        <a:gd name="T36" fmla="*/ 4 w 30"/>
                        <a:gd name="T37" fmla="*/ 1 h 21"/>
                        <a:gd name="T38" fmla="*/ 5 w 30"/>
                        <a:gd name="T39" fmla="*/ 0 h 21"/>
                        <a:gd name="T40" fmla="*/ 6 w 30"/>
                        <a:gd name="T41" fmla="*/ 0 h 21"/>
                        <a:gd name="T42" fmla="*/ 7 w 30"/>
                        <a:gd name="T43" fmla="*/ 0 h 21"/>
                        <a:gd name="T44" fmla="*/ 8 w 30"/>
                        <a:gd name="T45" fmla="*/ 0 h 21"/>
                        <a:gd name="T46" fmla="*/ 10 w 30"/>
                        <a:gd name="T47" fmla="*/ 0 h 21"/>
                        <a:gd name="T48" fmla="*/ 29 w 30"/>
                        <a:gd name="T49" fmla="*/ 0 h 2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0"/>
                        <a:gd name="T76" fmla="*/ 0 h 21"/>
                        <a:gd name="T77" fmla="*/ 30 w 30"/>
                        <a:gd name="T78" fmla="*/ 21 h 2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0" h="21">
                          <a:moveTo>
                            <a:pt x="29" y="20"/>
                          </a:moveTo>
                          <a:lnTo>
                            <a:pt x="8" y="20"/>
                          </a:lnTo>
                          <a:lnTo>
                            <a:pt x="7" y="20"/>
                          </a:lnTo>
                          <a:lnTo>
                            <a:pt x="5" y="20"/>
                          </a:lnTo>
                          <a:lnTo>
                            <a:pt x="4" y="19"/>
                          </a:lnTo>
                          <a:lnTo>
                            <a:pt x="3" y="18"/>
                          </a:lnTo>
                          <a:lnTo>
                            <a:pt x="2" y="17"/>
                          </a:lnTo>
                          <a:lnTo>
                            <a:pt x="1" y="16"/>
                          </a:lnTo>
                          <a:lnTo>
                            <a:pt x="1" y="14"/>
                          </a:lnTo>
                          <a:lnTo>
                            <a:pt x="0" y="13"/>
                          </a:lnTo>
                          <a:lnTo>
                            <a:pt x="0" y="12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1" y="4"/>
                          </a:lnTo>
                          <a:lnTo>
                            <a:pt x="2" y="3"/>
                          </a:lnTo>
                          <a:lnTo>
                            <a:pt x="3" y="2"/>
                          </a:lnTo>
                          <a:lnTo>
                            <a:pt x="4" y="1"/>
                          </a:lnTo>
                          <a:lnTo>
                            <a:pt x="5" y="0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8" y="0"/>
                          </a:lnTo>
                          <a:lnTo>
                            <a:pt x="10" y="0"/>
                          </a:lnTo>
                          <a:lnTo>
                            <a:pt x="29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3685" y="2693"/>
                      <a:ext cx="17" cy="86"/>
                    </a:xfrm>
                    <a:custGeom>
                      <a:avLst/>
                      <a:gdLst>
                        <a:gd name="T0" fmla="*/ 16 w 17"/>
                        <a:gd name="T1" fmla="*/ 0 h 86"/>
                        <a:gd name="T2" fmla="*/ 0 w 17"/>
                        <a:gd name="T3" fmla="*/ 85 h 86"/>
                        <a:gd name="T4" fmla="*/ 16 w 17"/>
                        <a:gd name="T5" fmla="*/ 85 h 86"/>
                        <a:gd name="T6" fmla="*/ 16 w 17"/>
                        <a:gd name="T7" fmla="*/ 0 h 8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86"/>
                        <a:gd name="T14" fmla="*/ 17 w 17"/>
                        <a:gd name="T15" fmla="*/ 86 h 8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86">
                          <a:moveTo>
                            <a:pt x="16" y="0"/>
                          </a:moveTo>
                          <a:lnTo>
                            <a:pt x="0" y="85"/>
                          </a:lnTo>
                          <a:lnTo>
                            <a:pt x="16" y="85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B5B5B5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3694" y="2693"/>
                      <a:ext cx="57" cy="86"/>
                    </a:xfrm>
                    <a:custGeom>
                      <a:avLst/>
                      <a:gdLst>
                        <a:gd name="T0" fmla="*/ 0 w 57"/>
                        <a:gd name="T1" fmla="*/ 85 h 86"/>
                        <a:gd name="T2" fmla="*/ 0 w 57"/>
                        <a:gd name="T3" fmla="*/ 0 h 86"/>
                        <a:gd name="T4" fmla="*/ 56 w 57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57"/>
                        <a:gd name="T10" fmla="*/ 0 h 86"/>
                        <a:gd name="T11" fmla="*/ 57 w 57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" h="86">
                          <a:moveTo>
                            <a:pt x="0" y="85"/>
                          </a:moveTo>
                          <a:lnTo>
                            <a:pt x="0" y="0"/>
                          </a:lnTo>
                          <a:lnTo>
                            <a:pt x="56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" name="Line 1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75" y="2744"/>
                      <a:ext cx="119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3573" y="2702"/>
                      <a:ext cx="122" cy="77"/>
                    </a:xfrm>
                    <a:custGeom>
                      <a:avLst/>
                      <a:gdLst>
                        <a:gd name="T0" fmla="*/ 0 w 122"/>
                        <a:gd name="T1" fmla="*/ 76 h 77"/>
                        <a:gd name="T2" fmla="*/ 0 w 122"/>
                        <a:gd name="T3" fmla="*/ 0 h 77"/>
                        <a:gd name="T4" fmla="*/ 121 w 122"/>
                        <a:gd name="T5" fmla="*/ 0 h 77"/>
                        <a:gd name="T6" fmla="*/ 0 60000 65536"/>
                        <a:gd name="T7" fmla="*/ 0 60000 65536"/>
                        <a:gd name="T8" fmla="*/ 0 60000 65536"/>
                        <a:gd name="T9" fmla="*/ 0 w 122"/>
                        <a:gd name="T10" fmla="*/ 0 h 77"/>
                        <a:gd name="T11" fmla="*/ 122 w 122"/>
                        <a:gd name="T12" fmla="*/ 77 h 7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2" h="77">
                          <a:moveTo>
                            <a:pt x="0" y="76"/>
                          </a:moveTo>
                          <a:lnTo>
                            <a:pt x="0" y="0"/>
                          </a:lnTo>
                          <a:lnTo>
                            <a:pt x="12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" name="Line 2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" name="Line 2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" name="Line 2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9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35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0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6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" name="Line 2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3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3594" y="2712"/>
                      <a:ext cx="77" cy="23"/>
                    </a:xfrm>
                    <a:custGeom>
                      <a:avLst/>
                      <a:gdLst>
                        <a:gd name="T0" fmla="*/ 0 w 77"/>
                        <a:gd name="T1" fmla="*/ 22 h 23"/>
                        <a:gd name="T2" fmla="*/ 0 w 77"/>
                        <a:gd name="T3" fmla="*/ 0 h 23"/>
                        <a:gd name="T4" fmla="*/ 76 w 77"/>
                        <a:gd name="T5" fmla="*/ 0 h 23"/>
                        <a:gd name="T6" fmla="*/ 76 w 77"/>
                        <a:gd name="T7" fmla="*/ 22 h 23"/>
                        <a:gd name="T8" fmla="*/ 0 w 77"/>
                        <a:gd name="T9" fmla="*/ 22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7"/>
                        <a:gd name="T16" fmla="*/ 0 h 23"/>
                        <a:gd name="T17" fmla="*/ 77 w 77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7" h="23">
                          <a:moveTo>
                            <a:pt x="0" y="22"/>
                          </a:moveTo>
                          <a:lnTo>
                            <a:pt x="0" y="0"/>
                          </a:lnTo>
                          <a:lnTo>
                            <a:pt x="76" y="0"/>
                          </a:lnTo>
                          <a:lnTo>
                            <a:pt x="76" y="22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3597" y="2718"/>
                      <a:ext cx="72" cy="17"/>
                    </a:xfrm>
                    <a:custGeom>
                      <a:avLst/>
                      <a:gdLst>
                        <a:gd name="T0" fmla="*/ 0 w 72"/>
                        <a:gd name="T1" fmla="*/ 16 h 17"/>
                        <a:gd name="T2" fmla="*/ 0 w 72"/>
                        <a:gd name="T3" fmla="*/ 0 h 17"/>
                        <a:gd name="T4" fmla="*/ 71 w 72"/>
                        <a:gd name="T5" fmla="*/ 0 h 17"/>
                        <a:gd name="T6" fmla="*/ 71 w 72"/>
                        <a:gd name="T7" fmla="*/ 16 h 17"/>
                        <a:gd name="T8" fmla="*/ 0 w 72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7"/>
                        <a:gd name="T17" fmla="*/ 72 w 72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1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3611" y="2715"/>
                      <a:ext cx="41" cy="17"/>
                    </a:xfrm>
                    <a:custGeom>
                      <a:avLst/>
                      <a:gdLst>
                        <a:gd name="T0" fmla="*/ 0 w 41"/>
                        <a:gd name="T1" fmla="*/ 16 h 17"/>
                        <a:gd name="T2" fmla="*/ 0 w 41"/>
                        <a:gd name="T3" fmla="*/ 0 h 17"/>
                        <a:gd name="T4" fmla="*/ 40 w 41"/>
                        <a:gd name="T5" fmla="*/ 0 h 17"/>
                        <a:gd name="T6" fmla="*/ 40 w 41"/>
                        <a:gd name="T7" fmla="*/ 16 h 17"/>
                        <a:gd name="T8" fmla="*/ 0 w 41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"/>
                        <a:gd name="T16" fmla="*/ 0 h 17"/>
                        <a:gd name="T17" fmla="*/ 41 w 4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40" y="0"/>
                          </a:ln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3611" y="2724"/>
                      <a:ext cx="41" cy="17"/>
                    </a:xfrm>
                    <a:custGeom>
                      <a:avLst/>
                      <a:gdLst>
                        <a:gd name="T0" fmla="*/ 40 w 41"/>
                        <a:gd name="T1" fmla="*/ 0 h 17"/>
                        <a:gd name="T2" fmla="*/ 40 w 41"/>
                        <a:gd name="T3" fmla="*/ 16 h 17"/>
                        <a:gd name="T4" fmla="*/ 0 w 41"/>
                        <a:gd name="T5" fmla="*/ 16 h 17"/>
                        <a:gd name="T6" fmla="*/ 0 60000 65536"/>
                        <a:gd name="T7" fmla="*/ 0 60000 65536"/>
                        <a:gd name="T8" fmla="*/ 0 60000 65536"/>
                        <a:gd name="T9" fmla="*/ 0 w 41"/>
                        <a:gd name="T10" fmla="*/ 0 h 17"/>
                        <a:gd name="T11" fmla="*/ 41 w 41"/>
                        <a:gd name="T12" fmla="*/ 17 h 1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" h="17">
                          <a:moveTo>
                            <a:pt x="40" y="0"/>
                          </a:move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360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365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" name="Freeform 218"/>
                    <p:cNvSpPr>
                      <a:spLocks/>
                    </p:cNvSpPr>
                    <p:nvPr/>
                  </p:nvSpPr>
                  <p:spPr bwMode="auto">
                    <a:xfrm>
                      <a:off x="3723" y="2715"/>
                      <a:ext cx="17" cy="19"/>
                    </a:xfrm>
                    <a:custGeom>
                      <a:avLst/>
                      <a:gdLst>
                        <a:gd name="T0" fmla="*/ 16 w 17"/>
                        <a:gd name="T1" fmla="*/ 0 h 19"/>
                        <a:gd name="T2" fmla="*/ 16 w 17"/>
                        <a:gd name="T3" fmla="*/ 18 h 19"/>
                        <a:gd name="T4" fmla="*/ 7 w 17"/>
                        <a:gd name="T5" fmla="*/ 18 h 19"/>
                        <a:gd name="T6" fmla="*/ 6 w 17"/>
                        <a:gd name="T7" fmla="*/ 18 h 19"/>
                        <a:gd name="T8" fmla="*/ 5 w 17"/>
                        <a:gd name="T9" fmla="*/ 17 h 19"/>
                        <a:gd name="T10" fmla="*/ 4 w 17"/>
                        <a:gd name="T11" fmla="*/ 16 h 19"/>
                        <a:gd name="T12" fmla="*/ 3 w 17"/>
                        <a:gd name="T13" fmla="*/ 16 h 19"/>
                        <a:gd name="T14" fmla="*/ 2 w 17"/>
                        <a:gd name="T15" fmla="*/ 15 h 19"/>
                        <a:gd name="T16" fmla="*/ 1 w 17"/>
                        <a:gd name="T17" fmla="*/ 14 h 19"/>
                        <a:gd name="T18" fmla="*/ 0 w 17"/>
                        <a:gd name="T19" fmla="*/ 12 h 19"/>
                        <a:gd name="T20" fmla="*/ 0 w 17"/>
                        <a:gd name="T21" fmla="*/ 11 h 19"/>
                        <a:gd name="T22" fmla="*/ 0 w 17"/>
                        <a:gd name="T23" fmla="*/ 10 h 19"/>
                        <a:gd name="T24" fmla="*/ 0 w 17"/>
                        <a:gd name="T25" fmla="*/ 8 h 19"/>
                        <a:gd name="T26" fmla="*/ 0 w 17"/>
                        <a:gd name="T27" fmla="*/ 6 h 19"/>
                        <a:gd name="T28" fmla="*/ 0 w 17"/>
                        <a:gd name="T29" fmla="*/ 5 h 19"/>
                        <a:gd name="T30" fmla="*/ 0 w 17"/>
                        <a:gd name="T31" fmla="*/ 4 h 19"/>
                        <a:gd name="T32" fmla="*/ 1 w 17"/>
                        <a:gd name="T33" fmla="*/ 3 h 19"/>
                        <a:gd name="T34" fmla="*/ 2 w 17"/>
                        <a:gd name="T35" fmla="*/ 2 h 19"/>
                        <a:gd name="T36" fmla="*/ 3 w 17"/>
                        <a:gd name="T37" fmla="*/ 1 h 19"/>
                        <a:gd name="T38" fmla="*/ 4 w 17"/>
                        <a:gd name="T39" fmla="*/ 0 h 19"/>
                        <a:gd name="T40" fmla="*/ 5 w 17"/>
                        <a:gd name="T41" fmla="*/ 0 h 19"/>
                        <a:gd name="T42" fmla="*/ 7 w 17"/>
                        <a:gd name="T43" fmla="*/ 0 h 19"/>
                        <a:gd name="T44" fmla="*/ 16 w 17"/>
                        <a:gd name="T45" fmla="*/ 0 h 1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"/>
                        <a:gd name="T70" fmla="*/ 0 h 19"/>
                        <a:gd name="T71" fmla="*/ 17 w 17"/>
                        <a:gd name="T72" fmla="*/ 19 h 1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" h="19">
                          <a:moveTo>
                            <a:pt x="16" y="0"/>
                          </a:moveTo>
                          <a:lnTo>
                            <a:pt x="16" y="18"/>
                          </a:lnTo>
                          <a:lnTo>
                            <a:pt x="7" y="18"/>
                          </a:lnTo>
                          <a:lnTo>
                            <a:pt x="6" y="18"/>
                          </a:lnTo>
                          <a:lnTo>
                            <a:pt x="5" y="17"/>
                          </a:lnTo>
                          <a:lnTo>
                            <a:pt x="4" y="16"/>
                          </a:lnTo>
                          <a:lnTo>
                            <a:pt x="3" y="16"/>
                          </a:lnTo>
                          <a:lnTo>
                            <a:pt x="2" y="15"/>
                          </a:lnTo>
                          <a:lnTo>
                            <a:pt x="1" y="14"/>
                          </a:lnTo>
                          <a:lnTo>
                            <a:pt x="0" y="12"/>
                          </a:lnTo>
                          <a:lnTo>
                            <a:pt x="0" y="11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3409" y="2765"/>
                      <a:ext cx="78" cy="17"/>
                    </a:xfrm>
                    <a:custGeom>
                      <a:avLst/>
                      <a:gdLst>
                        <a:gd name="T0" fmla="*/ 0 w 78"/>
                        <a:gd name="T1" fmla="*/ 16 h 17"/>
                        <a:gd name="T2" fmla="*/ 0 w 78"/>
                        <a:gd name="T3" fmla="*/ 0 h 17"/>
                        <a:gd name="T4" fmla="*/ 71 w 78"/>
                        <a:gd name="T5" fmla="*/ 0 h 17"/>
                        <a:gd name="T6" fmla="*/ 77 w 78"/>
                        <a:gd name="T7" fmla="*/ 16 h 17"/>
                        <a:gd name="T8" fmla="*/ 0 w 78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7"/>
                        <a:gd name="T17" fmla="*/ 78 w 7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7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" name="Line 2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" name="Line 2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7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3357" y="2768"/>
                      <a:ext cx="436" cy="86"/>
                    </a:xfrm>
                    <a:custGeom>
                      <a:avLst/>
                      <a:gdLst>
                        <a:gd name="T0" fmla="*/ 16 w 436"/>
                        <a:gd name="T1" fmla="*/ 0 h 86"/>
                        <a:gd name="T2" fmla="*/ 403 w 436"/>
                        <a:gd name="T3" fmla="*/ 0 h 86"/>
                        <a:gd name="T4" fmla="*/ 435 w 436"/>
                        <a:gd name="T5" fmla="*/ 68 h 86"/>
                        <a:gd name="T6" fmla="*/ 433 w 436"/>
                        <a:gd name="T7" fmla="*/ 79 h 86"/>
                        <a:gd name="T8" fmla="*/ 430 w 436"/>
                        <a:gd name="T9" fmla="*/ 85 h 86"/>
                        <a:gd name="T10" fmla="*/ 5 w 436"/>
                        <a:gd name="T11" fmla="*/ 85 h 86"/>
                        <a:gd name="T12" fmla="*/ 0 w 436"/>
                        <a:gd name="T13" fmla="*/ 73 h 86"/>
                        <a:gd name="T14" fmla="*/ 0 w 436"/>
                        <a:gd name="T15" fmla="*/ 66 h 86"/>
                        <a:gd name="T16" fmla="*/ 16 w 436"/>
                        <a:gd name="T17" fmla="*/ 0 h 8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6"/>
                        <a:gd name="T28" fmla="*/ 0 h 86"/>
                        <a:gd name="T29" fmla="*/ 436 w 436"/>
                        <a:gd name="T30" fmla="*/ 86 h 8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6" h="86">
                          <a:moveTo>
                            <a:pt x="16" y="0"/>
                          </a:moveTo>
                          <a:lnTo>
                            <a:pt x="403" y="0"/>
                          </a:lnTo>
                          <a:lnTo>
                            <a:pt x="435" y="68"/>
                          </a:lnTo>
                          <a:lnTo>
                            <a:pt x="433" y="79"/>
                          </a:lnTo>
                          <a:lnTo>
                            <a:pt x="430" y="85"/>
                          </a:lnTo>
                          <a:lnTo>
                            <a:pt x="5" y="85"/>
                          </a:lnTo>
                          <a:lnTo>
                            <a:pt x="0" y="73"/>
                          </a:lnTo>
                          <a:lnTo>
                            <a:pt x="0" y="6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3378" y="2798"/>
                      <a:ext cx="235" cy="28"/>
                    </a:xfrm>
                    <a:custGeom>
                      <a:avLst/>
                      <a:gdLst>
                        <a:gd name="T0" fmla="*/ 0 w 235"/>
                        <a:gd name="T1" fmla="*/ 27 h 28"/>
                        <a:gd name="T2" fmla="*/ 5 w 235"/>
                        <a:gd name="T3" fmla="*/ 0 h 28"/>
                        <a:gd name="T4" fmla="*/ 230 w 235"/>
                        <a:gd name="T5" fmla="*/ 0 h 28"/>
                        <a:gd name="T6" fmla="*/ 234 w 235"/>
                        <a:gd name="T7" fmla="*/ 27 h 28"/>
                        <a:gd name="T8" fmla="*/ 0 w 235"/>
                        <a:gd name="T9" fmla="*/ 27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5"/>
                        <a:gd name="T16" fmla="*/ 0 h 28"/>
                        <a:gd name="T17" fmla="*/ 235 w 235"/>
                        <a:gd name="T18" fmla="*/ 28 h 2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5" h="28">
                          <a:moveTo>
                            <a:pt x="0" y="27"/>
                          </a:moveTo>
                          <a:lnTo>
                            <a:pt x="5" y="0"/>
                          </a:lnTo>
                          <a:lnTo>
                            <a:pt x="230" y="0"/>
                          </a:lnTo>
                          <a:lnTo>
                            <a:pt x="234" y="27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6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3385" y="2781"/>
                      <a:ext cx="295" cy="17"/>
                    </a:xfrm>
                    <a:custGeom>
                      <a:avLst/>
                      <a:gdLst>
                        <a:gd name="T0" fmla="*/ 0 w 295"/>
                        <a:gd name="T1" fmla="*/ 16 h 17"/>
                        <a:gd name="T2" fmla="*/ 294 w 295"/>
                        <a:gd name="T3" fmla="*/ 15 h 17"/>
                        <a:gd name="T4" fmla="*/ 291 w 295"/>
                        <a:gd name="T5" fmla="*/ 0 h 17"/>
                        <a:gd name="T6" fmla="*/ 2 w 295"/>
                        <a:gd name="T7" fmla="*/ 0 h 17"/>
                        <a:gd name="T8" fmla="*/ 0 w 295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5"/>
                        <a:gd name="T16" fmla="*/ 0 h 17"/>
                        <a:gd name="T17" fmla="*/ 295 w 295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5" h="17">
                          <a:moveTo>
                            <a:pt x="0" y="16"/>
                          </a:moveTo>
                          <a:lnTo>
                            <a:pt x="294" y="15"/>
                          </a:lnTo>
                          <a:lnTo>
                            <a:pt x="291" y="0"/>
                          </a:lnTo>
                          <a:lnTo>
                            <a:pt x="2" y="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7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3695" y="2798"/>
                      <a:ext cx="73" cy="30"/>
                    </a:xfrm>
                    <a:custGeom>
                      <a:avLst/>
                      <a:gdLst>
                        <a:gd name="T0" fmla="*/ 8 w 73"/>
                        <a:gd name="T1" fmla="*/ 29 h 30"/>
                        <a:gd name="T2" fmla="*/ 0 w 73"/>
                        <a:gd name="T3" fmla="*/ 0 h 30"/>
                        <a:gd name="T4" fmla="*/ 59 w 73"/>
                        <a:gd name="T5" fmla="*/ 0 h 30"/>
                        <a:gd name="T6" fmla="*/ 72 w 73"/>
                        <a:gd name="T7" fmla="*/ 29 h 30"/>
                        <a:gd name="T8" fmla="*/ 8 w 73"/>
                        <a:gd name="T9" fmla="*/ 29 h 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"/>
                        <a:gd name="T16" fmla="*/ 0 h 30"/>
                        <a:gd name="T17" fmla="*/ 73 w 73"/>
                        <a:gd name="T18" fmla="*/ 30 h 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" h="30">
                          <a:moveTo>
                            <a:pt x="8" y="29"/>
                          </a:move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72" y="29"/>
                          </a:lnTo>
                          <a:lnTo>
                            <a:pt x="8" y="29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3689" y="2781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59 w 64"/>
                        <a:gd name="T3" fmla="*/ 1 h 17"/>
                        <a:gd name="T4" fmla="*/ 63 w 64"/>
                        <a:gd name="T5" fmla="*/ 16 h 17"/>
                        <a:gd name="T6" fmla="*/ 2 w 64"/>
                        <a:gd name="T7" fmla="*/ 16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59" y="1"/>
                          </a:lnTo>
                          <a:lnTo>
                            <a:pt x="63" y="16"/>
                          </a:lnTo>
                          <a:lnTo>
                            <a:pt x="2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9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3625" y="2798"/>
                      <a:ext cx="61" cy="17"/>
                    </a:xfrm>
                    <a:custGeom>
                      <a:avLst/>
                      <a:gdLst>
                        <a:gd name="T0" fmla="*/ 0 w 61"/>
                        <a:gd name="T1" fmla="*/ 0 h 17"/>
                        <a:gd name="T2" fmla="*/ 57 w 61"/>
                        <a:gd name="T3" fmla="*/ 0 h 17"/>
                        <a:gd name="T4" fmla="*/ 60 w 61"/>
                        <a:gd name="T5" fmla="*/ 16 h 17"/>
                        <a:gd name="T6" fmla="*/ 0 w 61"/>
                        <a:gd name="T7" fmla="*/ 16 h 17"/>
                        <a:gd name="T8" fmla="*/ 0 w 61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1"/>
                        <a:gd name="T16" fmla="*/ 0 h 17"/>
                        <a:gd name="T17" fmla="*/ 61 w 6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1" h="17">
                          <a:moveTo>
                            <a:pt x="0" y="0"/>
                          </a:moveTo>
                          <a:lnTo>
                            <a:pt x="57" y="0"/>
                          </a:lnTo>
                          <a:lnTo>
                            <a:pt x="60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0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3626" y="2817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1 w 64"/>
                        <a:gd name="T3" fmla="*/ 16 h 17"/>
                        <a:gd name="T4" fmla="*/ 63 w 64"/>
                        <a:gd name="T5" fmla="*/ 16 h 17"/>
                        <a:gd name="T6" fmla="*/ 60 w 64"/>
                        <a:gd name="T7" fmla="*/ 0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1" y="16"/>
                          </a:lnTo>
                          <a:lnTo>
                            <a:pt x="63" y="16"/>
                          </a:lnTo>
                          <a:lnTo>
                            <a:pt x="6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1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3361" y="2841"/>
                      <a:ext cx="428" cy="17"/>
                    </a:xfrm>
                    <a:custGeom>
                      <a:avLst/>
                      <a:gdLst>
                        <a:gd name="T0" fmla="*/ 0 w 428"/>
                        <a:gd name="T1" fmla="*/ 0 h 17"/>
                        <a:gd name="T2" fmla="*/ 427 w 428"/>
                        <a:gd name="T3" fmla="*/ 0 h 17"/>
                        <a:gd name="T4" fmla="*/ 425 w 428"/>
                        <a:gd name="T5" fmla="*/ 13 h 17"/>
                        <a:gd name="T6" fmla="*/ 423 w 428"/>
                        <a:gd name="T7" fmla="*/ 16 h 17"/>
                        <a:gd name="T8" fmla="*/ 4 w 428"/>
                        <a:gd name="T9" fmla="*/ 16 h 17"/>
                        <a:gd name="T10" fmla="*/ 2 w 428"/>
                        <a:gd name="T11" fmla="*/ 13 h 17"/>
                        <a:gd name="T12" fmla="*/ 0 w 428"/>
                        <a:gd name="T13" fmla="*/ 0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8"/>
                        <a:gd name="T22" fmla="*/ 0 h 17"/>
                        <a:gd name="T23" fmla="*/ 428 w 428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8" h="17">
                          <a:moveTo>
                            <a:pt x="0" y="0"/>
                          </a:moveTo>
                          <a:lnTo>
                            <a:pt x="427" y="0"/>
                          </a:lnTo>
                          <a:lnTo>
                            <a:pt x="425" y="13"/>
                          </a:lnTo>
                          <a:lnTo>
                            <a:pt x="423" y="16"/>
                          </a:lnTo>
                          <a:lnTo>
                            <a:pt x="4" y="16"/>
                          </a:lnTo>
                          <a:lnTo>
                            <a:pt x="2" y="1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7A7A7A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2" name="Line 2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3" y="2849"/>
                      <a:ext cx="427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184" cy="31"/>
                    </a:xfrm>
                    <a:custGeom>
                      <a:avLst/>
                      <a:gdLst>
                        <a:gd name="T0" fmla="*/ 9 w 184"/>
                        <a:gd name="T1" fmla="*/ 0 h 31"/>
                        <a:gd name="T2" fmla="*/ 165 w 184"/>
                        <a:gd name="T3" fmla="*/ 0 h 31"/>
                        <a:gd name="T4" fmla="*/ 183 w 184"/>
                        <a:gd name="T5" fmla="*/ 25 h 31"/>
                        <a:gd name="T6" fmla="*/ 183 w 184"/>
                        <a:gd name="T7" fmla="*/ 30 h 31"/>
                        <a:gd name="T8" fmla="*/ 0 w 184"/>
                        <a:gd name="T9" fmla="*/ 30 h 31"/>
                        <a:gd name="T10" fmla="*/ 0 w 184"/>
                        <a:gd name="T11" fmla="*/ 27 h 31"/>
                        <a:gd name="T12" fmla="*/ 9 w 184"/>
                        <a:gd name="T13" fmla="*/ 0 h 3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4"/>
                        <a:gd name="T22" fmla="*/ 0 h 31"/>
                        <a:gd name="T23" fmla="*/ 184 w 184"/>
                        <a:gd name="T24" fmla="*/ 31 h 3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4" h="31">
                          <a:moveTo>
                            <a:pt x="9" y="0"/>
                          </a:moveTo>
                          <a:lnTo>
                            <a:pt x="165" y="0"/>
                          </a:lnTo>
                          <a:lnTo>
                            <a:pt x="183" y="25"/>
                          </a:lnTo>
                          <a:lnTo>
                            <a:pt x="183" y="30"/>
                          </a:lnTo>
                          <a:lnTo>
                            <a:pt x="0" y="30"/>
                          </a:lnTo>
                          <a:lnTo>
                            <a:pt x="0" y="27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86" cy="28"/>
                    </a:xfrm>
                    <a:custGeom>
                      <a:avLst/>
                      <a:gdLst>
                        <a:gd name="T0" fmla="*/ 0 w 86"/>
                        <a:gd name="T1" fmla="*/ 27 h 28"/>
                        <a:gd name="T2" fmla="*/ 78 w 86"/>
                        <a:gd name="T3" fmla="*/ 27 h 28"/>
                        <a:gd name="T4" fmla="*/ 85 w 86"/>
                        <a:gd name="T5" fmla="*/ 15 h 28"/>
                        <a:gd name="T6" fmla="*/ 85 w 86"/>
                        <a:gd name="T7" fmla="*/ 0 h 28"/>
                        <a:gd name="T8" fmla="*/ 10 w 86"/>
                        <a:gd name="T9" fmla="*/ 0 h 28"/>
                        <a:gd name="T10" fmla="*/ 0 w 86"/>
                        <a:gd name="T11" fmla="*/ 27 h 2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6"/>
                        <a:gd name="T19" fmla="*/ 0 h 28"/>
                        <a:gd name="T20" fmla="*/ 86 w 86"/>
                        <a:gd name="T21" fmla="*/ 28 h 2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6" h="28">
                          <a:moveTo>
                            <a:pt x="0" y="27"/>
                          </a:moveTo>
                          <a:lnTo>
                            <a:pt x="78" y="27"/>
                          </a:lnTo>
                          <a:lnTo>
                            <a:pt x="85" y="15"/>
                          </a:lnTo>
                          <a:lnTo>
                            <a:pt x="85" y="0"/>
                          </a:lnTo>
                          <a:lnTo>
                            <a:pt x="10" y="0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3514" y="2644"/>
                      <a:ext cx="119" cy="35"/>
                    </a:xfrm>
                    <a:custGeom>
                      <a:avLst/>
                      <a:gdLst>
                        <a:gd name="T0" fmla="*/ 5 w 119"/>
                        <a:gd name="T1" fmla="*/ 0 h 35"/>
                        <a:gd name="T2" fmla="*/ 111 w 119"/>
                        <a:gd name="T3" fmla="*/ 2 h 35"/>
                        <a:gd name="T4" fmla="*/ 111 w 119"/>
                        <a:gd name="T5" fmla="*/ 5 h 35"/>
                        <a:gd name="T6" fmla="*/ 118 w 119"/>
                        <a:gd name="T7" fmla="*/ 22 h 35"/>
                        <a:gd name="T8" fmla="*/ 112 w 119"/>
                        <a:gd name="T9" fmla="*/ 24 h 35"/>
                        <a:gd name="T10" fmla="*/ 107 w 119"/>
                        <a:gd name="T11" fmla="*/ 26 h 35"/>
                        <a:gd name="T12" fmla="*/ 101 w 119"/>
                        <a:gd name="T13" fmla="*/ 28 h 35"/>
                        <a:gd name="T14" fmla="*/ 95 w 119"/>
                        <a:gd name="T15" fmla="*/ 30 h 35"/>
                        <a:gd name="T16" fmla="*/ 89 w 119"/>
                        <a:gd name="T17" fmla="*/ 31 h 35"/>
                        <a:gd name="T18" fmla="*/ 83 w 119"/>
                        <a:gd name="T19" fmla="*/ 32 h 35"/>
                        <a:gd name="T20" fmla="*/ 77 w 119"/>
                        <a:gd name="T21" fmla="*/ 32 h 35"/>
                        <a:gd name="T22" fmla="*/ 71 w 119"/>
                        <a:gd name="T23" fmla="*/ 33 h 35"/>
                        <a:gd name="T24" fmla="*/ 65 w 119"/>
                        <a:gd name="T25" fmla="*/ 34 h 35"/>
                        <a:gd name="T26" fmla="*/ 59 w 119"/>
                        <a:gd name="T27" fmla="*/ 34 h 35"/>
                        <a:gd name="T28" fmla="*/ 53 w 119"/>
                        <a:gd name="T29" fmla="*/ 34 h 35"/>
                        <a:gd name="T30" fmla="*/ 47 w 119"/>
                        <a:gd name="T31" fmla="*/ 33 h 35"/>
                        <a:gd name="T32" fmla="*/ 41 w 119"/>
                        <a:gd name="T33" fmla="*/ 32 h 35"/>
                        <a:gd name="T34" fmla="*/ 35 w 119"/>
                        <a:gd name="T35" fmla="*/ 31 h 35"/>
                        <a:gd name="T36" fmla="*/ 29 w 119"/>
                        <a:gd name="T37" fmla="*/ 30 h 35"/>
                        <a:gd name="T38" fmla="*/ 23 w 119"/>
                        <a:gd name="T39" fmla="*/ 29 h 35"/>
                        <a:gd name="T40" fmla="*/ 17 w 119"/>
                        <a:gd name="T41" fmla="*/ 27 h 35"/>
                        <a:gd name="T42" fmla="*/ 11 w 119"/>
                        <a:gd name="T43" fmla="*/ 25 h 35"/>
                        <a:gd name="T44" fmla="*/ 5 w 119"/>
                        <a:gd name="T45" fmla="*/ 23 h 35"/>
                        <a:gd name="T46" fmla="*/ 0 w 119"/>
                        <a:gd name="T47" fmla="*/ 21 h 35"/>
                        <a:gd name="T48" fmla="*/ 5 w 119"/>
                        <a:gd name="T49" fmla="*/ 0 h 3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19"/>
                        <a:gd name="T76" fmla="*/ 0 h 35"/>
                        <a:gd name="T77" fmla="*/ 119 w 119"/>
                        <a:gd name="T78" fmla="*/ 35 h 3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19" h="35">
                          <a:moveTo>
                            <a:pt x="5" y="0"/>
                          </a:moveTo>
                          <a:lnTo>
                            <a:pt x="111" y="2"/>
                          </a:lnTo>
                          <a:lnTo>
                            <a:pt x="111" y="5"/>
                          </a:lnTo>
                          <a:lnTo>
                            <a:pt x="118" y="22"/>
                          </a:lnTo>
                          <a:lnTo>
                            <a:pt x="112" y="24"/>
                          </a:lnTo>
                          <a:lnTo>
                            <a:pt x="107" y="26"/>
                          </a:lnTo>
                          <a:lnTo>
                            <a:pt x="101" y="28"/>
                          </a:lnTo>
                          <a:lnTo>
                            <a:pt x="95" y="30"/>
                          </a:lnTo>
                          <a:lnTo>
                            <a:pt x="89" y="31"/>
                          </a:lnTo>
                          <a:lnTo>
                            <a:pt x="83" y="32"/>
                          </a:lnTo>
                          <a:lnTo>
                            <a:pt x="77" y="32"/>
                          </a:lnTo>
                          <a:lnTo>
                            <a:pt x="71" y="33"/>
                          </a:lnTo>
                          <a:lnTo>
                            <a:pt x="65" y="34"/>
                          </a:lnTo>
                          <a:lnTo>
                            <a:pt x="59" y="34"/>
                          </a:lnTo>
                          <a:lnTo>
                            <a:pt x="53" y="34"/>
                          </a:lnTo>
                          <a:lnTo>
                            <a:pt x="47" y="33"/>
                          </a:lnTo>
                          <a:lnTo>
                            <a:pt x="41" y="32"/>
                          </a:lnTo>
                          <a:lnTo>
                            <a:pt x="35" y="31"/>
                          </a:lnTo>
                          <a:lnTo>
                            <a:pt x="29" y="30"/>
                          </a:lnTo>
                          <a:lnTo>
                            <a:pt x="23" y="29"/>
                          </a:lnTo>
                          <a:lnTo>
                            <a:pt x="17" y="27"/>
                          </a:lnTo>
                          <a:lnTo>
                            <a:pt x="11" y="25"/>
                          </a:lnTo>
                          <a:lnTo>
                            <a:pt x="5" y="23"/>
                          </a:lnTo>
                          <a:lnTo>
                            <a:pt x="0" y="21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3502" y="2633"/>
                      <a:ext cx="147" cy="28"/>
                    </a:xfrm>
                    <a:custGeom>
                      <a:avLst/>
                      <a:gdLst>
                        <a:gd name="T0" fmla="*/ 0 w 147"/>
                        <a:gd name="T1" fmla="*/ 0 h 28"/>
                        <a:gd name="T2" fmla="*/ 146 w 147"/>
                        <a:gd name="T3" fmla="*/ 1 h 28"/>
                        <a:gd name="T4" fmla="*/ 123 w 147"/>
                        <a:gd name="T5" fmla="*/ 18 h 28"/>
                        <a:gd name="T6" fmla="*/ 117 w 147"/>
                        <a:gd name="T7" fmla="*/ 19 h 28"/>
                        <a:gd name="T8" fmla="*/ 109 w 147"/>
                        <a:gd name="T9" fmla="*/ 21 h 28"/>
                        <a:gd name="T10" fmla="*/ 99 w 147"/>
                        <a:gd name="T11" fmla="*/ 24 h 28"/>
                        <a:gd name="T12" fmla="*/ 92 w 147"/>
                        <a:gd name="T13" fmla="*/ 25 h 28"/>
                        <a:gd name="T14" fmla="*/ 83 w 147"/>
                        <a:gd name="T15" fmla="*/ 27 h 28"/>
                        <a:gd name="T16" fmla="*/ 74 w 147"/>
                        <a:gd name="T17" fmla="*/ 27 h 28"/>
                        <a:gd name="T18" fmla="*/ 66 w 147"/>
                        <a:gd name="T19" fmla="*/ 27 h 28"/>
                        <a:gd name="T20" fmla="*/ 57 w 147"/>
                        <a:gd name="T21" fmla="*/ 25 h 28"/>
                        <a:gd name="T22" fmla="*/ 49 w 147"/>
                        <a:gd name="T23" fmla="*/ 23 h 28"/>
                        <a:gd name="T24" fmla="*/ 40 w 147"/>
                        <a:gd name="T25" fmla="*/ 22 h 28"/>
                        <a:gd name="T26" fmla="*/ 32 w 147"/>
                        <a:gd name="T27" fmla="*/ 21 h 28"/>
                        <a:gd name="T28" fmla="*/ 23 w 147"/>
                        <a:gd name="T29" fmla="*/ 18 h 28"/>
                        <a:gd name="T30" fmla="*/ 15 w 147"/>
                        <a:gd name="T31" fmla="*/ 16 h 28"/>
                        <a:gd name="T32" fmla="*/ 0 w 147"/>
                        <a:gd name="T33" fmla="*/ 0 h 2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47"/>
                        <a:gd name="T52" fmla="*/ 0 h 28"/>
                        <a:gd name="T53" fmla="*/ 147 w 147"/>
                        <a:gd name="T54" fmla="*/ 28 h 2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47" h="28">
                          <a:moveTo>
                            <a:pt x="0" y="0"/>
                          </a:moveTo>
                          <a:lnTo>
                            <a:pt x="146" y="1"/>
                          </a:lnTo>
                          <a:lnTo>
                            <a:pt x="123" y="18"/>
                          </a:lnTo>
                          <a:lnTo>
                            <a:pt x="117" y="19"/>
                          </a:lnTo>
                          <a:lnTo>
                            <a:pt x="109" y="21"/>
                          </a:lnTo>
                          <a:lnTo>
                            <a:pt x="99" y="24"/>
                          </a:lnTo>
                          <a:lnTo>
                            <a:pt x="92" y="25"/>
                          </a:lnTo>
                          <a:lnTo>
                            <a:pt x="83" y="27"/>
                          </a:lnTo>
                          <a:lnTo>
                            <a:pt x="74" y="27"/>
                          </a:lnTo>
                          <a:lnTo>
                            <a:pt x="66" y="27"/>
                          </a:lnTo>
                          <a:lnTo>
                            <a:pt x="57" y="25"/>
                          </a:lnTo>
                          <a:lnTo>
                            <a:pt x="49" y="23"/>
                          </a:lnTo>
                          <a:lnTo>
                            <a:pt x="40" y="22"/>
                          </a:lnTo>
                          <a:lnTo>
                            <a:pt x="32" y="21"/>
                          </a:lnTo>
                          <a:lnTo>
                            <a:pt x="23" y="18"/>
                          </a:lnTo>
                          <a:lnTo>
                            <a:pt x="15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3616" y="2643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16 h 17"/>
                        <a:gd name="T2" fmla="*/ 16 w 17"/>
                        <a:gd name="T3" fmla="*/ 0 h 17"/>
                        <a:gd name="T4" fmla="*/ 6 w 17"/>
                        <a:gd name="T5" fmla="*/ 2 h 17"/>
                        <a:gd name="T6" fmla="*/ 0 w 17"/>
                        <a:gd name="T7" fmla="*/ 2 h 17"/>
                        <a:gd name="T8" fmla="*/ 5 w 17"/>
                        <a:gd name="T9" fmla="*/ 9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6" y="0"/>
                          </a:lnTo>
                          <a:lnTo>
                            <a:pt x="6" y="2"/>
                          </a:lnTo>
                          <a:lnTo>
                            <a:pt x="0" y="2"/>
                          </a:lnTo>
                          <a:lnTo>
                            <a:pt x="5" y="9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8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3435" y="2374"/>
                      <a:ext cx="275" cy="270"/>
                    </a:xfrm>
                    <a:custGeom>
                      <a:avLst/>
                      <a:gdLst>
                        <a:gd name="T0" fmla="*/ 1 w 275"/>
                        <a:gd name="T1" fmla="*/ 212 h 270"/>
                        <a:gd name="T2" fmla="*/ 0 w 275"/>
                        <a:gd name="T3" fmla="*/ 165 h 270"/>
                        <a:gd name="T4" fmla="*/ 0 w 275"/>
                        <a:gd name="T5" fmla="*/ 117 h 270"/>
                        <a:gd name="T6" fmla="*/ 0 w 275"/>
                        <a:gd name="T7" fmla="*/ 70 h 270"/>
                        <a:gd name="T8" fmla="*/ 2 w 275"/>
                        <a:gd name="T9" fmla="*/ 22 h 270"/>
                        <a:gd name="T10" fmla="*/ 2 w 275"/>
                        <a:gd name="T11" fmla="*/ 19 h 270"/>
                        <a:gd name="T12" fmla="*/ 4 w 275"/>
                        <a:gd name="T13" fmla="*/ 10 h 270"/>
                        <a:gd name="T14" fmla="*/ 8 w 275"/>
                        <a:gd name="T15" fmla="*/ 5 h 270"/>
                        <a:gd name="T16" fmla="*/ 15 w 275"/>
                        <a:gd name="T17" fmla="*/ 2 h 270"/>
                        <a:gd name="T18" fmla="*/ 61 w 275"/>
                        <a:gd name="T19" fmla="*/ 1 h 270"/>
                        <a:gd name="T20" fmla="*/ 105 w 275"/>
                        <a:gd name="T21" fmla="*/ 0 h 270"/>
                        <a:gd name="T22" fmla="*/ 148 w 275"/>
                        <a:gd name="T23" fmla="*/ 0 h 270"/>
                        <a:gd name="T24" fmla="*/ 192 w 275"/>
                        <a:gd name="T25" fmla="*/ 1 h 270"/>
                        <a:gd name="T26" fmla="*/ 235 w 275"/>
                        <a:gd name="T27" fmla="*/ 2 h 270"/>
                        <a:gd name="T28" fmla="*/ 262 w 275"/>
                        <a:gd name="T29" fmla="*/ 4 h 270"/>
                        <a:gd name="T30" fmla="*/ 266 w 275"/>
                        <a:gd name="T31" fmla="*/ 7 h 270"/>
                        <a:gd name="T32" fmla="*/ 269 w 275"/>
                        <a:gd name="T33" fmla="*/ 10 h 270"/>
                        <a:gd name="T34" fmla="*/ 271 w 275"/>
                        <a:gd name="T35" fmla="*/ 13 h 270"/>
                        <a:gd name="T36" fmla="*/ 272 w 275"/>
                        <a:gd name="T37" fmla="*/ 17 h 270"/>
                        <a:gd name="T38" fmla="*/ 273 w 275"/>
                        <a:gd name="T39" fmla="*/ 68 h 270"/>
                        <a:gd name="T40" fmla="*/ 274 w 275"/>
                        <a:gd name="T41" fmla="*/ 164 h 270"/>
                        <a:gd name="T42" fmla="*/ 274 w 275"/>
                        <a:gd name="T43" fmla="*/ 250 h 270"/>
                        <a:gd name="T44" fmla="*/ 271 w 275"/>
                        <a:gd name="T45" fmla="*/ 259 h 270"/>
                        <a:gd name="T46" fmla="*/ 268 w 275"/>
                        <a:gd name="T47" fmla="*/ 262 h 270"/>
                        <a:gd name="T48" fmla="*/ 266 w 275"/>
                        <a:gd name="T49" fmla="*/ 265 h 270"/>
                        <a:gd name="T50" fmla="*/ 263 w 275"/>
                        <a:gd name="T51" fmla="*/ 266 h 270"/>
                        <a:gd name="T52" fmla="*/ 258 w 275"/>
                        <a:gd name="T53" fmla="*/ 267 h 270"/>
                        <a:gd name="T54" fmla="*/ 220 w 275"/>
                        <a:gd name="T55" fmla="*/ 268 h 270"/>
                        <a:gd name="T56" fmla="*/ 161 w 275"/>
                        <a:gd name="T57" fmla="*/ 269 h 270"/>
                        <a:gd name="T58" fmla="*/ 103 w 275"/>
                        <a:gd name="T59" fmla="*/ 268 h 270"/>
                        <a:gd name="T60" fmla="*/ 45 w 275"/>
                        <a:gd name="T61" fmla="*/ 266 h 270"/>
                        <a:gd name="T62" fmla="*/ 14 w 275"/>
                        <a:gd name="T63" fmla="*/ 266 h 270"/>
                        <a:gd name="T64" fmla="*/ 5 w 275"/>
                        <a:gd name="T65" fmla="*/ 264 h 270"/>
                        <a:gd name="T66" fmla="*/ 2 w 275"/>
                        <a:gd name="T67" fmla="*/ 259 h 270"/>
                        <a:gd name="T68" fmla="*/ 2 w 275"/>
                        <a:gd name="T69" fmla="*/ 250 h 270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275"/>
                        <a:gd name="T106" fmla="*/ 0 h 270"/>
                        <a:gd name="T107" fmla="*/ 275 w 275"/>
                        <a:gd name="T108" fmla="*/ 270 h 270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275" h="270">
                          <a:moveTo>
                            <a:pt x="1" y="236"/>
                          </a:moveTo>
                          <a:lnTo>
                            <a:pt x="1" y="212"/>
                          </a:lnTo>
                          <a:lnTo>
                            <a:pt x="0" y="188"/>
                          </a:lnTo>
                          <a:lnTo>
                            <a:pt x="0" y="165"/>
                          </a:lnTo>
                          <a:lnTo>
                            <a:pt x="0" y="141"/>
                          </a:lnTo>
                          <a:lnTo>
                            <a:pt x="0" y="117"/>
                          </a:lnTo>
                          <a:lnTo>
                            <a:pt x="0" y="93"/>
                          </a:lnTo>
                          <a:lnTo>
                            <a:pt x="0" y="70"/>
                          </a:lnTo>
                          <a:lnTo>
                            <a:pt x="1" y="46"/>
                          </a:lnTo>
                          <a:lnTo>
                            <a:pt x="2" y="22"/>
                          </a:lnTo>
                          <a:lnTo>
                            <a:pt x="2" y="21"/>
                          </a:lnTo>
                          <a:lnTo>
                            <a:pt x="2" y="19"/>
                          </a:lnTo>
                          <a:lnTo>
                            <a:pt x="3" y="11"/>
                          </a:lnTo>
                          <a:lnTo>
                            <a:pt x="4" y="10"/>
                          </a:lnTo>
                          <a:lnTo>
                            <a:pt x="5" y="8"/>
                          </a:lnTo>
                          <a:lnTo>
                            <a:pt x="8" y="5"/>
                          </a:lnTo>
                          <a:lnTo>
                            <a:pt x="10" y="4"/>
                          </a:lnTo>
                          <a:lnTo>
                            <a:pt x="15" y="2"/>
                          </a:lnTo>
                          <a:lnTo>
                            <a:pt x="40" y="1"/>
                          </a:lnTo>
                          <a:lnTo>
                            <a:pt x="61" y="1"/>
                          </a:lnTo>
                          <a:lnTo>
                            <a:pt x="83" y="0"/>
                          </a:lnTo>
                          <a:lnTo>
                            <a:pt x="105" y="0"/>
                          </a:lnTo>
                          <a:lnTo>
                            <a:pt x="127" y="0"/>
                          </a:lnTo>
                          <a:lnTo>
                            <a:pt x="148" y="0"/>
                          </a:lnTo>
                          <a:lnTo>
                            <a:pt x="170" y="0"/>
                          </a:lnTo>
                          <a:lnTo>
                            <a:pt x="192" y="1"/>
                          </a:lnTo>
                          <a:lnTo>
                            <a:pt x="213" y="1"/>
                          </a:lnTo>
                          <a:lnTo>
                            <a:pt x="235" y="2"/>
                          </a:lnTo>
                          <a:lnTo>
                            <a:pt x="256" y="4"/>
                          </a:lnTo>
                          <a:lnTo>
                            <a:pt x="262" y="4"/>
                          </a:lnTo>
                          <a:lnTo>
                            <a:pt x="265" y="5"/>
                          </a:lnTo>
                          <a:lnTo>
                            <a:pt x="266" y="7"/>
                          </a:lnTo>
                          <a:lnTo>
                            <a:pt x="268" y="8"/>
                          </a:lnTo>
                          <a:lnTo>
                            <a:pt x="269" y="10"/>
                          </a:lnTo>
                          <a:lnTo>
                            <a:pt x="270" y="11"/>
                          </a:lnTo>
                          <a:lnTo>
                            <a:pt x="271" y="13"/>
                          </a:lnTo>
                          <a:lnTo>
                            <a:pt x="271" y="14"/>
                          </a:lnTo>
                          <a:lnTo>
                            <a:pt x="272" y="17"/>
                          </a:lnTo>
                          <a:lnTo>
                            <a:pt x="272" y="20"/>
                          </a:lnTo>
                          <a:lnTo>
                            <a:pt x="273" y="68"/>
                          </a:lnTo>
                          <a:lnTo>
                            <a:pt x="274" y="117"/>
                          </a:lnTo>
                          <a:lnTo>
                            <a:pt x="274" y="164"/>
                          </a:lnTo>
                          <a:lnTo>
                            <a:pt x="274" y="212"/>
                          </a:lnTo>
                          <a:lnTo>
                            <a:pt x="274" y="250"/>
                          </a:lnTo>
                          <a:lnTo>
                            <a:pt x="272" y="257"/>
                          </a:lnTo>
                          <a:lnTo>
                            <a:pt x="271" y="259"/>
                          </a:lnTo>
                          <a:lnTo>
                            <a:pt x="269" y="262"/>
                          </a:lnTo>
                          <a:lnTo>
                            <a:pt x="268" y="262"/>
                          </a:lnTo>
                          <a:lnTo>
                            <a:pt x="267" y="264"/>
                          </a:lnTo>
                          <a:lnTo>
                            <a:pt x="266" y="265"/>
                          </a:lnTo>
                          <a:lnTo>
                            <a:pt x="264" y="266"/>
                          </a:lnTo>
                          <a:lnTo>
                            <a:pt x="263" y="266"/>
                          </a:lnTo>
                          <a:lnTo>
                            <a:pt x="261" y="267"/>
                          </a:lnTo>
                          <a:lnTo>
                            <a:pt x="258" y="267"/>
                          </a:lnTo>
                          <a:lnTo>
                            <a:pt x="249" y="267"/>
                          </a:lnTo>
                          <a:lnTo>
                            <a:pt x="220" y="268"/>
                          </a:lnTo>
                          <a:lnTo>
                            <a:pt x="191" y="269"/>
                          </a:lnTo>
                          <a:lnTo>
                            <a:pt x="161" y="269"/>
                          </a:lnTo>
                          <a:lnTo>
                            <a:pt x="132" y="269"/>
                          </a:lnTo>
                          <a:lnTo>
                            <a:pt x="103" y="268"/>
                          </a:lnTo>
                          <a:lnTo>
                            <a:pt x="74" y="267"/>
                          </a:lnTo>
                          <a:lnTo>
                            <a:pt x="45" y="266"/>
                          </a:lnTo>
                          <a:lnTo>
                            <a:pt x="15" y="265"/>
                          </a:lnTo>
                          <a:lnTo>
                            <a:pt x="14" y="266"/>
                          </a:lnTo>
                          <a:lnTo>
                            <a:pt x="7" y="265"/>
                          </a:lnTo>
                          <a:lnTo>
                            <a:pt x="5" y="264"/>
                          </a:lnTo>
                          <a:lnTo>
                            <a:pt x="3" y="262"/>
                          </a:lnTo>
                          <a:lnTo>
                            <a:pt x="2" y="259"/>
                          </a:lnTo>
                          <a:lnTo>
                            <a:pt x="2" y="255"/>
                          </a:lnTo>
                          <a:lnTo>
                            <a:pt x="2" y="250"/>
                          </a:lnTo>
                          <a:lnTo>
                            <a:pt x="1" y="23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9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3455" y="2405"/>
                      <a:ext cx="225" cy="209"/>
                    </a:xfrm>
                    <a:custGeom>
                      <a:avLst/>
                      <a:gdLst>
                        <a:gd name="T0" fmla="*/ 16 w 225"/>
                        <a:gd name="T1" fmla="*/ 20 h 209"/>
                        <a:gd name="T2" fmla="*/ 210 w 225"/>
                        <a:gd name="T3" fmla="*/ 183 h 209"/>
                        <a:gd name="T4" fmla="*/ 224 w 225"/>
                        <a:gd name="T5" fmla="*/ 205 h 209"/>
                        <a:gd name="T6" fmla="*/ 223 w 225"/>
                        <a:gd name="T7" fmla="*/ 205 h 209"/>
                        <a:gd name="T8" fmla="*/ 216 w 225"/>
                        <a:gd name="T9" fmla="*/ 205 h 209"/>
                        <a:gd name="T10" fmla="*/ 190 w 225"/>
                        <a:gd name="T11" fmla="*/ 206 h 209"/>
                        <a:gd name="T12" fmla="*/ 164 w 225"/>
                        <a:gd name="T13" fmla="*/ 206 h 209"/>
                        <a:gd name="T14" fmla="*/ 138 w 225"/>
                        <a:gd name="T15" fmla="*/ 207 h 209"/>
                        <a:gd name="T16" fmla="*/ 112 w 225"/>
                        <a:gd name="T17" fmla="*/ 208 h 209"/>
                        <a:gd name="T18" fmla="*/ 86 w 225"/>
                        <a:gd name="T19" fmla="*/ 208 h 209"/>
                        <a:gd name="T20" fmla="*/ 60 w 225"/>
                        <a:gd name="T21" fmla="*/ 207 h 209"/>
                        <a:gd name="T22" fmla="*/ 33 w 225"/>
                        <a:gd name="T23" fmla="*/ 206 h 209"/>
                        <a:gd name="T24" fmla="*/ 7 w 225"/>
                        <a:gd name="T25" fmla="*/ 206 h 209"/>
                        <a:gd name="T26" fmla="*/ 5 w 225"/>
                        <a:gd name="T27" fmla="*/ 206 h 209"/>
                        <a:gd name="T28" fmla="*/ 3 w 225"/>
                        <a:gd name="T29" fmla="*/ 204 h 209"/>
                        <a:gd name="T30" fmla="*/ 2 w 225"/>
                        <a:gd name="T31" fmla="*/ 203 h 209"/>
                        <a:gd name="T32" fmla="*/ 2 w 225"/>
                        <a:gd name="T33" fmla="*/ 202 h 209"/>
                        <a:gd name="T34" fmla="*/ 1 w 225"/>
                        <a:gd name="T35" fmla="*/ 201 h 209"/>
                        <a:gd name="T36" fmla="*/ 1 w 225"/>
                        <a:gd name="T37" fmla="*/ 199 h 209"/>
                        <a:gd name="T38" fmla="*/ 1 w 225"/>
                        <a:gd name="T39" fmla="*/ 197 h 209"/>
                        <a:gd name="T40" fmla="*/ 1 w 225"/>
                        <a:gd name="T41" fmla="*/ 193 h 209"/>
                        <a:gd name="T42" fmla="*/ 1 w 225"/>
                        <a:gd name="T43" fmla="*/ 174 h 209"/>
                        <a:gd name="T44" fmla="*/ 0 w 225"/>
                        <a:gd name="T45" fmla="*/ 155 h 209"/>
                        <a:gd name="T46" fmla="*/ 0 w 225"/>
                        <a:gd name="T47" fmla="*/ 136 h 209"/>
                        <a:gd name="T48" fmla="*/ 0 w 225"/>
                        <a:gd name="T49" fmla="*/ 118 h 209"/>
                        <a:gd name="T50" fmla="*/ 0 w 225"/>
                        <a:gd name="T51" fmla="*/ 99 h 209"/>
                        <a:gd name="T52" fmla="*/ 0 w 225"/>
                        <a:gd name="T53" fmla="*/ 80 h 209"/>
                        <a:gd name="T54" fmla="*/ 0 w 225"/>
                        <a:gd name="T55" fmla="*/ 61 h 209"/>
                        <a:gd name="T56" fmla="*/ 1 w 225"/>
                        <a:gd name="T57" fmla="*/ 42 h 209"/>
                        <a:gd name="T58" fmla="*/ 2 w 225"/>
                        <a:gd name="T59" fmla="*/ 6 h 209"/>
                        <a:gd name="T60" fmla="*/ 4 w 225"/>
                        <a:gd name="T61" fmla="*/ 3 h 209"/>
                        <a:gd name="T62" fmla="*/ 4 w 225"/>
                        <a:gd name="T63" fmla="*/ 2 h 209"/>
                        <a:gd name="T64" fmla="*/ 5 w 225"/>
                        <a:gd name="T65" fmla="*/ 1 h 209"/>
                        <a:gd name="T66" fmla="*/ 6 w 225"/>
                        <a:gd name="T67" fmla="*/ 1 h 209"/>
                        <a:gd name="T68" fmla="*/ 8 w 225"/>
                        <a:gd name="T69" fmla="*/ 0 h 209"/>
                        <a:gd name="T70" fmla="*/ 16 w 225"/>
                        <a:gd name="T71" fmla="*/ 20 h 209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09"/>
                        <a:gd name="T110" fmla="*/ 225 w 225"/>
                        <a:gd name="T111" fmla="*/ 209 h 209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09">
                          <a:moveTo>
                            <a:pt x="16" y="20"/>
                          </a:moveTo>
                          <a:lnTo>
                            <a:pt x="210" y="183"/>
                          </a:lnTo>
                          <a:lnTo>
                            <a:pt x="224" y="205"/>
                          </a:lnTo>
                          <a:lnTo>
                            <a:pt x="223" y="205"/>
                          </a:lnTo>
                          <a:lnTo>
                            <a:pt x="216" y="205"/>
                          </a:lnTo>
                          <a:lnTo>
                            <a:pt x="190" y="206"/>
                          </a:lnTo>
                          <a:lnTo>
                            <a:pt x="164" y="206"/>
                          </a:lnTo>
                          <a:lnTo>
                            <a:pt x="138" y="207"/>
                          </a:lnTo>
                          <a:lnTo>
                            <a:pt x="112" y="208"/>
                          </a:lnTo>
                          <a:lnTo>
                            <a:pt x="86" y="208"/>
                          </a:lnTo>
                          <a:lnTo>
                            <a:pt x="60" y="207"/>
                          </a:lnTo>
                          <a:lnTo>
                            <a:pt x="33" y="206"/>
                          </a:lnTo>
                          <a:lnTo>
                            <a:pt x="7" y="206"/>
                          </a:lnTo>
                          <a:lnTo>
                            <a:pt x="5" y="206"/>
                          </a:lnTo>
                          <a:lnTo>
                            <a:pt x="3" y="204"/>
                          </a:lnTo>
                          <a:lnTo>
                            <a:pt x="2" y="203"/>
                          </a:lnTo>
                          <a:lnTo>
                            <a:pt x="2" y="202"/>
                          </a:lnTo>
                          <a:lnTo>
                            <a:pt x="1" y="201"/>
                          </a:lnTo>
                          <a:lnTo>
                            <a:pt x="1" y="199"/>
                          </a:lnTo>
                          <a:lnTo>
                            <a:pt x="1" y="197"/>
                          </a:lnTo>
                          <a:lnTo>
                            <a:pt x="1" y="193"/>
                          </a:lnTo>
                          <a:lnTo>
                            <a:pt x="1" y="174"/>
                          </a:lnTo>
                          <a:lnTo>
                            <a:pt x="0" y="155"/>
                          </a:lnTo>
                          <a:lnTo>
                            <a:pt x="0" y="136"/>
                          </a:lnTo>
                          <a:lnTo>
                            <a:pt x="0" y="118"/>
                          </a:lnTo>
                          <a:lnTo>
                            <a:pt x="0" y="99"/>
                          </a:lnTo>
                          <a:lnTo>
                            <a:pt x="0" y="80"/>
                          </a:lnTo>
                          <a:lnTo>
                            <a:pt x="0" y="61"/>
                          </a:lnTo>
                          <a:lnTo>
                            <a:pt x="1" y="42"/>
                          </a:lnTo>
                          <a:lnTo>
                            <a:pt x="2" y="6"/>
                          </a:lnTo>
                          <a:lnTo>
                            <a:pt x="4" y="3"/>
                          </a:lnTo>
                          <a:lnTo>
                            <a:pt x="4" y="2"/>
                          </a:lnTo>
                          <a:lnTo>
                            <a:pt x="5" y="1"/>
                          </a:lnTo>
                          <a:lnTo>
                            <a:pt x="6" y="1"/>
                          </a:lnTo>
                          <a:lnTo>
                            <a:pt x="8" y="0"/>
                          </a:lnTo>
                          <a:lnTo>
                            <a:pt x="16" y="2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0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3461" y="2402"/>
                      <a:ext cx="225" cy="210"/>
                    </a:xfrm>
                    <a:custGeom>
                      <a:avLst/>
                      <a:gdLst>
                        <a:gd name="T0" fmla="*/ 209 w 225"/>
                        <a:gd name="T1" fmla="*/ 197 h 210"/>
                        <a:gd name="T2" fmla="*/ 219 w 225"/>
                        <a:gd name="T3" fmla="*/ 209 h 210"/>
                        <a:gd name="T4" fmla="*/ 220 w 225"/>
                        <a:gd name="T5" fmla="*/ 207 h 210"/>
                        <a:gd name="T6" fmla="*/ 221 w 225"/>
                        <a:gd name="T7" fmla="*/ 207 h 210"/>
                        <a:gd name="T8" fmla="*/ 221 w 225"/>
                        <a:gd name="T9" fmla="*/ 206 h 210"/>
                        <a:gd name="T10" fmla="*/ 222 w 225"/>
                        <a:gd name="T11" fmla="*/ 201 h 210"/>
                        <a:gd name="T12" fmla="*/ 223 w 225"/>
                        <a:gd name="T13" fmla="*/ 173 h 210"/>
                        <a:gd name="T14" fmla="*/ 223 w 225"/>
                        <a:gd name="T15" fmla="*/ 144 h 210"/>
                        <a:gd name="T16" fmla="*/ 224 w 225"/>
                        <a:gd name="T17" fmla="*/ 116 h 210"/>
                        <a:gd name="T18" fmla="*/ 224 w 225"/>
                        <a:gd name="T19" fmla="*/ 89 h 210"/>
                        <a:gd name="T20" fmla="*/ 224 w 225"/>
                        <a:gd name="T21" fmla="*/ 60 h 210"/>
                        <a:gd name="T22" fmla="*/ 223 w 225"/>
                        <a:gd name="T23" fmla="*/ 32 h 210"/>
                        <a:gd name="T24" fmla="*/ 223 w 225"/>
                        <a:gd name="T25" fmla="*/ 13 h 210"/>
                        <a:gd name="T26" fmla="*/ 223 w 225"/>
                        <a:gd name="T27" fmla="*/ 11 h 210"/>
                        <a:gd name="T28" fmla="*/ 223 w 225"/>
                        <a:gd name="T29" fmla="*/ 8 h 210"/>
                        <a:gd name="T30" fmla="*/ 222 w 225"/>
                        <a:gd name="T31" fmla="*/ 7 h 210"/>
                        <a:gd name="T32" fmla="*/ 221 w 225"/>
                        <a:gd name="T33" fmla="*/ 6 h 210"/>
                        <a:gd name="T34" fmla="*/ 221 w 225"/>
                        <a:gd name="T35" fmla="*/ 5 h 210"/>
                        <a:gd name="T36" fmla="*/ 220 w 225"/>
                        <a:gd name="T37" fmla="*/ 4 h 210"/>
                        <a:gd name="T38" fmla="*/ 217 w 225"/>
                        <a:gd name="T39" fmla="*/ 3 h 210"/>
                        <a:gd name="T40" fmla="*/ 216 w 225"/>
                        <a:gd name="T41" fmla="*/ 3 h 210"/>
                        <a:gd name="T42" fmla="*/ 215 w 225"/>
                        <a:gd name="T43" fmla="*/ 3 h 210"/>
                        <a:gd name="T44" fmla="*/ 214 w 225"/>
                        <a:gd name="T45" fmla="*/ 3 h 210"/>
                        <a:gd name="T46" fmla="*/ 193 w 225"/>
                        <a:gd name="T47" fmla="*/ 2 h 210"/>
                        <a:gd name="T48" fmla="*/ 172 w 225"/>
                        <a:gd name="T49" fmla="*/ 1 h 210"/>
                        <a:gd name="T50" fmla="*/ 151 w 225"/>
                        <a:gd name="T51" fmla="*/ 0 h 210"/>
                        <a:gd name="T52" fmla="*/ 129 w 225"/>
                        <a:gd name="T53" fmla="*/ 0 h 210"/>
                        <a:gd name="T54" fmla="*/ 109 w 225"/>
                        <a:gd name="T55" fmla="*/ 0 h 210"/>
                        <a:gd name="T56" fmla="*/ 87 w 225"/>
                        <a:gd name="T57" fmla="*/ 0 h 210"/>
                        <a:gd name="T58" fmla="*/ 66 w 225"/>
                        <a:gd name="T59" fmla="*/ 0 h 210"/>
                        <a:gd name="T60" fmla="*/ 45 w 225"/>
                        <a:gd name="T61" fmla="*/ 1 h 210"/>
                        <a:gd name="T62" fmla="*/ 24 w 225"/>
                        <a:gd name="T63" fmla="*/ 1 h 210"/>
                        <a:gd name="T64" fmla="*/ 3 w 225"/>
                        <a:gd name="T65" fmla="*/ 2 h 210"/>
                        <a:gd name="T66" fmla="*/ 0 w 225"/>
                        <a:gd name="T67" fmla="*/ 3 h 210"/>
                        <a:gd name="T68" fmla="*/ 9 w 225"/>
                        <a:gd name="T69" fmla="*/ 17 h 210"/>
                        <a:gd name="T70" fmla="*/ 209 w 225"/>
                        <a:gd name="T71" fmla="*/ 197 h 210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10"/>
                        <a:gd name="T110" fmla="*/ 225 w 225"/>
                        <a:gd name="T111" fmla="*/ 210 h 210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10">
                          <a:moveTo>
                            <a:pt x="209" y="197"/>
                          </a:moveTo>
                          <a:lnTo>
                            <a:pt x="219" y="209"/>
                          </a:lnTo>
                          <a:lnTo>
                            <a:pt x="220" y="207"/>
                          </a:lnTo>
                          <a:lnTo>
                            <a:pt x="221" y="207"/>
                          </a:lnTo>
                          <a:lnTo>
                            <a:pt x="221" y="206"/>
                          </a:lnTo>
                          <a:lnTo>
                            <a:pt x="222" y="201"/>
                          </a:lnTo>
                          <a:lnTo>
                            <a:pt x="223" y="173"/>
                          </a:lnTo>
                          <a:lnTo>
                            <a:pt x="223" y="144"/>
                          </a:lnTo>
                          <a:lnTo>
                            <a:pt x="224" y="116"/>
                          </a:lnTo>
                          <a:lnTo>
                            <a:pt x="224" y="89"/>
                          </a:lnTo>
                          <a:lnTo>
                            <a:pt x="224" y="60"/>
                          </a:lnTo>
                          <a:lnTo>
                            <a:pt x="223" y="32"/>
                          </a:lnTo>
                          <a:lnTo>
                            <a:pt x="223" y="13"/>
                          </a:lnTo>
                          <a:lnTo>
                            <a:pt x="223" y="11"/>
                          </a:lnTo>
                          <a:lnTo>
                            <a:pt x="223" y="8"/>
                          </a:lnTo>
                          <a:lnTo>
                            <a:pt x="222" y="7"/>
                          </a:lnTo>
                          <a:lnTo>
                            <a:pt x="221" y="6"/>
                          </a:lnTo>
                          <a:lnTo>
                            <a:pt x="221" y="5"/>
                          </a:lnTo>
                          <a:lnTo>
                            <a:pt x="220" y="4"/>
                          </a:lnTo>
                          <a:lnTo>
                            <a:pt x="217" y="3"/>
                          </a:lnTo>
                          <a:lnTo>
                            <a:pt x="216" y="3"/>
                          </a:lnTo>
                          <a:lnTo>
                            <a:pt x="215" y="3"/>
                          </a:lnTo>
                          <a:lnTo>
                            <a:pt x="214" y="3"/>
                          </a:lnTo>
                          <a:lnTo>
                            <a:pt x="193" y="2"/>
                          </a:lnTo>
                          <a:lnTo>
                            <a:pt x="172" y="1"/>
                          </a:lnTo>
                          <a:lnTo>
                            <a:pt x="151" y="0"/>
                          </a:lnTo>
                          <a:lnTo>
                            <a:pt x="129" y="0"/>
                          </a:lnTo>
                          <a:lnTo>
                            <a:pt x="109" y="0"/>
                          </a:lnTo>
                          <a:lnTo>
                            <a:pt x="87" y="0"/>
                          </a:lnTo>
                          <a:lnTo>
                            <a:pt x="66" y="0"/>
                          </a:lnTo>
                          <a:lnTo>
                            <a:pt x="45" y="1"/>
                          </a:lnTo>
                          <a:lnTo>
                            <a:pt x="24" y="1"/>
                          </a:lnTo>
                          <a:lnTo>
                            <a:pt x="3" y="2"/>
                          </a:lnTo>
                          <a:lnTo>
                            <a:pt x="0" y="3"/>
                          </a:lnTo>
                          <a:lnTo>
                            <a:pt x="9" y="17"/>
                          </a:lnTo>
                          <a:lnTo>
                            <a:pt x="209" y="19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1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3463" y="2410"/>
                      <a:ext cx="213" cy="198"/>
                    </a:xfrm>
                    <a:custGeom>
                      <a:avLst/>
                      <a:gdLst>
                        <a:gd name="T0" fmla="*/ 189 w 213"/>
                        <a:gd name="T1" fmla="*/ 194 h 198"/>
                        <a:gd name="T2" fmla="*/ 165 w 213"/>
                        <a:gd name="T3" fmla="*/ 195 h 198"/>
                        <a:gd name="T4" fmla="*/ 142 w 213"/>
                        <a:gd name="T5" fmla="*/ 196 h 198"/>
                        <a:gd name="T6" fmla="*/ 119 w 213"/>
                        <a:gd name="T7" fmla="*/ 197 h 198"/>
                        <a:gd name="T8" fmla="*/ 95 w 213"/>
                        <a:gd name="T9" fmla="*/ 197 h 198"/>
                        <a:gd name="T10" fmla="*/ 72 w 213"/>
                        <a:gd name="T11" fmla="*/ 196 h 198"/>
                        <a:gd name="T12" fmla="*/ 49 w 213"/>
                        <a:gd name="T13" fmla="*/ 195 h 198"/>
                        <a:gd name="T14" fmla="*/ 25 w 213"/>
                        <a:gd name="T15" fmla="*/ 195 h 198"/>
                        <a:gd name="T16" fmla="*/ 2 w 213"/>
                        <a:gd name="T17" fmla="*/ 193 h 198"/>
                        <a:gd name="T18" fmla="*/ 2 w 213"/>
                        <a:gd name="T19" fmla="*/ 183 h 198"/>
                        <a:gd name="T20" fmla="*/ 1 w 213"/>
                        <a:gd name="T21" fmla="*/ 164 h 198"/>
                        <a:gd name="T22" fmla="*/ 0 w 213"/>
                        <a:gd name="T23" fmla="*/ 144 h 198"/>
                        <a:gd name="T24" fmla="*/ 0 w 213"/>
                        <a:gd name="T25" fmla="*/ 124 h 198"/>
                        <a:gd name="T26" fmla="*/ 0 w 213"/>
                        <a:gd name="T27" fmla="*/ 104 h 198"/>
                        <a:gd name="T28" fmla="*/ 0 w 213"/>
                        <a:gd name="T29" fmla="*/ 84 h 198"/>
                        <a:gd name="T30" fmla="*/ 0 w 213"/>
                        <a:gd name="T31" fmla="*/ 64 h 198"/>
                        <a:gd name="T32" fmla="*/ 0 w 213"/>
                        <a:gd name="T33" fmla="*/ 44 h 198"/>
                        <a:gd name="T34" fmla="*/ 1 w 213"/>
                        <a:gd name="T35" fmla="*/ 24 h 198"/>
                        <a:gd name="T36" fmla="*/ 1 w 213"/>
                        <a:gd name="T37" fmla="*/ 4 h 198"/>
                        <a:gd name="T38" fmla="*/ 1 w 213"/>
                        <a:gd name="T39" fmla="*/ 2 h 198"/>
                        <a:gd name="T40" fmla="*/ 5 w 213"/>
                        <a:gd name="T41" fmla="*/ 2 h 198"/>
                        <a:gd name="T42" fmla="*/ 25 w 213"/>
                        <a:gd name="T43" fmla="*/ 1 h 198"/>
                        <a:gd name="T44" fmla="*/ 46 w 213"/>
                        <a:gd name="T45" fmla="*/ 0 h 198"/>
                        <a:gd name="T46" fmla="*/ 66 w 213"/>
                        <a:gd name="T47" fmla="*/ 0 h 198"/>
                        <a:gd name="T48" fmla="*/ 87 w 213"/>
                        <a:gd name="T49" fmla="*/ 0 h 198"/>
                        <a:gd name="T50" fmla="*/ 107 w 213"/>
                        <a:gd name="T51" fmla="*/ 0 h 198"/>
                        <a:gd name="T52" fmla="*/ 128 w 213"/>
                        <a:gd name="T53" fmla="*/ 0 h 198"/>
                        <a:gd name="T54" fmla="*/ 149 w 213"/>
                        <a:gd name="T55" fmla="*/ 1 h 198"/>
                        <a:gd name="T56" fmla="*/ 169 w 213"/>
                        <a:gd name="T57" fmla="*/ 2 h 198"/>
                        <a:gd name="T58" fmla="*/ 190 w 213"/>
                        <a:gd name="T59" fmla="*/ 3 h 198"/>
                        <a:gd name="T60" fmla="*/ 210 w 213"/>
                        <a:gd name="T61" fmla="*/ 5 h 198"/>
                        <a:gd name="T62" fmla="*/ 210 w 213"/>
                        <a:gd name="T63" fmla="*/ 10 h 198"/>
                        <a:gd name="T64" fmla="*/ 211 w 213"/>
                        <a:gd name="T65" fmla="*/ 32 h 198"/>
                        <a:gd name="T66" fmla="*/ 211 w 213"/>
                        <a:gd name="T67" fmla="*/ 56 h 198"/>
                        <a:gd name="T68" fmla="*/ 212 w 213"/>
                        <a:gd name="T69" fmla="*/ 79 h 198"/>
                        <a:gd name="T70" fmla="*/ 212 w 213"/>
                        <a:gd name="T71" fmla="*/ 102 h 198"/>
                        <a:gd name="T72" fmla="*/ 211 w 213"/>
                        <a:gd name="T73" fmla="*/ 125 h 198"/>
                        <a:gd name="T74" fmla="*/ 211 w 213"/>
                        <a:gd name="T75" fmla="*/ 148 h 198"/>
                        <a:gd name="T76" fmla="*/ 210 w 213"/>
                        <a:gd name="T77" fmla="*/ 193 h 198"/>
                        <a:gd name="T78" fmla="*/ 189 w 213"/>
                        <a:gd name="T79" fmla="*/ 194 h 198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213"/>
                        <a:gd name="T121" fmla="*/ 0 h 198"/>
                        <a:gd name="T122" fmla="*/ 213 w 213"/>
                        <a:gd name="T123" fmla="*/ 198 h 198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213" h="198">
                          <a:moveTo>
                            <a:pt x="189" y="194"/>
                          </a:moveTo>
                          <a:lnTo>
                            <a:pt x="165" y="195"/>
                          </a:lnTo>
                          <a:lnTo>
                            <a:pt x="142" y="196"/>
                          </a:lnTo>
                          <a:lnTo>
                            <a:pt x="119" y="197"/>
                          </a:lnTo>
                          <a:lnTo>
                            <a:pt x="95" y="197"/>
                          </a:lnTo>
                          <a:lnTo>
                            <a:pt x="72" y="196"/>
                          </a:lnTo>
                          <a:lnTo>
                            <a:pt x="49" y="195"/>
                          </a:lnTo>
                          <a:lnTo>
                            <a:pt x="25" y="195"/>
                          </a:lnTo>
                          <a:lnTo>
                            <a:pt x="2" y="193"/>
                          </a:lnTo>
                          <a:lnTo>
                            <a:pt x="2" y="183"/>
                          </a:lnTo>
                          <a:lnTo>
                            <a:pt x="1" y="164"/>
                          </a:lnTo>
                          <a:lnTo>
                            <a:pt x="0" y="144"/>
                          </a:lnTo>
                          <a:lnTo>
                            <a:pt x="0" y="124"/>
                          </a:lnTo>
                          <a:lnTo>
                            <a:pt x="0" y="104"/>
                          </a:lnTo>
                          <a:lnTo>
                            <a:pt x="0" y="84"/>
                          </a:lnTo>
                          <a:lnTo>
                            <a:pt x="0" y="64"/>
                          </a:lnTo>
                          <a:lnTo>
                            <a:pt x="0" y="44"/>
                          </a:lnTo>
                          <a:lnTo>
                            <a:pt x="1" y="24"/>
                          </a:lnTo>
                          <a:lnTo>
                            <a:pt x="1" y="4"/>
                          </a:lnTo>
                          <a:lnTo>
                            <a:pt x="1" y="2"/>
                          </a:lnTo>
                          <a:lnTo>
                            <a:pt x="5" y="2"/>
                          </a:lnTo>
                          <a:lnTo>
                            <a:pt x="25" y="1"/>
                          </a:lnTo>
                          <a:lnTo>
                            <a:pt x="46" y="0"/>
                          </a:lnTo>
                          <a:lnTo>
                            <a:pt x="66" y="0"/>
                          </a:lnTo>
                          <a:lnTo>
                            <a:pt x="87" y="0"/>
                          </a:lnTo>
                          <a:lnTo>
                            <a:pt x="107" y="0"/>
                          </a:lnTo>
                          <a:lnTo>
                            <a:pt x="128" y="0"/>
                          </a:lnTo>
                          <a:lnTo>
                            <a:pt x="149" y="1"/>
                          </a:lnTo>
                          <a:lnTo>
                            <a:pt x="169" y="2"/>
                          </a:lnTo>
                          <a:lnTo>
                            <a:pt x="190" y="3"/>
                          </a:lnTo>
                          <a:lnTo>
                            <a:pt x="210" y="5"/>
                          </a:lnTo>
                          <a:lnTo>
                            <a:pt x="210" y="10"/>
                          </a:lnTo>
                          <a:lnTo>
                            <a:pt x="211" y="32"/>
                          </a:lnTo>
                          <a:lnTo>
                            <a:pt x="211" y="56"/>
                          </a:lnTo>
                          <a:lnTo>
                            <a:pt x="212" y="79"/>
                          </a:lnTo>
                          <a:lnTo>
                            <a:pt x="212" y="102"/>
                          </a:lnTo>
                          <a:lnTo>
                            <a:pt x="211" y="125"/>
                          </a:lnTo>
                          <a:lnTo>
                            <a:pt x="211" y="148"/>
                          </a:lnTo>
                          <a:lnTo>
                            <a:pt x="210" y="193"/>
                          </a:lnTo>
                          <a:lnTo>
                            <a:pt x="189" y="19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2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3483" y="2424"/>
                      <a:ext cx="181" cy="165"/>
                    </a:xfrm>
                    <a:custGeom>
                      <a:avLst/>
                      <a:gdLst>
                        <a:gd name="T0" fmla="*/ 0 w 181"/>
                        <a:gd name="T1" fmla="*/ 162 h 165"/>
                        <a:gd name="T2" fmla="*/ 0 w 181"/>
                        <a:gd name="T3" fmla="*/ 0 h 165"/>
                        <a:gd name="T4" fmla="*/ 180 w 181"/>
                        <a:gd name="T5" fmla="*/ 1 h 165"/>
                        <a:gd name="T6" fmla="*/ 180 w 181"/>
                        <a:gd name="T7" fmla="*/ 164 h 165"/>
                        <a:gd name="T8" fmla="*/ 0 w 181"/>
                        <a:gd name="T9" fmla="*/ 162 h 1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165"/>
                        <a:gd name="T17" fmla="*/ 181 w 181"/>
                        <a:gd name="T18" fmla="*/ 165 h 1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165">
                          <a:moveTo>
                            <a:pt x="0" y="162"/>
                          </a:moveTo>
                          <a:lnTo>
                            <a:pt x="0" y="0"/>
                          </a:lnTo>
                          <a:lnTo>
                            <a:pt x="180" y="1"/>
                          </a:lnTo>
                          <a:lnTo>
                            <a:pt x="180" y="164"/>
                          </a:lnTo>
                          <a:lnTo>
                            <a:pt x="0" y="162"/>
                          </a:lnTo>
                        </a:path>
                      </a:pathLst>
                    </a:custGeom>
                    <a:solidFill>
                      <a:srgbClr val="00EAFF"/>
                    </a:solidFill>
                    <a:ln w="12699" cap="rnd">
                      <a:solidFill>
                        <a:srgbClr val="00EA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3" name="Rectangle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0" y="2467"/>
                      <a:ext cx="205" cy="1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aphicFrame>
                <p:nvGraphicFramePr>
                  <p:cNvPr id="141" name="Object 242"/>
                  <p:cNvGraphicFramePr>
                    <a:graphicFrameLocks/>
                  </p:cNvGraphicFramePr>
                  <p:nvPr/>
                </p:nvGraphicFramePr>
                <p:xfrm>
                  <a:off x="3766" y="2613"/>
                  <a:ext cx="199" cy="155"/>
                </p:xfrm>
                <a:graphic>
                  <a:graphicData uri="http://schemas.openxmlformats.org/presentationml/2006/ole">
                    <p:oleObj spid="_x0000_s4101" name="Image.Server" r:id="rId6" imgW="315720" imgH="245880" progId="">
                      <p:embed/>
                    </p:oleObj>
                  </a:graphicData>
                </a:graphic>
              </p:graphicFrame>
            </p:grpSp>
            <p:grpSp>
              <p:nvGrpSpPr>
                <p:cNvPr id="137" name="Group 243"/>
                <p:cNvGrpSpPr>
                  <a:grpSpLocks/>
                </p:cNvGrpSpPr>
                <p:nvPr/>
              </p:nvGrpSpPr>
              <p:grpSpPr bwMode="auto">
                <a:xfrm>
                  <a:off x="3860" y="2785"/>
                  <a:ext cx="52" cy="62"/>
                  <a:chOff x="3860" y="2785"/>
                  <a:chExt cx="52" cy="62"/>
                </a:xfrm>
              </p:grpSpPr>
              <p:sp>
                <p:nvSpPr>
                  <p:cNvPr id="138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3860" y="2785"/>
                    <a:ext cx="52" cy="62"/>
                  </a:xfrm>
                  <a:prstGeom prst="rect">
                    <a:avLst/>
                  </a:prstGeom>
                  <a:solidFill>
                    <a:schemeClr val="tx1"/>
                  </a:solidFill>
                  <a:ln w="12699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39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2811"/>
                    <a:ext cx="20" cy="2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699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" name="Group 246"/>
              <p:cNvGrpSpPr>
                <a:grpSpLocks/>
              </p:cNvGrpSpPr>
              <p:nvPr/>
            </p:nvGrpSpPr>
            <p:grpSpPr bwMode="auto">
              <a:xfrm>
                <a:off x="2885" y="1533"/>
                <a:ext cx="673" cy="575"/>
                <a:chOff x="3357" y="2374"/>
                <a:chExt cx="608" cy="484"/>
              </a:xfrm>
            </p:grpSpPr>
            <p:grpSp>
              <p:nvGrpSpPr>
                <p:cNvPr id="78" name="Group 247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608" cy="484"/>
                  <a:chOff x="3357" y="2374"/>
                  <a:chExt cx="608" cy="484"/>
                </a:xfrm>
              </p:grpSpPr>
              <p:grpSp>
                <p:nvGrpSpPr>
                  <p:cNvPr id="82" name="Group 248"/>
                  <p:cNvGrpSpPr>
                    <a:grpSpLocks/>
                  </p:cNvGrpSpPr>
                  <p:nvPr/>
                </p:nvGrpSpPr>
                <p:grpSpPr bwMode="auto">
                  <a:xfrm>
                    <a:off x="3357" y="2374"/>
                    <a:ext cx="436" cy="484"/>
                    <a:chOff x="3357" y="2374"/>
                    <a:chExt cx="436" cy="484"/>
                  </a:xfrm>
                </p:grpSpPr>
                <p:sp>
                  <p:nvSpPr>
                    <p:cNvPr id="84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344" cy="38"/>
                    </a:xfrm>
                    <a:custGeom>
                      <a:avLst/>
                      <a:gdLst>
                        <a:gd name="T0" fmla="*/ 0 w 344"/>
                        <a:gd name="T1" fmla="*/ 37 h 38"/>
                        <a:gd name="T2" fmla="*/ 21 w 344"/>
                        <a:gd name="T3" fmla="*/ 0 h 38"/>
                        <a:gd name="T4" fmla="*/ 310 w 344"/>
                        <a:gd name="T5" fmla="*/ 0 h 38"/>
                        <a:gd name="T6" fmla="*/ 343 w 344"/>
                        <a:gd name="T7" fmla="*/ 37 h 38"/>
                        <a:gd name="T8" fmla="*/ 0 w 344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38"/>
                        <a:gd name="T17" fmla="*/ 344 w 344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310" y="0"/>
                          </a:lnTo>
                          <a:lnTo>
                            <a:pt x="343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153" cy="38"/>
                    </a:xfrm>
                    <a:custGeom>
                      <a:avLst/>
                      <a:gdLst>
                        <a:gd name="T0" fmla="*/ 0 w 153"/>
                        <a:gd name="T1" fmla="*/ 37 h 38"/>
                        <a:gd name="T2" fmla="*/ 21 w 153"/>
                        <a:gd name="T3" fmla="*/ 0 h 38"/>
                        <a:gd name="T4" fmla="*/ 152 w 153"/>
                        <a:gd name="T5" fmla="*/ 0 h 38"/>
                        <a:gd name="T6" fmla="*/ 148 w 153"/>
                        <a:gd name="T7" fmla="*/ 37 h 38"/>
                        <a:gd name="T8" fmla="*/ 0 w 153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3"/>
                        <a:gd name="T16" fmla="*/ 0 h 38"/>
                        <a:gd name="T17" fmla="*/ 153 w 153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3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152" y="0"/>
                          </a:lnTo>
                          <a:lnTo>
                            <a:pt x="148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3409" y="2690"/>
                      <a:ext cx="344" cy="93"/>
                    </a:xfrm>
                    <a:custGeom>
                      <a:avLst/>
                      <a:gdLst>
                        <a:gd name="T0" fmla="*/ 0 w 344"/>
                        <a:gd name="T1" fmla="*/ 0 h 93"/>
                        <a:gd name="T2" fmla="*/ 343 w 344"/>
                        <a:gd name="T3" fmla="*/ 0 h 93"/>
                        <a:gd name="T4" fmla="*/ 343 w 344"/>
                        <a:gd name="T5" fmla="*/ 92 h 93"/>
                        <a:gd name="T6" fmla="*/ 0 w 344"/>
                        <a:gd name="T7" fmla="*/ 92 h 93"/>
                        <a:gd name="T8" fmla="*/ 0 w 344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93"/>
                        <a:gd name="T17" fmla="*/ 344 w 344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93">
                          <a:moveTo>
                            <a:pt x="0" y="0"/>
                          </a:moveTo>
                          <a:lnTo>
                            <a:pt x="343" y="0"/>
                          </a:lnTo>
                          <a:lnTo>
                            <a:pt x="343" y="92"/>
                          </a:lnTo>
                          <a:lnTo>
                            <a:pt x="0" y="9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3430" y="2712"/>
                      <a:ext cx="56" cy="29"/>
                    </a:xfrm>
                    <a:custGeom>
                      <a:avLst/>
                      <a:gdLst>
                        <a:gd name="T0" fmla="*/ 0 w 56"/>
                        <a:gd name="T1" fmla="*/ 28 h 29"/>
                        <a:gd name="T2" fmla="*/ 0 w 56"/>
                        <a:gd name="T3" fmla="*/ 0 h 29"/>
                        <a:gd name="T4" fmla="*/ 55 w 56"/>
                        <a:gd name="T5" fmla="*/ 0 h 29"/>
                        <a:gd name="T6" fmla="*/ 55 w 56"/>
                        <a:gd name="T7" fmla="*/ 28 h 29"/>
                        <a:gd name="T8" fmla="*/ 0 w 56"/>
                        <a:gd name="T9" fmla="*/ 28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29"/>
                        <a:gd name="T17" fmla="*/ 56 w 56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29">
                          <a:moveTo>
                            <a:pt x="0" y="28"/>
                          </a:moveTo>
                          <a:lnTo>
                            <a:pt x="0" y="0"/>
                          </a:lnTo>
                          <a:lnTo>
                            <a:pt x="55" y="0"/>
                          </a:lnTo>
                          <a:lnTo>
                            <a:pt x="55" y="28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3411" y="2693"/>
                      <a:ext cx="139" cy="86"/>
                    </a:xfrm>
                    <a:custGeom>
                      <a:avLst/>
                      <a:gdLst>
                        <a:gd name="T0" fmla="*/ 138 w 139"/>
                        <a:gd name="T1" fmla="*/ 85 h 86"/>
                        <a:gd name="T2" fmla="*/ 138 w 139"/>
                        <a:gd name="T3" fmla="*/ 0 h 86"/>
                        <a:gd name="T4" fmla="*/ 0 w 139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139"/>
                        <a:gd name="T10" fmla="*/ 0 h 86"/>
                        <a:gd name="T11" fmla="*/ 139 w 139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9" h="86">
                          <a:moveTo>
                            <a:pt x="138" y="85"/>
                          </a:moveTo>
                          <a:lnTo>
                            <a:pt x="13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3721" y="2714"/>
                      <a:ext cx="30" cy="21"/>
                    </a:xfrm>
                    <a:custGeom>
                      <a:avLst/>
                      <a:gdLst>
                        <a:gd name="T0" fmla="*/ 29 w 30"/>
                        <a:gd name="T1" fmla="*/ 20 h 21"/>
                        <a:gd name="T2" fmla="*/ 8 w 30"/>
                        <a:gd name="T3" fmla="*/ 20 h 21"/>
                        <a:gd name="T4" fmla="*/ 7 w 30"/>
                        <a:gd name="T5" fmla="*/ 20 h 21"/>
                        <a:gd name="T6" fmla="*/ 5 w 30"/>
                        <a:gd name="T7" fmla="*/ 20 h 21"/>
                        <a:gd name="T8" fmla="*/ 4 w 30"/>
                        <a:gd name="T9" fmla="*/ 19 h 21"/>
                        <a:gd name="T10" fmla="*/ 3 w 30"/>
                        <a:gd name="T11" fmla="*/ 18 h 21"/>
                        <a:gd name="T12" fmla="*/ 2 w 30"/>
                        <a:gd name="T13" fmla="*/ 17 h 21"/>
                        <a:gd name="T14" fmla="*/ 1 w 30"/>
                        <a:gd name="T15" fmla="*/ 16 h 21"/>
                        <a:gd name="T16" fmla="*/ 1 w 30"/>
                        <a:gd name="T17" fmla="*/ 14 h 21"/>
                        <a:gd name="T18" fmla="*/ 0 w 30"/>
                        <a:gd name="T19" fmla="*/ 13 h 21"/>
                        <a:gd name="T20" fmla="*/ 0 w 30"/>
                        <a:gd name="T21" fmla="*/ 12 h 21"/>
                        <a:gd name="T22" fmla="*/ 0 w 30"/>
                        <a:gd name="T23" fmla="*/ 10 h 21"/>
                        <a:gd name="T24" fmla="*/ 0 w 30"/>
                        <a:gd name="T25" fmla="*/ 8 h 21"/>
                        <a:gd name="T26" fmla="*/ 0 w 30"/>
                        <a:gd name="T27" fmla="*/ 7 h 21"/>
                        <a:gd name="T28" fmla="*/ 0 w 30"/>
                        <a:gd name="T29" fmla="*/ 5 h 21"/>
                        <a:gd name="T30" fmla="*/ 1 w 30"/>
                        <a:gd name="T31" fmla="*/ 4 h 21"/>
                        <a:gd name="T32" fmla="*/ 2 w 30"/>
                        <a:gd name="T33" fmla="*/ 3 h 21"/>
                        <a:gd name="T34" fmla="*/ 3 w 30"/>
                        <a:gd name="T35" fmla="*/ 2 h 21"/>
                        <a:gd name="T36" fmla="*/ 4 w 30"/>
                        <a:gd name="T37" fmla="*/ 1 h 21"/>
                        <a:gd name="T38" fmla="*/ 5 w 30"/>
                        <a:gd name="T39" fmla="*/ 0 h 21"/>
                        <a:gd name="T40" fmla="*/ 6 w 30"/>
                        <a:gd name="T41" fmla="*/ 0 h 21"/>
                        <a:gd name="T42" fmla="*/ 7 w 30"/>
                        <a:gd name="T43" fmla="*/ 0 h 21"/>
                        <a:gd name="T44" fmla="*/ 8 w 30"/>
                        <a:gd name="T45" fmla="*/ 0 h 21"/>
                        <a:gd name="T46" fmla="*/ 10 w 30"/>
                        <a:gd name="T47" fmla="*/ 0 h 21"/>
                        <a:gd name="T48" fmla="*/ 29 w 30"/>
                        <a:gd name="T49" fmla="*/ 0 h 2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0"/>
                        <a:gd name="T76" fmla="*/ 0 h 21"/>
                        <a:gd name="T77" fmla="*/ 30 w 30"/>
                        <a:gd name="T78" fmla="*/ 21 h 2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0" h="21">
                          <a:moveTo>
                            <a:pt x="29" y="20"/>
                          </a:moveTo>
                          <a:lnTo>
                            <a:pt x="8" y="20"/>
                          </a:lnTo>
                          <a:lnTo>
                            <a:pt x="7" y="20"/>
                          </a:lnTo>
                          <a:lnTo>
                            <a:pt x="5" y="20"/>
                          </a:lnTo>
                          <a:lnTo>
                            <a:pt x="4" y="19"/>
                          </a:lnTo>
                          <a:lnTo>
                            <a:pt x="3" y="18"/>
                          </a:lnTo>
                          <a:lnTo>
                            <a:pt x="2" y="17"/>
                          </a:lnTo>
                          <a:lnTo>
                            <a:pt x="1" y="16"/>
                          </a:lnTo>
                          <a:lnTo>
                            <a:pt x="1" y="14"/>
                          </a:lnTo>
                          <a:lnTo>
                            <a:pt x="0" y="13"/>
                          </a:lnTo>
                          <a:lnTo>
                            <a:pt x="0" y="12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1" y="4"/>
                          </a:lnTo>
                          <a:lnTo>
                            <a:pt x="2" y="3"/>
                          </a:lnTo>
                          <a:lnTo>
                            <a:pt x="3" y="2"/>
                          </a:lnTo>
                          <a:lnTo>
                            <a:pt x="4" y="1"/>
                          </a:lnTo>
                          <a:lnTo>
                            <a:pt x="5" y="0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8" y="0"/>
                          </a:lnTo>
                          <a:lnTo>
                            <a:pt x="10" y="0"/>
                          </a:lnTo>
                          <a:lnTo>
                            <a:pt x="29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3685" y="2693"/>
                      <a:ext cx="17" cy="86"/>
                    </a:xfrm>
                    <a:custGeom>
                      <a:avLst/>
                      <a:gdLst>
                        <a:gd name="T0" fmla="*/ 16 w 17"/>
                        <a:gd name="T1" fmla="*/ 0 h 86"/>
                        <a:gd name="T2" fmla="*/ 0 w 17"/>
                        <a:gd name="T3" fmla="*/ 85 h 86"/>
                        <a:gd name="T4" fmla="*/ 16 w 17"/>
                        <a:gd name="T5" fmla="*/ 85 h 86"/>
                        <a:gd name="T6" fmla="*/ 16 w 17"/>
                        <a:gd name="T7" fmla="*/ 0 h 8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86"/>
                        <a:gd name="T14" fmla="*/ 17 w 17"/>
                        <a:gd name="T15" fmla="*/ 86 h 8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86">
                          <a:moveTo>
                            <a:pt x="16" y="0"/>
                          </a:moveTo>
                          <a:lnTo>
                            <a:pt x="0" y="85"/>
                          </a:lnTo>
                          <a:lnTo>
                            <a:pt x="16" y="85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B5B5B5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Freeform 256"/>
                    <p:cNvSpPr>
                      <a:spLocks/>
                    </p:cNvSpPr>
                    <p:nvPr/>
                  </p:nvSpPr>
                  <p:spPr bwMode="auto">
                    <a:xfrm>
                      <a:off x="3694" y="2693"/>
                      <a:ext cx="57" cy="86"/>
                    </a:xfrm>
                    <a:custGeom>
                      <a:avLst/>
                      <a:gdLst>
                        <a:gd name="T0" fmla="*/ 0 w 57"/>
                        <a:gd name="T1" fmla="*/ 85 h 86"/>
                        <a:gd name="T2" fmla="*/ 0 w 57"/>
                        <a:gd name="T3" fmla="*/ 0 h 86"/>
                        <a:gd name="T4" fmla="*/ 56 w 57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57"/>
                        <a:gd name="T10" fmla="*/ 0 h 86"/>
                        <a:gd name="T11" fmla="*/ 57 w 57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" h="86">
                          <a:moveTo>
                            <a:pt x="0" y="85"/>
                          </a:moveTo>
                          <a:lnTo>
                            <a:pt x="0" y="0"/>
                          </a:lnTo>
                          <a:lnTo>
                            <a:pt x="56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Line 2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75" y="2744"/>
                      <a:ext cx="119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Freeform 258"/>
                    <p:cNvSpPr>
                      <a:spLocks/>
                    </p:cNvSpPr>
                    <p:nvPr/>
                  </p:nvSpPr>
                  <p:spPr bwMode="auto">
                    <a:xfrm>
                      <a:off x="3573" y="2702"/>
                      <a:ext cx="122" cy="77"/>
                    </a:xfrm>
                    <a:custGeom>
                      <a:avLst/>
                      <a:gdLst>
                        <a:gd name="T0" fmla="*/ 0 w 122"/>
                        <a:gd name="T1" fmla="*/ 76 h 77"/>
                        <a:gd name="T2" fmla="*/ 0 w 122"/>
                        <a:gd name="T3" fmla="*/ 0 h 77"/>
                        <a:gd name="T4" fmla="*/ 121 w 122"/>
                        <a:gd name="T5" fmla="*/ 0 h 77"/>
                        <a:gd name="T6" fmla="*/ 0 60000 65536"/>
                        <a:gd name="T7" fmla="*/ 0 60000 65536"/>
                        <a:gd name="T8" fmla="*/ 0 60000 65536"/>
                        <a:gd name="T9" fmla="*/ 0 w 122"/>
                        <a:gd name="T10" fmla="*/ 0 h 77"/>
                        <a:gd name="T11" fmla="*/ 122 w 122"/>
                        <a:gd name="T12" fmla="*/ 77 h 7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2" h="77">
                          <a:moveTo>
                            <a:pt x="0" y="76"/>
                          </a:moveTo>
                          <a:lnTo>
                            <a:pt x="0" y="0"/>
                          </a:lnTo>
                          <a:lnTo>
                            <a:pt x="12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Line 2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Line 2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Line 2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Line 2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Line 2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Line 2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9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Line 2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35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0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6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3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3594" y="2712"/>
                      <a:ext cx="77" cy="23"/>
                    </a:xfrm>
                    <a:custGeom>
                      <a:avLst/>
                      <a:gdLst>
                        <a:gd name="T0" fmla="*/ 0 w 77"/>
                        <a:gd name="T1" fmla="*/ 22 h 23"/>
                        <a:gd name="T2" fmla="*/ 0 w 77"/>
                        <a:gd name="T3" fmla="*/ 0 h 23"/>
                        <a:gd name="T4" fmla="*/ 76 w 77"/>
                        <a:gd name="T5" fmla="*/ 0 h 23"/>
                        <a:gd name="T6" fmla="*/ 76 w 77"/>
                        <a:gd name="T7" fmla="*/ 22 h 23"/>
                        <a:gd name="T8" fmla="*/ 0 w 77"/>
                        <a:gd name="T9" fmla="*/ 22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7"/>
                        <a:gd name="T16" fmla="*/ 0 h 23"/>
                        <a:gd name="T17" fmla="*/ 77 w 77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7" h="23">
                          <a:moveTo>
                            <a:pt x="0" y="22"/>
                          </a:moveTo>
                          <a:lnTo>
                            <a:pt x="0" y="0"/>
                          </a:lnTo>
                          <a:lnTo>
                            <a:pt x="76" y="0"/>
                          </a:lnTo>
                          <a:lnTo>
                            <a:pt x="76" y="22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3597" y="2718"/>
                      <a:ext cx="72" cy="17"/>
                    </a:xfrm>
                    <a:custGeom>
                      <a:avLst/>
                      <a:gdLst>
                        <a:gd name="T0" fmla="*/ 0 w 72"/>
                        <a:gd name="T1" fmla="*/ 16 h 17"/>
                        <a:gd name="T2" fmla="*/ 0 w 72"/>
                        <a:gd name="T3" fmla="*/ 0 h 17"/>
                        <a:gd name="T4" fmla="*/ 71 w 72"/>
                        <a:gd name="T5" fmla="*/ 0 h 17"/>
                        <a:gd name="T6" fmla="*/ 71 w 72"/>
                        <a:gd name="T7" fmla="*/ 16 h 17"/>
                        <a:gd name="T8" fmla="*/ 0 w 72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7"/>
                        <a:gd name="T17" fmla="*/ 72 w 72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1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273"/>
                    <p:cNvSpPr>
                      <a:spLocks/>
                    </p:cNvSpPr>
                    <p:nvPr/>
                  </p:nvSpPr>
                  <p:spPr bwMode="auto">
                    <a:xfrm>
                      <a:off x="3611" y="2715"/>
                      <a:ext cx="41" cy="17"/>
                    </a:xfrm>
                    <a:custGeom>
                      <a:avLst/>
                      <a:gdLst>
                        <a:gd name="T0" fmla="*/ 0 w 41"/>
                        <a:gd name="T1" fmla="*/ 16 h 17"/>
                        <a:gd name="T2" fmla="*/ 0 w 41"/>
                        <a:gd name="T3" fmla="*/ 0 h 17"/>
                        <a:gd name="T4" fmla="*/ 40 w 41"/>
                        <a:gd name="T5" fmla="*/ 0 h 17"/>
                        <a:gd name="T6" fmla="*/ 40 w 41"/>
                        <a:gd name="T7" fmla="*/ 16 h 17"/>
                        <a:gd name="T8" fmla="*/ 0 w 41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"/>
                        <a:gd name="T16" fmla="*/ 0 h 17"/>
                        <a:gd name="T17" fmla="*/ 41 w 4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40" y="0"/>
                          </a:ln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Freeform 274"/>
                    <p:cNvSpPr>
                      <a:spLocks/>
                    </p:cNvSpPr>
                    <p:nvPr/>
                  </p:nvSpPr>
                  <p:spPr bwMode="auto">
                    <a:xfrm>
                      <a:off x="3611" y="2724"/>
                      <a:ext cx="41" cy="17"/>
                    </a:xfrm>
                    <a:custGeom>
                      <a:avLst/>
                      <a:gdLst>
                        <a:gd name="T0" fmla="*/ 40 w 41"/>
                        <a:gd name="T1" fmla="*/ 0 h 17"/>
                        <a:gd name="T2" fmla="*/ 40 w 41"/>
                        <a:gd name="T3" fmla="*/ 16 h 17"/>
                        <a:gd name="T4" fmla="*/ 0 w 41"/>
                        <a:gd name="T5" fmla="*/ 16 h 17"/>
                        <a:gd name="T6" fmla="*/ 0 60000 65536"/>
                        <a:gd name="T7" fmla="*/ 0 60000 65536"/>
                        <a:gd name="T8" fmla="*/ 0 60000 65536"/>
                        <a:gd name="T9" fmla="*/ 0 w 41"/>
                        <a:gd name="T10" fmla="*/ 0 h 17"/>
                        <a:gd name="T11" fmla="*/ 41 w 41"/>
                        <a:gd name="T12" fmla="*/ 17 h 1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" h="17">
                          <a:moveTo>
                            <a:pt x="40" y="0"/>
                          </a:move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275"/>
                    <p:cNvSpPr>
                      <a:spLocks/>
                    </p:cNvSpPr>
                    <p:nvPr/>
                  </p:nvSpPr>
                  <p:spPr bwMode="auto">
                    <a:xfrm>
                      <a:off x="360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" name="Freeform 276"/>
                    <p:cNvSpPr>
                      <a:spLocks/>
                    </p:cNvSpPr>
                    <p:nvPr/>
                  </p:nvSpPr>
                  <p:spPr bwMode="auto">
                    <a:xfrm>
                      <a:off x="365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277"/>
                    <p:cNvSpPr>
                      <a:spLocks/>
                    </p:cNvSpPr>
                    <p:nvPr/>
                  </p:nvSpPr>
                  <p:spPr bwMode="auto">
                    <a:xfrm>
                      <a:off x="3723" y="2715"/>
                      <a:ext cx="17" cy="19"/>
                    </a:xfrm>
                    <a:custGeom>
                      <a:avLst/>
                      <a:gdLst>
                        <a:gd name="T0" fmla="*/ 16 w 17"/>
                        <a:gd name="T1" fmla="*/ 0 h 19"/>
                        <a:gd name="T2" fmla="*/ 16 w 17"/>
                        <a:gd name="T3" fmla="*/ 18 h 19"/>
                        <a:gd name="T4" fmla="*/ 7 w 17"/>
                        <a:gd name="T5" fmla="*/ 18 h 19"/>
                        <a:gd name="T6" fmla="*/ 6 w 17"/>
                        <a:gd name="T7" fmla="*/ 18 h 19"/>
                        <a:gd name="T8" fmla="*/ 5 w 17"/>
                        <a:gd name="T9" fmla="*/ 17 h 19"/>
                        <a:gd name="T10" fmla="*/ 4 w 17"/>
                        <a:gd name="T11" fmla="*/ 16 h 19"/>
                        <a:gd name="T12" fmla="*/ 3 w 17"/>
                        <a:gd name="T13" fmla="*/ 16 h 19"/>
                        <a:gd name="T14" fmla="*/ 2 w 17"/>
                        <a:gd name="T15" fmla="*/ 15 h 19"/>
                        <a:gd name="T16" fmla="*/ 1 w 17"/>
                        <a:gd name="T17" fmla="*/ 14 h 19"/>
                        <a:gd name="T18" fmla="*/ 0 w 17"/>
                        <a:gd name="T19" fmla="*/ 12 h 19"/>
                        <a:gd name="T20" fmla="*/ 0 w 17"/>
                        <a:gd name="T21" fmla="*/ 11 h 19"/>
                        <a:gd name="T22" fmla="*/ 0 w 17"/>
                        <a:gd name="T23" fmla="*/ 10 h 19"/>
                        <a:gd name="T24" fmla="*/ 0 w 17"/>
                        <a:gd name="T25" fmla="*/ 8 h 19"/>
                        <a:gd name="T26" fmla="*/ 0 w 17"/>
                        <a:gd name="T27" fmla="*/ 6 h 19"/>
                        <a:gd name="T28" fmla="*/ 0 w 17"/>
                        <a:gd name="T29" fmla="*/ 5 h 19"/>
                        <a:gd name="T30" fmla="*/ 0 w 17"/>
                        <a:gd name="T31" fmla="*/ 4 h 19"/>
                        <a:gd name="T32" fmla="*/ 1 w 17"/>
                        <a:gd name="T33" fmla="*/ 3 h 19"/>
                        <a:gd name="T34" fmla="*/ 2 w 17"/>
                        <a:gd name="T35" fmla="*/ 2 h 19"/>
                        <a:gd name="T36" fmla="*/ 3 w 17"/>
                        <a:gd name="T37" fmla="*/ 1 h 19"/>
                        <a:gd name="T38" fmla="*/ 4 w 17"/>
                        <a:gd name="T39" fmla="*/ 0 h 19"/>
                        <a:gd name="T40" fmla="*/ 5 w 17"/>
                        <a:gd name="T41" fmla="*/ 0 h 19"/>
                        <a:gd name="T42" fmla="*/ 7 w 17"/>
                        <a:gd name="T43" fmla="*/ 0 h 19"/>
                        <a:gd name="T44" fmla="*/ 16 w 17"/>
                        <a:gd name="T45" fmla="*/ 0 h 1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"/>
                        <a:gd name="T70" fmla="*/ 0 h 19"/>
                        <a:gd name="T71" fmla="*/ 17 w 17"/>
                        <a:gd name="T72" fmla="*/ 19 h 1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" h="19">
                          <a:moveTo>
                            <a:pt x="16" y="0"/>
                          </a:moveTo>
                          <a:lnTo>
                            <a:pt x="16" y="18"/>
                          </a:lnTo>
                          <a:lnTo>
                            <a:pt x="7" y="18"/>
                          </a:lnTo>
                          <a:lnTo>
                            <a:pt x="6" y="18"/>
                          </a:lnTo>
                          <a:lnTo>
                            <a:pt x="5" y="17"/>
                          </a:lnTo>
                          <a:lnTo>
                            <a:pt x="4" y="16"/>
                          </a:lnTo>
                          <a:lnTo>
                            <a:pt x="3" y="16"/>
                          </a:lnTo>
                          <a:lnTo>
                            <a:pt x="2" y="15"/>
                          </a:lnTo>
                          <a:lnTo>
                            <a:pt x="1" y="14"/>
                          </a:lnTo>
                          <a:lnTo>
                            <a:pt x="0" y="12"/>
                          </a:lnTo>
                          <a:lnTo>
                            <a:pt x="0" y="11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Freeform 278"/>
                    <p:cNvSpPr>
                      <a:spLocks/>
                    </p:cNvSpPr>
                    <p:nvPr/>
                  </p:nvSpPr>
                  <p:spPr bwMode="auto">
                    <a:xfrm>
                      <a:off x="3409" y="2765"/>
                      <a:ext cx="78" cy="17"/>
                    </a:xfrm>
                    <a:custGeom>
                      <a:avLst/>
                      <a:gdLst>
                        <a:gd name="T0" fmla="*/ 0 w 78"/>
                        <a:gd name="T1" fmla="*/ 16 h 17"/>
                        <a:gd name="T2" fmla="*/ 0 w 78"/>
                        <a:gd name="T3" fmla="*/ 0 h 17"/>
                        <a:gd name="T4" fmla="*/ 71 w 78"/>
                        <a:gd name="T5" fmla="*/ 0 h 17"/>
                        <a:gd name="T6" fmla="*/ 77 w 78"/>
                        <a:gd name="T7" fmla="*/ 16 h 17"/>
                        <a:gd name="T8" fmla="*/ 0 w 78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7"/>
                        <a:gd name="T17" fmla="*/ 78 w 7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7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Line 2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" name="Line 2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7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281"/>
                    <p:cNvSpPr>
                      <a:spLocks/>
                    </p:cNvSpPr>
                    <p:nvPr/>
                  </p:nvSpPr>
                  <p:spPr bwMode="auto">
                    <a:xfrm>
                      <a:off x="3357" y="2768"/>
                      <a:ext cx="436" cy="86"/>
                    </a:xfrm>
                    <a:custGeom>
                      <a:avLst/>
                      <a:gdLst>
                        <a:gd name="T0" fmla="*/ 16 w 436"/>
                        <a:gd name="T1" fmla="*/ 0 h 86"/>
                        <a:gd name="T2" fmla="*/ 403 w 436"/>
                        <a:gd name="T3" fmla="*/ 0 h 86"/>
                        <a:gd name="T4" fmla="*/ 435 w 436"/>
                        <a:gd name="T5" fmla="*/ 68 h 86"/>
                        <a:gd name="T6" fmla="*/ 433 w 436"/>
                        <a:gd name="T7" fmla="*/ 79 h 86"/>
                        <a:gd name="T8" fmla="*/ 430 w 436"/>
                        <a:gd name="T9" fmla="*/ 85 h 86"/>
                        <a:gd name="T10" fmla="*/ 5 w 436"/>
                        <a:gd name="T11" fmla="*/ 85 h 86"/>
                        <a:gd name="T12" fmla="*/ 0 w 436"/>
                        <a:gd name="T13" fmla="*/ 73 h 86"/>
                        <a:gd name="T14" fmla="*/ 0 w 436"/>
                        <a:gd name="T15" fmla="*/ 66 h 86"/>
                        <a:gd name="T16" fmla="*/ 16 w 436"/>
                        <a:gd name="T17" fmla="*/ 0 h 8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6"/>
                        <a:gd name="T28" fmla="*/ 0 h 86"/>
                        <a:gd name="T29" fmla="*/ 436 w 436"/>
                        <a:gd name="T30" fmla="*/ 86 h 8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6" h="86">
                          <a:moveTo>
                            <a:pt x="16" y="0"/>
                          </a:moveTo>
                          <a:lnTo>
                            <a:pt x="403" y="0"/>
                          </a:lnTo>
                          <a:lnTo>
                            <a:pt x="435" y="68"/>
                          </a:lnTo>
                          <a:lnTo>
                            <a:pt x="433" y="79"/>
                          </a:lnTo>
                          <a:lnTo>
                            <a:pt x="430" y="85"/>
                          </a:lnTo>
                          <a:lnTo>
                            <a:pt x="5" y="85"/>
                          </a:lnTo>
                          <a:lnTo>
                            <a:pt x="0" y="73"/>
                          </a:lnTo>
                          <a:lnTo>
                            <a:pt x="0" y="6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3378" y="2798"/>
                      <a:ext cx="235" cy="28"/>
                    </a:xfrm>
                    <a:custGeom>
                      <a:avLst/>
                      <a:gdLst>
                        <a:gd name="T0" fmla="*/ 0 w 235"/>
                        <a:gd name="T1" fmla="*/ 27 h 28"/>
                        <a:gd name="T2" fmla="*/ 5 w 235"/>
                        <a:gd name="T3" fmla="*/ 0 h 28"/>
                        <a:gd name="T4" fmla="*/ 230 w 235"/>
                        <a:gd name="T5" fmla="*/ 0 h 28"/>
                        <a:gd name="T6" fmla="*/ 234 w 235"/>
                        <a:gd name="T7" fmla="*/ 27 h 28"/>
                        <a:gd name="T8" fmla="*/ 0 w 235"/>
                        <a:gd name="T9" fmla="*/ 27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5"/>
                        <a:gd name="T16" fmla="*/ 0 h 28"/>
                        <a:gd name="T17" fmla="*/ 235 w 235"/>
                        <a:gd name="T18" fmla="*/ 28 h 2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5" h="28">
                          <a:moveTo>
                            <a:pt x="0" y="27"/>
                          </a:moveTo>
                          <a:lnTo>
                            <a:pt x="5" y="0"/>
                          </a:lnTo>
                          <a:lnTo>
                            <a:pt x="230" y="0"/>
                          </a:lnTo>
                          <a:lnTo>
                            <a:pt x="234" y="27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3385" y="2781"/>
                      <a:ext cx="295" cy="17"/>
                    </a:xfrm>
                    <a:custGeom>
                      <a:avLst/>
                      <a:gdLst>
                        <a:gd name="T0" fmla="*/ 0 w 295"/>
                        <a:gd name="T1" fmla="*/ 16 h 17"/>
                        <a:gd name="T2" fmla="*/ 294 w 295"/>
                        <a:gd name="T3" fmla="*/ 15 h 17"/>
                        <a:gd name="T4" fmla="*/ 291 w 295"/>
                        <a:gd name="T5" fmla="*/ 0 h 17"/>
                        <a:gd name="T6" fmla="*/ 2 w 295"/>
                        <a:gd name="T7" fmla="*/ 0 h 17"/>
                        <a:gd name="T8" fmla="*/ 0 w 295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5"/>
                        <a:gd name="T16" fmla="*/ 0 h 17"/>
                        <a:gd name="T17" fmla="*/ 295 w 295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5" h="17">
                          <a:moveTo>
                            <a:pt x="0" y="16"/>
                          </a:moveTo>
                          <a:lnTo>
                            <a:pt x="294" y="15"/>
                          </a:lnTo>
                          <a:lnTo>
                            <a:pt x="291" y="0"/>
                          </a:lnTo>
                          <a:lnTo>
                            <a:pt x="2" y="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3695" y="2798"/>
                      <a:ext cx="73" cy="30"/>
                    </a:xfrm>
                    <a:custGeom>
                      <a:avLst/>
                      <a:gdLst>
                        <a:gd name="T0" fmla="*/ 8 w 73"/>
                        <a:gd name="T1" fmla="*/ 29 h 30"/>
                        <a:gd name="T2" fmla="*/ 0 w 73"/>
                        <a:gd name="T3" fmla="*/ 0 h 30"/>
                        <a:gd name="T4" fmla="*/ 59 w 73"/>
                        <a:gd name="T5" fmla="*/ 0 h 30"/>
                        <a:gd name="T6" fmla="*/ 72 w 73"/>
                        <a:gd name="T7" fmla="*/ 29 h 30"/>
                        <a:gd name="T8" fmla="*/ 8 w 73"/>
                        <a:gd name="T9" fmla="*/ 29 h 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"/>
                        <a:gd name="T16" fmla="*/ 0 h 30"/>
                        <a:gd name="T17" fmla="*/ 73 w 73"/>
                        <a:gd name="T18" fmla="*/ 30 h 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" h="30">
                          <a:moveTo>
                            <a:pt x="8" y="29"/>
                          </a:move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72" y="29"/>
                          </a:lnTo>
                          <a:lnTo>
                            <a:pt x="8" y="29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3689" y="2781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59 w 64"/>
                        <a:gd name="T3" fmla="*/ 1 h 17"/>
                        <a:gd name="T4" fmla="*/ 63 w 64"/>
                        <a:gd name="T5" fmla="*/ 16 h 17"/>
                        <a:gd name="T6" fmla="*/ 2 w 64"/>
                        <a:gd name="T7" fmla="*/ 16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59" y="1"/>
                          </a:lnTo>
                          <a:lnTo>
                            <a:pt x="63" y="16"/>
                          </a:lnTo>
                          <a:lnTo>
                            <a:pt x="2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3625" y="2798"/>
                      <a:ext cx="61" cy="17"/>
                    </a:xfrm>
                    <a:custGeom>
                      <a:avLst/>
                      <a:gdLst>
                        <a:gd name="T0" fmla="*/ 0 w 61"/>
                        <a:gd name="T1" fmla="*/ 0 h 17"/>
                        <a:gd name="T2" fmla="*/ 57 w 61"/>
                        <a:gd name="T3" fmla="*/ 0 h 17"/>
                        <a:gd name="T4" fmla="*/ 60 w 61"/>
                        <a:gd name="T5" fmla="*/ 16 h 17"/>
                        <a:gd name="T6" fmla="*/ 0 w 61"/>
                        <a:gd name="T7" fmla="*/ 16 h 17"/>
                        <a:gd name="T8" fmla="*/ 0 w 61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1"/>
                        <a:gd name="T16" fmla="*/ 0 h 17"/>
                        <a:gd name="T17" fmla="*/ 61 w 6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1" h="17">
                          <a:moveTo>
                            <a:pt x="0" y="0"/>
                          </a:moveTo>
                          <a:lnTo>
                            <a:pt x="57" y="0"/>
                          </a:lnTo>
                          <a:lnTo>
                            <a:pt x="60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3626" y="2817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1 w 64"/>
                        <a:gd name="T3" fmla="*/ 16 h 17"/>
                        <a:gd name="T4" fmla="*/ 63 w 64"/>
                        <a:gd name="T5" fmla="*/ 16 h 17"/>
                        <a:gd name="T6" fmla="*/ 60 w 64"/>
                        <a:gd name="T7" fmla="*/ 0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1" y="16"/>
                          </a:lnTo>
                          <a:lnTo>
                            <a:pt x="63" y="16"/>
                          </a:lnTo>
                          <a:lnTo>
                            <a:pt x="6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3361" y="2841"/>
                      <a:ext cx="428" cy="17"/>
                    </a:xfrm>
                    <a:custGeom>
                      <a:avLst/>
                      <a:gdLst>
                        <a:gd name="T0" fmla="*/ 0 w 428"/>
                        <a:gd name="T1" fmla="*/ 0 h 17"/>
                        <a:gd name="T2" fmla="*/ 427 w 428"/>
                        <a:gd name="T3" fmla="*/ 0 h 17"/>
                        <a:gd name="T4" fmla="*/ 425 w 428"/>
                        <a:gd name="T5" fmla="*/ 13 h 17"/>
                        <a:gd name="T6" fmla="*/ 423 w 428"/>
                        <a:gd name="T7" fmla="*/ 16 h 17"/>
                        <a:gd name="T8" fmla="*/ 4 w 428"/>
                        <a:gd name="T9" fmla="*/ 16 h 17"/>
                        <a:gd name="T10" fmla="*/ 2 w 428"/>
                        <a:gd name="T11" fmla="*/ 13 h 17"/>
                        <a:gd name="T12" fmla="*/ 0 w 428"/>
                        <a:gd name="T13" fmla="*/ 0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8"/>
                        <a:gd name="T22" fmla="*/ 0 h 17"/>
                        <a:gd name="T23" fmla="*/ 428 w 428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8" h="17">
                          <a:moveTo>
                            <a:pt x="0" y="0"/>
                          </a:moveTo>
                          <a:lnTo>
                            <a:pt x="427" y="0"/>
                          </a:lnTo>
                          <a:lnTo>
                            <a:pt x="425" y="13"/>
                          </a:lnTo>
                          <a:lnTo>
                            <a:pt x="423" y="16"/>
                          </a:lnTo>
                          <a:lnTo>
                            <a:pt x="4" y="16"/>
                          </a:lnTo>
                          <a:lnTo>
                            <a:pt x="2" y="1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7A7A7A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3" y="2849"/>
                      <a:ext cx="427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184" cy="31"/>
                    </a:xfrm>
                    <a:custGeom>
                      <a:avLst/>
                      <a:gdLst>
                        <a:gd name="T0" fmla="*/ 9 w 184"/>
                        <a:gd name="T1" fmla="*/ 0 h 31"/>
                        <a:gd name="T2" fmla="*/ 165 w 184"/>
                        <a:gd name="T3" fmla="*/ 0 h 31"/>
                        <a:gd name="T4" fmla="*/ 183 w 184"/>
                        <a:gd name="T5" fmla="*/ 25 h 31"/>
                        <a:gd name="T6" fmla="*/ 183 w 184"/>
                        <a:gd name="T7" fmla="*/ 30 h 31"/>
                        <a:gd name="T8" fmla="*/ 0 w 184"/>
                        <a:gd name="T9" fmla="*/ 30 h 31"/>
                        <a:gd name="T10" fmla="*/ 0 w 184"/>
                        <a:gd name="T11" fmla="*/ 27 h 31"/>
                        <a:gd name="T12" fmla="*/ 9 w 184"/>
                        <a:gd name="T13" fmla="*/ 0 h 3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4"/>
                        <a:gd name="T22" fmla="*/ 0 h 31"/>
                        <a:gd name="T23" fmla="*/ 184 w 184"/>
                        <a:gd name="T24" fmla="*/ 31 h 3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4" h="31">
                          <a:moveTo>
                            <a:pt x="9" y="0"/>
                          </a:moveTo>
                          <a:lnTo>
                            <a:pt x="165" y="0"/>
                          </a:lnTo>
                          <a:lnTo>
                            <a:pt x="183" y="25"/>
                          </a:lnTo>
                          <a:lnTo>
                            <a:pt x="183" y="30"/>
                          </a:lnTo>
                          <a:lnTo>
                            <a:pt x="0" y="30"/>
                          </a:lnTo>
                          <a:lnTo>
                            <a:pt x="0" y="27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86" cy="28"/>
                    </a:xfrm>
                    <a:custGeom>
                      <a:avLst/>
                      <a:gdLst>
                        <a:gd name="T0" fmla="*/ 0 w 86"/>
                        <a:gd name="T1" fmla="*/ 27 h 28"/>
                        <a:gd name="T2" fmla="*/ 78 w 86"/>
                        <a:gd name="T3" fmla="*/ 27 h 28"/>
                        <a:gd name="T4" fmla="*/ 85 w 86"/>
                        <a:gd name="T5" fmla="*/ 15 h 28"/>
                        <a:gd name="T6" fmla="*/ 85 w 86"/>
                        <a:gd name="T7" fmla="*/ 0 h 28"/>
                        <a:gd name="T8" fmla="*/ 10 w 86"/>
                        <a:gd name="T9" fmla="*/ 0 h 28"/>
                        <a:gd name="T10" fmla="*/ 0 w 86"/>
                        <a:gd name="T11" fmla="*/ 27 h 2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6"/>
                        <a:gd name="T19" fmla="*/ 0 h 28"/>
                        <a:gd name="T20" fmla="*/ 86 w 86"/>
                        <a:gd name="T21" fmla="*/ 28 h 2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6" h="28">
                          <a:moveTo>
                            <a:pt x="0" y="27"/>
                          </a:moveTo>
                          <a:lnTo>
                            <a:pt x="78" y="27"/>
                          </a:lnTo>
                          <a:lnTo>
                            <a:pt x="85" y="15"/>
                          </a:lnTo>
                          <a:lnTo>
                            <a:pt x="85" y="0"/>
                          </a:lnTo>
                          <a:lnTo>
                            <a:pt x="10" y="0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3514" y="2644"/>
                      <a:ext cx="119" cy="35"/>
                    </a:xfrm>
                    <a:custGeom>
                      <a:avLst/>
                      <a:gdLst>
                        <a:gd name="T0" fmla="*/ 5 w 119"/>
                        <a:gd name="T1" fmla="*/ 0 h 35"/>
                        <a:gd name="T2" fmla="*/ 111 w 119"/>
                        <a:gd name="T3" fmla="*/ 2 h 35"/>
                        <a:gd name="T4" fmla="*/ 111 w 119"/>
                        <a:gd name="T5" fmla="*/ 5 h 35"/>
                        <a:gd name="T6" fmla="*/ 118 w 119"/>
                        <a:gd name="T7" fmla="*/ 22 h 35"/>
                        <a:gd name="T8" fmla="*/ 112 w 119"/>
                        <a:gd name="T9" fmla="*/ 24 h 35"/>
                        <a:gd name="T10" fmla="*/ 107 w 119"/>
                        <a:gd name="T11" fmla="*/ 26 h 35"/>
                        <a:gd name="T12" fmla="*/ 101 w 119"/>
                        <a:gd name="T13" fmla="*/ 28 h 35"/>
                        <a:gd name="T14" fmla="*/ 95 w 119"/>
                        <a:gd name="T15" fmla="*/ 30 h 35"/>
                        <a:gd name="T16" fmla="*/ 89 w 119"/>
                        <a:gd name="T17" fmla="*/ 31 h 35"/>
                        <a:gd name="T18" fmla="*/ 83 w 119"/>
                        <a:gd name="T19" fmla="*/ 32 h 35"/>
                        <a:gd name="T20" fmla="*/ 77 w 119"/>
                        <a:gd name="T21" fmla="*/ 32 h 35"/>
                        <a:gd name="T22" fmla="*/ 71 w 119"/>
                        <a:gd name="T23" fmla="*/ 33 h 35"/>
                        <a:gd name="T24" fmla="*/ 65 w 119"/>
                        <a:gd name="T25" fmla="*/ 34 h 35"/>
                        <a:gd name="T26" fmla="*/ 59 w 119"/>
                        <a:gd name="T27" fmla="*/ 34 h 35"/>
                        <a:gd name="T28" fmla="*/ 53 w 119"/>
                        <a:gd name="T29" fmla="*/ 34 h 35"/>
                        <a:gd name="T30" fmla="*/ 47 w 119"/>
                        <a:gd name="T31" fmla="*/ 33 h 35"/>
                        <a:gd name="T32" fmla="*/ 41 w 119"/>
                        <a:gd name="T33" fmla="*/ 32 h 35"/>
                        <a:gd name="T34" fmla="*/ 35 w 119"/>
                        <a:gd name="T35" fmla="*/ 31 h 35"/>
                        <a:gd name="T36" fmla="*/ 29 w 119"/>
                        <a:gd name="T37" fmla="*/ 30 h 35"/>
                        <a:gd name="T38" fmla="*/ 23 w 119"/>
                        <a:gd name="T39" fmla="*/ 29 h 35"/>
                        <a:gd name="T40" fmla="*/ 17 w 119"/>
                        <a:gd name="T41" fmla="*/ 27 h 35"/>
                        <a:gd name="T42" fmla="*/ 11 w 119"/>
                        <a:gd name="T43" fmla="*/ 25 h 35"/>
                        <a:gd name="T44" fmla="*/ 5 w 119"/>
                        <a:gd name="T45" fmla="*/ 23 h 35"/>
                        <a:gd name="T46" fmla="*/ 0 w 119"/>
                        <a:gd name="T47" fmla="*/ 21 h 35"/>
                        <a:gd name="T48" fmla="*/ 5 w 119"/>
                        <a:gd name="T49" fmla="*/ 0 h 3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19"/>
                        <a:gd name="T76" fmla="*/ 0 h 35"/>
                        <a:gd name="T77" fmla="*/ 119 w 119"/>
                        <a:gd name="T78" fmla="*/ 35 h 3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19" h="35">
                          <a:moveTo>
                            <a:pt x="5" y="0"/>
                          </a:moveTo>
                          <a:lnTo>
                            <a:pt x="111" y="2"/>
                          </a:lnTo>
                          <a:lnTo>
                            <a:pt x="111" y="5"/>
                          </a:lnTo>
                          <a:lnTo>
                            <a:pt x="118" y="22"/>
                          </a:lnTo>
                          <a:lnTo>
                            <a:pt x="112" y="24"/>
                          </a:lnTo>
                          <a:lnTo>
                            <a:pt x="107" y="26"/>
                          </a:lnTo>
                          <a:lnTo>
                            <a:pt x="101" y="28"/>
                          </a:lnTo>
                          <a:lnTo>
                            <a:pt x="95" y="30"/>
                          </a:lnTo>
                          <a:lnTo>
                            <a:pt x="89" y="31"/>
                          </a:lnTo>
                          <a:lnTo>
                            <a:pt x="83" y="32"/>
                          </a:lnTo>
                          <a:lnTo>
                            <a:pt x="77" y="32"/>
                          </a:lnTo>
                          <a:lnTo>
                            <a:pt x="71" y="33"/>
                          </a:lnTo>
                          <a:lnTo>
                            <a:pt x="65" y="34"/>
                          </a:lnTo>
                          <a:lnTo>
                            <a:pt x="59" y="34"/>
                          </a:lnTo>
                          <a:lnTo>
                            <a:pt x="53" y="34"/>
                          </a:lnTo>
                          <a:lnTo>
                            <a:pt x="47" y="33"/>
                          </a:lnTo>
                          <a:lnTo>
                            <a:pt x="41" y="32"/>
                          </a:lnTo>
                          <a:lnTo>
                            <a:pt x="35" y="31"/>
                          </a:lnTo>
                          <a:lnTo>
                            <a:pt x="29" y="30"/>
                          </a:lnTo>
                          <a:lnTo>
                            <a:pt x="23" y="29"/>
                          </a:lnTo>
                          <a:lnTo>
                            <a:pt x="17" y="27"/>
                          </a:lnTo>
                          <a:lnTo>
                            <a:pt x="11" y="25"/>
                          </a:lnTo>
                          <a:lnTo>
                            <a:pt x="5" y="23"/>
                          </a:lnTo>
                          <a:lnTo>
                            <a:pt x="0" y="21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3502" y="2633"/>
                      <a:ext cx="147" cy="28"/>
                    </a:xfrm>
                    <a:custGeom>
                      <a:avLst/>
                      <a:gdLst>
                        <a:gd name="T0" fmla="*/ 0 w 147"/>
                        <a:gd name="T1" fmla="*/ 0 h 28"/>
                        <a:gd name="T2" fmla="*/ 146 w 147"/>
                        <a:gd name="T3" fmla="*/ 1 h 28"/>
                        <a:gd name="T4" fmla="*/ 123 w 147"/>
                        <a:gd name="T5" fmla="*/ 18 h 28"/>
                        <a:gd name="T6" fmla="*/ 117 w 147"/>
                        <a:gd name="T7" fmla="*/ 19 h 28"/>
                        <a:gd name="T8" fmla="*/ 109 w 147"/>
                        <a:gd name="T9" fmla="*/ 21 h 28"/>
                        <a:gd name="T10" fmla="*/ 99 w 147"/>
                        <a:gd name="T11" fmla="*/ 24 h 28"/>
                        <a:gd name="T12" fmla="*/ 92 w 147"/>
                        <a:gd name="T13" fmla="*/ 25 h 28"/>
                        <a:gd name="T14" fmla="*/ 83 w 147"/>
                        <a:gd name="T15" fmla="*/ 27 h 28"/>
                        <a:gd name="T16" fmla="*/ 74 w 147"/>
                        <a:gd name="T17" fmla="*/ 27 h 28"/>
                        <a:gd name="T18" fmla="*/ 66 w 147"/>
                        <a:gd name="T19" fmla="*/ 27 h 28"/>
                        <a:gd name="T20" fmla="*/ 57 w 147"/>
                        <a:gd name="T21" fmla="*/ 25 h 28"/>
                        <a:gd name="T22" fmla="*/ 49 w 147"/>
                        <a:gd name="T23" fmla="*/ 23 h 28"/>
                        <a:gd name="T24" fmla="*/ 40 w 147"/>
                        <a:gd name="T25" fmla="*/ 22 h 28"/>
                        <a:gd name="T26" fmla="*/ 32 w 147"/>
                        <a:gd name="T27" fmla="*/ 21 h 28"/>
                        <a:gd name="T28" fmla="*/ 23 w 147"/>
                        <a:gd name="T29" fmla="*/ 18 h 28"/>
                        <a:gd name="T30" fmla="*/ 15 w 147"/>
                        <a:gd name="T31" fmla="*/ 16 h 28"/>
                        <a:gd name="T32" fmla="*/ 0 w 147"/>
                        <a:gd name="T33" fmla="*/ 0 h 2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47"/>
                        <a:gd name="T52" fmla="*/ 0 h 28"/>
                        <a:gd name="T53" fmla="*/ 147 w 147"/>
                        <a:gd name="T54" fmla="*/ 28 h 2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47" h="28">
                          <a:moveTo>
                            <a:pt x="0" y="0"/>
                          </a:moveTo>
                          <a:lnTo>
                            <a:pt x="146" y="1"/>
                          </a:lnTo>
                          <a:lnTo>
                            <a:pt x="123" y="18"/>
                          </a:lnTo>
                          <a:lnTo>
                            <a:pt x="117" y="19"/>
                          </a:lnTo>
                          <a:lnTo>
                            <a:pt x="109" y="21"/>
                          </a:lnTo>
                          <a:lnTo>
                            <a:pt x="99" y="24"/>
                          </a:lnTo>
                          <a:lnTo>
                            <a:pt x="92" y="25"/>
                          </a:lnTo>
                          <a:lnTo>
                            <a:pt x="83" y="27"/>
                          </a:lnTo>
                          <a:lnTo>
                            <a:pt x="74" y="27"/>
                          </a:lnTo>
                          <a:lnTo>
                            <a:pt x="66" y="27"/>
                          </a:lnTo>
                          <a:lnTo>
                            <a:pt x="57" y="25"/>
                          </a:lnTo>
                          <a:lnTo>
                            <a:pt x="49" y="23"/>
                          </a:lnTo>
                          <a:lnTo>
                            <a:pt x="40" y="22"/>
                          </a:lnTo>
                          <a:lnTo>
                            <a:pt x="32" y="21"/>
                          </a:lnTo>
                          <a:lnTo>
                            <a:pt x="23" y="18"/>
                          </a:lnTo>
                          <a:lnTo>
                            <a:pt x="15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" name="Freeform 294"/>
                    <p:cNvSpPr>
                      <a:spLocks/>
                    </p:cNvSpPr>
                    <p:nvPr/>
                  </p:nvSpPr>
                  <p:spPr bwMode="auto">
                    <a:xfrm>
                      <a:off x="3616" y="2643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16 h 17"/>
                        <a:gd name="T2" fmla="*/ 16 w 17"/>
                        <a:gd name="T3" fmla="*/ 0 h 17"/>
                        <a:gd name="T4" fmla="*/ 6 w 17"/>
                        <a:gd name="T5" fmla="*/ 2 h 17"/>
                        <a:gd name="T6" fmla="*/ 0 w 17"/>
                        <a:gd name="T7" fmla="*/ 2 h 17"/>
                        <a:gd name="T8" fmla="*/ 5 w 17"/>
                        <a:gd name="T9" fmla="*/ 9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6" y="0"/>
                          </a:lnTo>
                          <a:lnTo>
                            <a:pt x="6" y="2"/>
                          </a:lnTo>
                          <a:lnTo>
                            <a:pt x="0" y="2"/>
                          </a:lnTo>
                          <a:lnTo>
                            <a:pt x="5" y="9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 295"/>
                    <p:cNvSpPr>
                      <a:spLocks/>
                    </p:cNvSpPr>
                    <p:nvPr/>
                  </p:nvSpPr>
                  <p:spPr bwMode="auto">
                    <a:xfrm>
                      <a:off x="3435" y="2374"/>
                      <a:ext cx="275" cy="270"/>
                    </a:xfrm>
                    <a:custGeom>
                      <a:avLst/>
                      <a:gdLst>
                        <a:gd name="T0" fmla="*/ 1 w 275"/>
                        <a:gd name="T1" fmla="*/ 212 h 270"/>
                        <a:gd name="T2" fmla="*/ 0 w 275"/>
                        <a:gd name="T3" fmla="*/ 165 h 270"/>
                        <a:gd name="T4" fmla="*/ 0 w 275"/>
                        <a:gd name="T5" fmla="*/ 117 h 270"/>
                        <a:gd name="T6" fmla="*/ 0 w 275"/>
                        <a:gd name="T7" fmla="*/ 70 h 270"/>
                        <a:gd name="T8" fmla="*/ 2 w 275"/>
                        <a:gd name="T9" fmla="*/ 22 h 270"/>
                        <a:gd name="T10" fmla="*/ 2 w 275"/>
                        <a:gd name="T11" fmla="*/ 19 h 270"/>
                        <a:gd name="T12" fmla="*/ 4 w 275"/>
                        <a:gd name="T13" fmla="*/ 10 h 270"/>
                        <a:gd name="T14" fmla="*/ 8 w 275"/>
                        <a:gd name="T15" fmla="*/ 5 h 270"/>
                        <a:gd name="T16" fmla="*/ 15 w 275"/>
                        <a:gd name="T17" fmla="*/ 2 h 270"/>
                        <a:gd name="T18" fmla="*/ 61 w 275"/>
                        <a:gd name="T19" fmla="*/ 1 h 270"/>
                        <a:gd name="T20" fmla="*/ 105 w 275"/>
                        <a:gd name="T21" fmla="*/ 0 h 270"/>
                        <a:gd name="T22" fmla="*/ 148 w 275"/>
                        <a:gd name="T23" fmla="*/ 0 h 270"/>
                        <a:gd name="T24" fmla="*/ 192 w 275"/>
                        <a:gd name="T25" fmla="*/ 1 h 270"/>
                        <a:gd name="T26" fmla="*/ 235 w 275"/>
                        <a:gd name="T27" fmla="*/ 2 h 270"/>
                        <a:gd name="T28" fmla="*/ 262 w 275"/>
                        <a:gd name="T29" fmla="*/ 4 h 270"/>
                        <a:gd name="T30" fmla="*/ 266 w 275"/>
                        <a:gd name="T31" fmla="*/ 7 h 270"/>
                        <a:gd name="T32" fmla="*/ 269 w 275"/>
                        <a:gd name="T33" fmla="*/ 10 h 270"/>
                        <a:gd name="T34" fmla="*/ 271 w 275"/>
                        <a:gd name="T35" fmla="*/ 13 h 270"/>
                        <a:gd name="T36" fmla="*/ 272 w 275"/>
                        <a:gd name="T37" fmla="*/ 17 h 270"/>
                        <a:gd name="T38" fmla="*/ 273 w 275"/>
                        <a:gd name="T39" fmla="*/ 68 h 270"/>
                        <a:gd name="T40" fmla="*/ 274 w 275"/>
                        <a:gd name="T41" fmla="*/ 164 h 270"/>
                        <a:gd name="T42" fmla="*/ 274 w 275"/>
                        <a:gd name="T43" fmla="*/ 250 h 270"/>
                        <a:gd name="T44" fmla="*/ 271 w 275"/>
                        <a:gd name="T45" fmla="*/ 259 h 270"/>
                        <a:gd name="T46" fmla="*/ 268 w 275"/>
                        <a:gd name="T47" fmla="*/ 262 h 270"/>
                        <a:gd name="T48" fmla="*/ 266 w 275"/>
                        <a:gd name="T49" fmla="*/ 265 h 270"/>
                        <a:gd name="T50" fmla="*/ 263 w 275"/>
                        <a:gd name="T51" fmla="*/ 266 h 270"/>
                        <a:gd name="T52" fmla="*/ 258 w 275"/>
                        <a:gd name="T53" fmla="*/ 267 h 270"/>
                        <a:gd name="T54" fmla="*/ 220 w 275"/>
                        <a:gd name="T55" fmla="*/ 268 h 270"/>
                        <a:gd name="T56" fmla="*/ 161 w 275"/>
                        <a:gd name="T57" fmla="*/ 269 h 270"/>
                        <a:gd name="T58" fmla="*/ 103 w 275"/>
                        <a:gd name="T59" fmla="*/ 268 h 270"/>
                        <a:gd name="T60" fmla="*/ 45 w 275"/>
                        <a:gd name="T61" fmla="*/ 266 h 270"/>
                        <a:gd name="T62" fmla="*/ 14 w 275"/>
                        <a:gd name="T63" fmla="*/ 266 h 270"/>
                        <a:gd name="T64" fmla="*/ 5 w 275"/>
                        <a:gd name="T65" fmla="*/ 264 h 270"/>
                        <a:gd name="T66" fmla="*/ 2 w 275"/>
                        <a:gd name="T67" fmla="*/ 259 h 270"/>
                        <a:gd name="T68" fmla="*/ 2 w 275"/>
                        <a:gd name="T69" fmla="*/ 250 h 270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275"/>
                        <a:gd name="T106" fmla="*/ 0 h 270"/>
                        <a:gd name="T107" fmla="*/ 275 w 275"/>
                        <a:gd name="T108" fmla="*/ 270 h 270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275" h="270">
                          <a:moveTo>
                            <a:pt x="1" y="236"/>
                          </a:moveTo>
                          <a:lnTo>
                            <a:pt x="1" y="212"/>
                          </a:lnTo>
                          <a:lnTo>
                            <a:pt x="0" y="188"/>
                          </a:lnTo>
                          <a:lnTo>
                            <a:pt x="0" y="165"/>
                          </a:lnTo>
                          <a:lnTo>
                            <a:pt x="0" y="141"/>
                          </a:lnTo>
                          <a:lnTo>
                            <a:pt x="0" y="117"/>
                          </a:lnTo>
                          <a:lnTo>
                            <a:pt x="0" y="93"/>
                          </a:lnTo>
                          <a:lnTo>
                            <a:pt x="0" y="70"/>
                          </a:lnTo>
                          <a:lnTo>
                            <a:pt x="1" y="46"/>
                          </a:lnTo>
                          <a:lnTo>
                            <a:pt x="2" y="22"/>
                          </a:lnTo>
                          <a:lnTo>
                            <a:pt x="2" y="21"/>
                          </a:lnTo>
                          <a:lnTo>
                            <a:pt x="2" y="19"/>
                          </a:lnTo>
                          <a:lnTo>
                            <a:pt x="3" y="11"/>
                          </a:lnTo>
                          <a:lnTo>
                            <a:pt x="4" y="10"/>
                          </a:lnTo>
                          <a:lnTo>
                            <a:pt x="5" y="8"/>
                          </a:lnTo>
                          <a:lnTo>
                            <a:pt x="8" y="5"/>
                          </a:lnTo>
                          <a:lnTo>
                            <a:pt x="10" y="4"/>
                          </a:lnTo>
                          <a:lnTo>
                            <a:pt x="15" y="2"/>
                          </a:lnTo>
                          <a:lnTo>
                            <a:pt x="40" y="1"/>
                          </a:lnTo>
                          <a:lnTo>
                            <a:pt x="61" y="1"/>
                          </a:lnTo>
                          <a:lnTo>
                            <a:pt x="83" y="0"/>
                          </a:lnTo>
                          <a:lnTo>
                            <a:pt x="105" y="0"/>
                          </a:lnTo>
                          <a:lnTo>
                            <a:pt x="127" y="0"/>
                          </a:lnTo>
                          <a:lnTo>
                            <a:pt x="148" y="0"/>
                          </a:lnTo>
                          <a:lnTo>
                            <a:pt x="170" y="0"/>
                          </a:lnTo>
                          <a:lnTo>
                            <a:pt x="192" y="1"/>
                          </a:lnTo>
                          <a:lnTo>
                            <a:pt x="213" y="1"/>
                          </a:lnTo>
                          <a:lnTo>
                            <a:pt x="235" y="2"/>
                          </a:lnTo>
                          <a:lnTo>
                            <a:pt x="256" y="4"/>
                          </a:lnTo>
                          <a:lnTo>
                            <a:pt x="262" y="4"/>
                          </a:lnTo>
                          <a:lnTo>
                            <a:pt x="265" y="5"/>
                          </a:lnTo>
                          <a:lnTo>
                            <a:pt x="266" y="7"/>
                          </a:lnTo>
                          <a:lnTo>
                            <a:pt x="268" y="8"/>
                          </a:lnTo>
                          <a:lnTo>
                            <a:pt x="269" y="10"/>
                          </a:lnTo>
                          <a:lnTo>
                            <a:pt x="270" y="11"/>
                          </a:lnTo>
                          <a:lnTo>
                            <a:pt x="271" y="13"/>
                          </a:lnTo>
                          <a:lnTo>
                            <a:pt x="271" y="14"/>
                          </a:lnTo>
                          <a:lnTo>
                            <a:pt x="272" y="17"/>
                          </a:lnTo>
                          <a:lnTo>
                            <a:pt x="272" y="20"/>
                          </a:lnTo>
                          <a:lnTo>
                            <a:pt x="273" y="68"/>
                          </a:lnTo>
                          <a:lnTo>
                            <a:pt x="274" y="117"/>
                          </a:lnTo>
                          <a:lnTo>
                            <a:pt x="274" y="164"/>
                          </a:lnTo>
                          <a:lnTo>
                            <a:pt x="274" y="212"/>
                          </a:lnTo>
                          <a:lnTo>
                            <a:pt x="274" y="250"/>
                          </a:lnTo>
                          <a:lnTo>
                            <a:pt x="272" y="257"/>
                          </a:lnTo>
                          <a:lnTo>
                            <a:pt x="271" y="259"/>
                          </a:lnTo>
                          <a:lnTo>
                            <a:pt x="269" y="262"/>
                          </a:lnTo>
                          <a:lnTo>
                            <a:pt x="268" y="262"/>
                          </a:lnTo>
                          <a:lnTo>
                            <a:pt x="267" y="264"/>
                          </a:lnTo>
                          <a:lnTo>
                            <a:pt x="266" y="265"/>
                          </a:lnTo>
                          <a:lnTo>
                            <a:pt x="264" y="266"/>
                          </a:lnTo>
                          <a:lnTo>
                            <a:pt x="263" y="266"/>
                          </a:lnTo>
                          <a:lnTo>
                            <a:pt x="261" y="267"/>
                          </a:lnTo>
                          <a:lnTo>
                            <a:pt x="258" y="267"/>
                          </a:lnTo>
                          <a:lnTo>
                            <a:pt x="249" y="267"/>
                          </a:lnTo>
                          <a:lnTo>
                            <a:pt x="220" y="268"/>
                          </a:lnTo>
                          <a:lnTo>
                            <a:pt x="191" y="269"/>
                          </a:lnTo>
                          <a:lnTo>
                            <a:pt x="161" y="269"/>
                          </a:lnTo>
                          <a:lnTo>
                            <a:pt x="132" y="269"/>
                          </a:lnTo>
                          <a:lnTo>
                            <a:pt x="103" y="268"/>
                          </a:lnTo>
                          <a:lnTo>
                            <a:pt x="74" y="267"/>
                          </a:lnTo>
                          <a:lnTo>
                            <a:pt x="45" y="266"/>
                          </a:lnTo>
                          <a:lnTo>
                            <a:pt x="15" y="265"/>
                          </a:lnTo>
                          <a:lnTo>
                            <a:pt x="14" y="266"/>
                          </a:lnTo>
                          <a:lnTo>
                            <a:pt x="7" y="265"/>
                          </a:lnTo>
                          <a:lnTo>
                            <a:pt x="5" y="264"/>
                          </a:lnTo>
                          <a:lnTo>
                            <a:pt x="3" y="262"/>
                          </a:lnTo>
                          <a:lnTo>
                            <a:pt x="2" y="259"/>
                          </a:lnTo>
                          <a:lnTo>
                            <a:pt x="2" y="255"/>
                          </a:lnTo>
                          <a:lnTo>
                            <a:pt x="2" y="250"/>
                          </a:lnTo>
                          <a:lnTo>
                            <a:pt x="1" y="23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3455" y="2405"/>
                      <a:ext cx="225" cy="209"/>
                    </a:xfrm>
                    <a:custGeom>
                      <a:avLst/>
                      <a:gdLst>
                        <a:gd name="T0" fmla="*/ 16 w 225"/>
                        <a:gd name="T1" fmla="*/ 20 h 209"/>
                        <a:gd name="T2" fmla="*/ 210 w 225"/>
                        <a:gd name="T3" fmla="*/ 183 h 209"/>
                        <a:gd name="T4" fmla="*/ 224 w 225"/>
                        <a:gd name="T5" fmla="*/ 205 h 209"/>
                        <a:gd name="T6" fmla="*/ 223 w 225"/>
                        <a:gd name="T7" fmla="*/ 205 h 209"/>
                        <a:gd name="T8" fmla="*/ 216 w 225"/>
                        <a:gd name="T9" fmla="*/ 205 h 209"/>
                        <a:gd name="T10" fmla="*/ 190 w 225"/>
                        <a:gd name="T11" fmla="*/ 206 h 209"/>
                        <a:gd name="T12" fmla="*/ 164 w 225"/>
                        <a:gd name="T13" fmla="*/ 206 h 209"/>
                        <a:gd name="T14" fmla="*/ 138 w 225"/>
                        <a:gd name="T15" fmla="*/ 207 h 209"/>
                        <a:gd name="T16" fmla="*/ 112 w 225"/>
                        <a:gd name="T17" fmla="*/ 208 h 209"/>
                        <a:gd name="T18" fmla="*/ 86 w 225"/>
                        <a:gd name="T19" fmla="*/ 208 h 209"/>
                        <a:gd name="T20" fmla="*/ 60 w 225"/>
                        <a:gd name="T21" fmla="*/ 207 h 209"/>
                        <a:gd name="T22" fmla="*/ 33 w 225"/>
                        <a:gd name="T23" fmla="*/ 206 h 209"/>
                        <a:gd name="T24" fmla="*/ 7 w 225"/>
                        <a:gd name="T25" fmla="*/ 206 h 209"/>
                        <a:gd name="T26" fmla="*/ 5 w 225"/>
                        <a:gd name="T27" fmla="*/ 206 h 209"/>
                        <a:gd name="T28" fmla="*/ 3 w 225"/>
                        <a:gd name="T29" fmla="*/ 204 h 209"/>
                        <a:gd name="T30" fmla="*/ 2 w 225"/>
                        <a:gd name="T31" fmla="*/ 203 h 209"/>
                        <a:gd name="T32" fmla="*/ 2 w 225"/>
                        <a:gd name="T33" fmla="*/ 202 h 209"/>
                        <a:gd name="T34" fmla="*/ 1 w 225"/>
                        <a:gd name="T35" fmla="*/ 201 h 209"/>
                        <a:gd name="T36" fmla="*/ 1 w 225"/>
                        <a:gd name="T37" fmla="*/ 199 h 209"/>
                        <a:gd name="T38" fmla="*/ 1 w 225"/>
                        <a:gd name="T39" fmla="*/ 197 h 209"/>
                        <a:gd name="T40" fmla="*/ 1 w 225"/>
                        <a:gd name="T41" fmla="*/ 193 h 209"/>
                        <a:gd name="T42" fmla="*/ 1 w 225"/>
                        <a:gd name="T43" fmla="*/ 174 h 209"/>
                        <a:gd name="T44" fmla="*/ 0 w 225"/>
                        <a:gd name="T45" fmla="*/ 155 h 209"/>
                        <a:gd name="T46" fmla="*/ 0 w 225"/>
                        <a:gd name="T47" fmla="*/ 136 h 209"/>
                        <a:gd name="T48" fmla="*/ 0 w 225"/>
                        <a:gd name="T49" fmla="*/ 118 h 209"/>
                        <a:gd name="T50" fmla="*/ 0 w 225"/>
                        <a:gd name="T51" fmla="*/ 99 h 209"/>
                        <a:gd name="T52" fmla="*/ 0 w 225"/>
                        <a:gd name="T53" fmla="*/ 80 h 209"/>
                        <a:gd name="T54" fmla="*/ 0 w 225"/>
                        <a:gd name="T55" fmla="*/ 61 h 209"/>
                        <a:gd name="T56" fmla="*/ 1 w 225"/>
                        <a:gd name="T57" fmla="*/ 42 h 209"/>
                        <a:gd name="T58" fmla="*/ 2 w 225"/>
                        <a:gd name="T59" fmla="*/ 6 h 209"/>
                        <a:gd name="T60" fmla="*/ 4 w 225"/>
                        <a:gd name="T61" fmla="*/ 3 h 209"/>
                        <a:gd name="T62" fmla="*/ 4 w 225"/>
                        <a:gd name="T63" fmla="*/ 2 h 209"/>
                        <a:gd name="T64" fmla="*/ 5 w 225"/>
                        <a:gd name="T65" fmla="*/ 1 h 209"/>
                        <a:gd name="T66" fmla="*/ 6 w 225"/>
                        <a:gd name="T67" fmla="*/ 1 h 209"/>
                        <a:gd name="T68" fmla="*/ 8 w 225"/>
                        <a:gd name="T69" fmla="*/ 0 h 209"/>
                        <a:gd name="T70" fmla="*/ 16 w 225"/>
                        <a:gd name="T71" fmla="*/ 20 h 209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09"/>
                        <a:gd name="T110" fmla="*/ 225 w 225"/>
                        <a:gd name="T111" fmla="*/ 209 h 209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09">
                          <a:moveTo>
                            <a:pt x="16" y="20"/>
                          </a:moveTo>
                          <a:lnTo>
                            <a:pt x="210" y="183"/>
                          </a:lnTo>
                          <a:lnTo>
                            <a:pt x="224" y="205"/>
                          </a:lnTo>
                          <a:lnTo>
                            <a:pt x="223" y="205"/>
                          </a:lnTo>
                          <a:lnTo>
                            <a:pt x="216" y="205"/>
                          </a:lnTo>
                          <a:lnTo>
                            <a:pt x="190" y="206"/>
                          </a:lnTo>
                          <a:lnTo>
                            <a:pt x="164" y="206"/>
                          </a:lnTo>
                          <a:lnTo>
                            <a:pt x="138" y="207"/>
                          </a:lnTo>
                          <a:lnTo>
                            <a:pt x="112" y="208"/>
                          </a:lnTo>
                          <a:lnTo>
                            <a:pt x="86" y="208"/>
                          </a:lnTo>
                          <a:lnTo>
                            <a:pt x="60" y="207"/>
                          </a:lnTo>
                          <a:lnTo>
                            <a:pt x="33" y="206"/>
                          </a:lnTo>
                          <a:lnTo>
                            <a:pt x="7" y="206"/>
                          </a:lnTo>
                          <a:lnTo>
                            <a:pt x="5" y="206"/>
                          </a:lnTo>
                          <a:lnTo>
                            <a:pt x="3" y="204"/>
                          </a:lnTo>
                          <a:lnTo>
                            <a:pt x="2" y="203"/>
                          </a:lnTo>
                          <a:lnTo>
                            <a:pt x="2" y="202"/>
                          </a:lnTo>
                          <a:lnTo>
                            <a:pt x="1" y="201"/>
                          </a:lnTo>
                          <a:lnTo>
                            <a:pt x="1" y="199"/>
                          </a:lnTo>
                          <a:lnTo>
                            <a:pt x="1" y="197"/>
                          </a:lnTo>
                          <a:lnTo>
                            <a:pt x="1" y="193"/>
                          </a:lnTo>
                          <a:lnTo>
                            <a:pt x="1" y="174"/>
                          </a:lnTo>
                          <a:lnTo>
                            <a:pt x="0" y="155"/>
                          </a:lnTo>
                          <a:lnTo>
                            <a:pt x="0" y="136"/>
                          </a:lnTo>
                          <a:lnTo>
                            <a:pt x="0" y="118"/>
                          </a:lnTo>
                          <a:lnTo>
                            <a:pt x="0" y="99"/>
                          </a:lnTo>
                          <a:lnTo>
                            <a:pt x="0" y="80"/>
                          </a:lnTo>
                          <a:lnTo>
                            <a:pt x="0" y="61"/>
                          </a:lnTo>
                          <a:lnTo>
                            <a:pt x="1" y="42"/>
                          </a:lnTo>
                          <a:lnTo>
                            <a:pt x="2" y="6"/>
                          </a:lnTo>
                          <a:lnTo>
                            <a:pt x="4" y="3"/>
                          </a:lnTo>
                          <a:lnTo>
                            <a:pt x="4" y="2"/>
                          </a:lnTo>
                          <a:lnTo>
                            <a:pt x="5" y="1"/>
                          </a:lnTo>
                          <a:lnTo>
                            <a:pt x="6" y="1"/>
                          </a:lnTo>
                          <a:lnTo>
                            <a:pt x="8" y="0"/>
                          </a:lnTo>
                          <a:lnTo>
                            <a:pt x="16" y="2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3461" y="2402"/>
                      <a:ext cx="225" cy="210"/>
                    </a:xfrm>
                    <a:custGeom>
                      <a:avLst/>
                      <a:gdLst>
                        <a:gd name="T0" fmla="*/ 209 w 225"/>
                        <a:gd name="T1" fmla="*/ 197 h 210"/>
                        <a:gd name="T2" fmla="*/ 219 w 225"/>
                        <a:gd name="T3" fmla="*/ 209 h 210"/>
                        <a:gd name="T4" fmla="*/ 220 w 225"/>
                        <a:gd name="T5" fmla="*/ 207 h 210"/>
                        <a:gd name="T6" fmla="*/ 221 w 225"/>
                        <a:gd name="T7" fmla="*/ 207 h 210"/>
                        <a:gd name="T8" fmla="*/ 221 w 225"/>
                        <a:gd name="T9" fmla="*/ 206 h 210"/>
                        <a:gd name="T10" fmla="*/ 222 w 225"/>
                        <a:gd name="T11" fmla="*/ 201 h 210"/>
                        <a:gd name="T12" fmla="*/ 223 w 225"/>
                        <a:gd name="T13" fmla="*/ 173 h 210"/>
                        <a:gd name="T14" fmla="*/ 223 w 225"/>
                        <a:gd name="T15" fmla="*/ 144 h 210"/>
                        <a:gd name="T16" fmla="*/ 224 w 225"/>
                        <a:gd name="T17" fmla="*/ 116 h 210"/>
                        <a:gd name="T18" fmla="*/ 224 w 225"/>
                        <a:gd name="T19" fmla="*/ 89 h 210"/>
                        <a:gd name="T20" fmla="*/ 224 w 225"/>
                        <a:gd name="T21" fmla="*/ 60 h 210"/>
                        <a:gd name="T22" fmla="*/ 223 w 225"/>
                        <a:gd name="T23" fmla="*/ 32 h 210"/>
                        <a:gd name="T24" fmla="*/ 223 w 225"/>
                        <a:gd name="T25" fmla="*/ 13 h 210"/>
                        <a:gd name="T26" fmla="*/ 223 w 225"/>
                        <a:gd name="T27" fmla="*/ 11 h 210"/>
                        <a:gd name="T28" fmla="*/ 223 w 225"/>
                        <a:gd name="T29" fmla="*/ 8 h 210"/>
                        <a:gd name="T30" fmla="*/ 222 w 225"/>
                        <a:gd name="T31" fmla="*/ 7 h 210"/>
                        <a:gd name="T32" fmla="*/ 221 w 225"/>
                        <a:gd name="T33" fmla="*/ 6 h 210"/>
                        <a:gd name="T34" fmla="*/ 221 w 225"/>
                        <a:gd name="T35" fmla="*/ 5 h 210"/>
                        <a:gd name="T36" fmla="*/ 220 w 225"/>
                        <a:gd name="T37" fmla="*/ 4 h 210"/>
                        <a:gd name="T38" fmla="*/ 217 w 225"/>
                        <a:gd name="T39" fmla="*/ 3 h 210"/>
                        <a:gd name="T40" fmla="*/ 216 w 225"/>
                        <a:gd name="T41" fmla="*/ 3 h 210"/>
                        <a:gd name="T42" fmla="*/ 215 w 225"/>
                        <a:gd name="T43" fmla="*/ 3 h 210"/>
                        <a:gd name="T44" fmla="*/ 214 w 225"/>
                        <a:gd name="T45" fmla="*/ 3 h 210"/>
                        <a:gd name="T46" fmla="*/ 193 w 225"/>
                        <a:gd name="T47" fmla="*/ 2 h 210"/>
                        <a:gd name="T48" fmla="*/ 172 w 225"/>
                        <a:gd name="T49" fmla="*/ 1 h 210"/>
                        <a:gd name="T50" fmla="*/ 151 w 225"/>
                        <a:gd name="T51" fmla="*/ 0 h 210"/>
                        <a:gd name="T52" fmla="*/ 129 w 225"/>
                        <a:gd name="T53" fmla="*/ 0 h 210"/>
                        <a:gd name="T54" fmla="*/ 109 w 225"/>
                        <a:gd name="T55" fmla="*/ 0 h 210"/>
                        <a:gd name="T56" fmla="*/ 87 w 225"/>
                        <a:gd name="T57" fmla="*/ 0 h 210"/>
                        <a:gd name="T58" fmla="*/ 66 w 225"/>
                        <a:gd name="T59" fmla="*/ 0 h 210"/>
                        <a:gd name="T60" fmla="*/ 45 w 225"/>
                        <a:gd name="T61" fmla="*/ 1 h 210"/>
                        <a:gd name="T62" fmla="*/ 24 w 225"/>
                        <a:gd name="T63" fmla="*/ 1 h 210"/>
                        <a:gd name="T64" fmla="*/ 3 w 225"/>
                        <a:gd name="T65" fmla="*/ 2 h 210"/>
                        <a:gd name="T66" fmla="*/ 0 w 225"/>
                        <a:gd name="T67" fmla="*/ 3 h 210"/>
                        <a:gd name="T68" fmla="*/ 9 w 225"/>
                        <a:gd name="T69" fmla="*/ 17 h 210"/>
                        <a:gd name="T70" fmla="*/ 209 w 225"/>
                        <a:gd name="T71" fmla="*/ 197 h 210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10"/>
                        <a:gd name="T110" fmla="*/ 225 w 225"/>
                        <a:gd name="T111" fmla="*/ 210 h 210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10">
                          <a:moveTo>
                            <a:pt x="209" y="197"/>
                          </a:moveTo>
                          <a:lnTo>
                            <a:pt x="219" y="209"/>
                          </a:lnTo>
                          <a:lnTo>
                            <a:pt x="220" y="207"/>
                          </a:lnTo>
                          <a:lnTo>
                            <a:pt x="221" y="207"/>
                          </a:lnTo>
                          <a:lnTo>
                            <a:pt x="221" y="206"/>
                          </a:lnTo>
                          <a:lnTo>
                            <a:pt x="222" y="201"/>
                          </a:lnTo>
                          <a:lnTo>
                            <a:pt x="223" y="173"/>
                          </a:lnTo>
                          <a:lnTo>
                            <a:pt x="223" y="144"/>
                          </a:lnTo>
                          <a:lnTo>
                            <a:pt x="224" y="116"/>
                          </a:lnTo>
                          <a:lnTo>
                            <a:pt x="224" y="89"/>
                          </a:lnTo>
                          <a:lnTo>
                            <a:pt x="224" y="60"/>
                          </a:lnTo>
                          <a:lnTo>
                            <a:pt x="223" y="32"/>
                          </a:lnTo>
                          <a:lnTo>
                            <a:pt x="223" y="13"/>
                          </a:lnTo>
                          <a:lnTo>
                            <a:pt x="223" y="11"/>
                          </a:lnTo>
                          <a:lnTo>
                            <a:pt x="223" y="8"/>
                          </a:lnTo>
                          <a:lnTo>
                            <a:pt x="222" y="7"/>
                          </a:lnTo>
                          <a:lnTo>
                            <a:pt x="221" y="6"/>
                          </a:lnTo>
                          <a:lnTo>
                            <a:pt x="221" y="5"/>
                          </a:lnTo>
                          <a:lnTo>
                            <a:pt x="220" y="4"/>
                          </a:lnTo>
                          <a:lnTo>
                            <a:pt x="217" y="3"/>
                          </a:lnTo>
                          <a:lnTo>
                            <a:pt x="216" y="3"/>
                          </a:lnTo>
                          <a:lnTo>
                            <a:pt x="215" y="3"/>
                          </a:lnTo>
                          <a:lnTo>
                            <a:pt x="214" y="3"/>
                          </a:lnTo>
                          <a:lnTo>
                            <a:pt x="193" y="2"/>
                          </a:lnTo>
                          <a:lnTo>
                            <a:pt x="172" y="1"/>
                          </a:lnTo>
                          <a:lnTo>
                            <a:pt x="151" y="0"/>
                          </a:lnTo>
                          <a:lnTo>
                            <a:pt x="129" y="0"/>
                          </a:lnTo>
                          <a:lnTo>
                            <a:pt x="109" y="0"/>
                          </a:lnTo>
                          <a:lnTo>
                            <a:pt x="87" y="0"/>
                          </a:lnTo>
                          <a:lnTo>
                            <a:pt x="66" y="0"/>
                          </a:lnTo>
                          <a:lnTo>
                            <a:pt x="45" y="1"/>
                          </a:lnTo>
                          <a:lnTo>
                            <a:pt x="24" y="1"/>
                          </a:lnTo>
                          <a:lnTo>
                            <a:pt x="3" y="2"/>
                          </a:lnTo>
                          <a:lnTo>
                            <a:pt x="0" y="3"/>
                          </a:lnTo>
                          <a:lnTo>
                            <a:pt x="9" y="17"/>
                          </a:lnTo>
                          <a:lnTo>
                            <a:pt x="209" y="19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3463" y="2410"/>
                      <a:ext cx="213" cy="198"/>
                    </a:xfrm>
                    <a:custGeom>
                      <a:avLst/>
                      <a:gdLst>
                        <a:gd name="T0" fmla="*/ 189 w 213"/>
                        <a:gd name="T1" fmla="*/ 194 h 198"/>
                        <a:gd name="T2" fmla="*/ 165 w 213"/>
                        <a:gd name="T3" fmla="*/ 195 h 198"/>
                        <a:gd name="T4" fmla="*/ 142 w 213"/>
                        <a:gd name="T5" fmla="*/ 196 h 198"/>
                        <a:gd name="T6" fmla="*/ 119 w 213"/>
                        <a:gd name="T7" fmla="*/ 197 h 198"/>
                        <a:gd name="T8" fmla="*/ 95 w 213"/>
                        <a:gd name="T9" fmla="*/ 197 h 198"/>
                        <a:gd name="T10" fmla="*/ 72 w 213"/>
                        <a:gd name="T11" fmla="*/ 196 h 198"/>
                        <a:gd name="T12" fmla="*/ 49 w 213"/>
                        <a:gd name="T13" fmla="*/ 195 h 198"/>
                        <a:gd name="T14" fmla="*/ 25 w 213"/>
                        <a:gd name="T15" fmla="*/ 195 h 198"/>
                        <a:gd name="T16" fmla="*/ 2 w 213"/>
                        <a:gd name="T17" fmla="*/ 193 h 198"/>
                        <a:gd name="T18" fmla="*/ 2 w 213"/>
                        <a:gd name="T19" fmla="*/ 183 h 198"/>
                        <a:gd name="T20" fmla="*/ 1 w 213"/>
                        <a:gd name="T21" fmla="*/ 164 h 198"/>
                        <a:gd name="T22" fmla="*/ 0 w 213"/>
                        <a:gd name="T23" fmla="*/ 144 h 198"/>
                        <a:gd name="T24" fmla="*/ 0 w 213"/>
                        <a:gd name="T25" fmla="*/ 124 h 198"/>
                        <a:gd name="T26" fmla="*/ 0 w 213"/>
                        <a:gd name="T27" fmla="*/ 104 h 198"/>
                        <a:gd name="T28" fmla="*/ 0 w 213"/>
                        <a:gd name="T29" fmla="*/ 84 h 198"/>
                        <a:gd name="T30" fmla="*/ 0 w 213"/>
                        <a:gd name="T31" fmla="*/ 64 h 198"/>
                        <a:gd name="T32" fmla="*/ 0 w 213"/>
                        <a:gd name="T33" fmla="*/ 44 h 198"/>
                        <a:gd name="T34" fmla="*/ 1 w 213"/>
                        <a:gd name="T35" fmla="*/ 24 h 198"/>
                        <a:gd name="T36" fmla="*/ 1 w 213"/>
                        <a:gd name="T37" fmla="*/ 4 h 198"/>
                        <a:gd name="T38" fmla="*/ 1 w 213"/>
                        <a:gd name="T39" fmla="*/ 2 h 198"/>
                        <a:gd name="T40" fmla="*/ 5 w 213"/>
                        <a:gd name="T41" fmla="*/ 2 h 198"/>
                        <a:gd name="T42" fmla="*/ 25 w 213"/>
                        <a:gd name="T43" fmla="*/ 1 h 198"/>
                        <a:gd name="T44" fmla="*/ 46 w 213"/>
                        <a:gd name="T45" fmla="*/ 0 h 198"/>
                        <a:gd name="T46" fmla="*/ 66 w 213"/>
                        <a:gd name="T47" fmla="*/ 0 h 198"/>
                        <a:gd name="T48" fmla="*/ 87 w 213"/>
                        <a:gd name="T49" fmla="*/ 0 h 198"/>
                        <a:gd name="T50" fmla="*/ 107 w 213"/>
                        <a:gd name="T51" fmla="*/ 0 h 198"/>
                        <a:gd name="T52" fmla="*/ 128 w 213"/>
                        <a:gd name="T53" fmla="*/ 0 h 198"/>
                        <a:gd name="T54" fmla="*/ 149 w 213"/>
                        <a:gd name="T55" fmla="*/ 1 h 198"/>
                        <a:gd name="T56" fmla="*/ 169 w 213"/>
                        <a:gd name="T57" fmla="*/ 2 h 198"/>
                        <a:gd name="T58" fmla="*/ 190 w 213"/>
                        <a:gd name="T59" fmla="*/ 3 h 198"/>
                        <a:gd name="T60" fmla="*/ 210 w 213"/>
                        <a:gd name="T61" fmla="*/ 5 h 198"/>
                        <a:gd name="T62" fmla="*/ 210 w 213"/>
                        <a:gd name="T63" fmla="*/ 10 h 198"/>
                        <a:gd name="T64" fmla="*/ 211 w 213"/>
                        <a:gd name="T65" fmla="*/ 32 h 198"/>
                        <a:gd name="T66" fmla="*/ 211 w 213"/>
                        <a:gd name="T67" fmla="*/ 56 h 198"/>
                        <a:gd name="T68" fmla="*/ 212 w 213"/>
                        <a:gd name="T69" fmla="*/ 79 h 198"/>
                        <a:gd name="T70" fmla="*/ 212 w 213"/>
                        <a:gd name="T71" fmla="*/ 102 h 198"/>
                        <a:gd name="T72" fmla="*/ 211 w 213"/>
                        <a:gd name="T73" fmla="*/ 125 h 198"/>
                        <a:gd name="T74" fmla="*/ 211 w 213"/>
                        <a:gd name="T75" fmla="*/ 148 h 198"/>
                        <a:gd name="T76" fmla="*/ 210 w 213"/>
                        <a:gd name="T77" fmla="*/ 193 h 198"/>
                        <a:gd name="T78" fmla="*/ 189 w 213"/>
                        <a:gd name="T79" fmla="*/ 194 h 198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213"/>
                        <a:gd name="T121" fmla="*/ 0 h 198"/>
                        <a:gd name="T122" fmla="*/ 213 w 213"/>
                        <a:gd name="T123" fmla="*/ 198 h 198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213" h="198">
                          <a:moveTo>
                            <a:pt x="189" y="194"/>
                          </a:moveTo>
                          <a:lnTo>
                            <a:pt x="165" y="195"/>
                          </a:lnTo>
                          <a:lnTo>
                            <a:pt x="142" y="196"/>
                          </a:lnTo>
                          <a:lnTo>
                            <a:pt x="119" y="197"/>
                          </a:lnTo>
                          <a:lnTo>
                            <a:pt x="95" y="197"/>
                          </a:lnTo>
                          <a:lnTo>
                            <a:pt x="72" y="196"/>
                          </a:lnTo>
                          <a:lnTo>
                            <a:pt x="49" y="195"/>
                          </a:lnTo>
                          <a:lnTo>
                            <a:pt x="25" y="195"/>
                          </a:lnTo>
                          <a:lnTo>
                            <a:pt x="2" y="193"/>
                          </a:lnTo>
                          <a:lnTo>
                            <a:pt x="2" y="183"/>
                          </a:lnTo>
                          <a:lnTo>
                            <a:pt x="1" y="164"/>
                          </a:lnTo>
                          <a:lnTo>
                            <a:pt x="0" y="144"/>
                          </a:lnTo>
                          <a:lnTo>
                            <a:pt x="0" y="124"/>
                          </a:lnTo>
                          <a:lnTo>
                            <a:pt x="0" y="104"/>
                          </a:lnTo>
                          <a:lnTo>
                            <a:pt x="0" y="84"/>
                          </a:lnTo>
                          <a:lnTo>
                            <a:pt x="0" y="64"/>
                          </a:lnTo>
                          <a:lnTo>
                            <a:pt x="0" y="44"/>
                          </a:lnTo>
                          <a:lnTo>
                            <a:pt x="1" y="24"/>
                          </a:lnTo>
                          <a:lnTo>
                            <a:pt x="1" y="4"/>
                          </a:lnTo>
                          <a:lnTo>
                            <a:pt x="1" y="2"/>
                          </a:lnTo>
                          <a:lnTo>
                            <a:pt x="5" y="2"/>
                          </a:lnTo>
                          <a:lnTo>
                            <a:pt x="25" y="1"/>
                          </a:lnTo>
                          <a:lnTo>
                            <a:pt x="46" y="0"/>
                          </a:lnTo>
                          <a:lnTo>
                            <a:pt x="66" y="0"/>
                          </a:lnTo>
                          <a:lnTo>
                            <a:pt x="87" y="0"/>
                          </a:lnTo>
                          <a:lnTo>
                            <a:pt x="107" y="0"/>
                          </a:lnTo>
                          <a:lnTo>
                            <a:pt x="128" y="0"/>
                          </a:lnTo>
                          <a:lnTo>
                            <a:pt x="149" y="1"/>
                          </a:lnTo>
                          <a:lnTo>
                            <a:pt x="169" y="2"/>
                          </a:lnTo>
                          <a:lnTo>
                            <a:pt x="190" y="3"/>
                          </a:lnTo>
                          <a:lnTo>
                            <a:pt x="210" y="5"/>
                          </a:lnTo>
                          <a:lnTo>
                            <a:pt x="210" y="10"/>
                          </a:lnTo>
                          <a:lnTo>
                            <a:pt x="211" y="32"/>
                          </a:lnTo>
                          <a:lnTo>
                            <a:pt x="211" y="56"/>
                          </a:lnTo>
                          <a:lnTo>
                            <a:pt x="212" y="79"/>
                          </a:lnTo>
                          <a:lnTo>
                            <a:pt x="212" y="102"/>
                          </a:lnTo>
                          <a:lnTo>
                            <a:pt x="211" y="125"/>
                          </a:lnTo>
                          <a:lnTo>
                            <a:pt x="211" y="148"/>
                          </a:lnTo>
                          <a:lnTo>
                            <a:pt x="210" y="193"/>
                          </a:lnTo>
                          <a:lnTo>
                            <a:pt x="189" y="19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3483" y="2424"/>
                      <a:ext cx="181" cy="165"/>
                    </a:xfrm>
                    <a:custGeom>
                      <a:avLst/>
                      <a:gdLst>
                        <a:gd name="T0" fmla="*/ 0 w 181"/>
                        <a:gd name="T1" fmla="*/ 162 h 165"/>
                        <a:gd name="T2" fmla="*/ 0 w 181"/>
                        <a:gd name="T3" fmla="*/ 0 h 165"/>
                        <a:gd name="T4" fmla="*/ 180 w 181"/>
                        <a:gd name="T5" fmla="*/ 1 h 165"/>
                        <a:gd name="T6" fmla="*/ 180 w 181"/>
                        <a:gd name="T7" fmla="*/ 164 h 165"/>
                        <a:gd name="T8" fmla="*/ 0 w 181"/>
                        <a:gd name="T9" fmla="*/ 162 h 1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165"/>
                        <a:gd name="T17" fmla="*/ 181 w 181"/>
                        <a:gd name="T18" fmla="*/ 165 h 1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165">
                          <a:moveTo>
                            <a:pt x="0" y="162"/>
                          </a:moveTo>
                          <a:lnTo>
                            <a:pt x="0" y="0"/>
                          </a:lnTo>
                          <a:lnTo>
                            <a:pt x="180" y="1"/>
                          </a:lnTo>
                          <a:lnTo>
                            <a:pt x="180" y="164"/>
                          </a:lnTo>
                          <a:lnTo>
                            <a:pt x="0" y="162"/>
                          </a:lnTo>
                        </a:path>
                      </a:pathLst>
                    </a:custGeom>
                    <a:solidFill>
                      <a:srgbClr val="00EAFF"/>
                    </a:solidFill>
                    <a:ln w="12699" cap="rnd">
                      <a:solidFill>
                        <a:srgbClr val="00EA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0" y="2467"/>
                      <a:ext cx="205" cy="1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aphicFrame>
                <p:nvGraphicFramePr>
                  <p:cNvPr id="83" name="Object 301"/>
                  <p:cNvGraphicFramePr>
                    <a:graphicFrameLocks/>
                  </p:cNvGraphicFramePr>
                  <p:nvPr/>
                </p:nvGraphicFramePr>
                <p:xfrm>
                  <a:off x="3766" y="2613"/>
                  <a:ext cx="199" cy="155"/>
                </p:xfrm>
                <a:graphic>
                  <a:graphicData uri="http://schemas.openxmlformats.org/presentationml/2006/ole">
                    <p:oleObj spid="_x0000_s4102" name="Image.Server" r:id="rId7" imgW="315720" imgH="245880" progId="">
                      <p:embed/>
                    </p:oleObj>
                  </a:graphicData>
                </a:graphic>
              </p:graphicFrame>
            </p:grpSp>
            <p:grpSp>
              <p:nvGrpSpPr>
                <p:cNvPr id="79" name="Group 302"/>
                <p:cNvGrpSpPr>
                  <a:grpSpLocks/>
                </p:cNvGrpSpPr>
                <p:nvPr/>
              </p:nvGrpSpPr>
              <p:grpSpPr bwMode="auto">
                <a:xfrm>
                  <a:off x="3860" y="2785"/>
                  <a:ext cx="52" cy="62"/>
                  <a:chOff x="3860" y="2785"/>
                  <a:chExt cx="52" cy="62"/>
                </a:xfrm>
              </p:grpSpPr>
              <p:sp>
                <p:nvSpPr>
                  <p:cNvPr id="80" name="Rectangle 303"/>
                  <p:cNvSpPr>
                    <a:spLocks noChangeArrowheads="1"/>
                  </p:cNvSpPr>
                  <p:nvPr/>
                </p:nvSpPr>
                <p:spPr bwMode="auto">
                  <a:xfrm>
                    <a:off x="3860" y="2785"/>
                    <a:ext cx="52" cy="62"/>
                  </a:xfrm>
                  <a:prstGeom prst="rect">
                    <a:avLst/>
                  </a:prstGeom>
                  <a:solidFill>
                    <a:schemeClr val="tx1"/>
                  </a:solidFill>
                  <a:ln w="12699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1" name="Oval 304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2811"/>
                    <a:ext cx="20" cy="2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699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305"/>
              <p:cNvGrpSpPr>
                <a:grpSpLocks/>
              </p:cNvGrpSpPr>
              <p:nvPr/>
            </p:nvGrpSpPr>
            <p:grpSpPr bwMode="auto">
              <a:xfrm>
                <a:off x="4853" y="2589"/>
                <a:ext cx="673" cy="575"/>
                <a:chOff x="3357" y="2374"/>
                <a:chExt cx="608" cy="484"/>
              </a:xfrm>
            </p:grpSpPr>
            <p:grpSp>
              <p:nvGrpSpPr>
                <p:cNvPr id="20" name="Group 306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608" cy="484"/>
                  <a:chOff x="3357" y="2374"/>
                  <a:chExt cx="608" cy="484"/>
                </a:xfrm>
              </p:grpSpPr>
              <p:grpSp>
                <p:nvGrpSpPr>
                  <p:cNvPr id="24" name="Group 307"/>
                  <p:cNvGrpSpPr>
                    <a:grpSpLocks/>
                  </p:cNvGrpSpPr>
                  <p:nvPr/>
                </p:nvGrpSpPr>
                <p:grpSpPr bwMode="auto">
                  <a:xfrm>
                    <a:off x="3357" y="2374"/>
                    <a:ext cx="436" cy="484"/>
                    <a:chOff x="3357" y="2374"/>
                    <a:chExt cx="436" cy="484"/>
                  </a:xfrm>
                </p:grpSpPr>
                <p:sp>
                  <p:nvSpPr>
                    <p:cNvPr id="26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344" cy="38"/>
                    </a:xfrm>
                    <a:custGeom>
                      <a:avLst/>
                      <a:gdLst>
                        <a:gd name="T0" fmla="*/ 0 w 344"/>
                        <a:gd name="T1" fmla="*/ 37 h 38"/>
                        <a:gd name="T2" fmla="*/ 21 w 344"/>
                        <a:gd name="T3" fmla="*/ 0 h 38"/>
                        <a:gd name="T4" fmla="*/ 310 w 344"/>
                        <a:gd name="T5" fmla="*/ 0 h 38"/>
                        <a:gd name="T6" fmla="*/ 343 w 344"/>
                        <a:gd name="T7" fmla="*/ 37 h 38"/>
                        <a:gd name="T8" fmla="*/ 0 w 344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38"/>
                        <a:gd name="T17" fmla="*/ 344 w 344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310" y="0"/>
                          </a:lnTo>
                          <a:lnTo>
                            <a:pt x="343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153" cy="38"/>
                    </a:xfrm>
                    <a:custGeom>
                      <a:avLst/>
                      <a:gdLst>
                        <a:gd name="T0" fmla="*/ 0 w 153"/>
                        <a:gd name="T1" fmla="*/ 37 h 38"/>
                        <a:gd name="T2" fmla="*/ 21 w 153"/>
                        <a:gd name="T3" fmla="*/ 0 h 38"/>
                        <a:gd name="T4" fmla="*/ 152 w 153"/>
                        <a:gd name="T5" fmla="*/ 0 h 38"/>
                        <a:gd name="T6" fmla="*/ 148 w 153"/>
                        <a:gd name="T7" fmla="*/ 37 h 38"/>
                        <a:gd name="T8" fmla="*/ 0 w 153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3"/>
                        <a:gd name="T16" fmla="*/ 0 h 38"/>
                        <a:gd name="T17" fmla="*/ 153 w 153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3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152" y="0"/>
                          </a:lnTo>
                          <a:lnTo>
                            <a:pt x="148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Freeform 310"/>
                    <p:cNvSpPr>
                      <a:spLocks/>
                    </p:cNvSpPr>
                    <p:nvPr/>
                  </p:nvSpPr>
                  <p:spPr bwMode="auto">
                    <a:xfrm>
                      <a:off x="3409" y="2690"/>
                      <a:ext cx="344" cy="93"/>
                    </a:xfrm>
                    <a:custGeom>
                      <a:avLst/>
                      <a:gdLst>
                        <a:gd name="T0" fmla="*/ 0 w 344"/>
                        <a:gd name="T1" fmla="*/ 0 h 93"/>
                        <a:gd name="T2" fmla="*/ 343 w 344"/>
                        <a:gd name="T3" fmla="*/ 0 h 93"/>
                        <a:gd name="T4" fmla="*/ 343 w 344"/>
                        <a:gd name="T5" fmla="*/ 92 h 93"/>
                        <a:gd name="T6" fmla="*/ 0 w 344"/>
                        <a:gd name="T7" fmla="*/ 92 h 93"/>
                        <a:gd name="T8" fmla="*/ 0 w 344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93"/>
                        <a:gd name="T17" fmla="*/ 344 w 344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93">
                          <a:moveTo>
                            <a:pt x="0" y="0"/>
                          </a:moveTo>
                          <a:lnTo>
                            <a:pt x="343" y="0"/>
                          </a:lnTo>
                          <a:lnTo>
                            <a:pt x="343" y="92"/>
                          </a:lnTo>
                          <a:lnTo>
                            <a:pt x="0" y="9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3430" y="2712"/>
                      <a:ext cx="56" cy="29"/>
                    </a:xfrm>
                    <a:custGeom>
                      <a:avLst/>
                      <a:gdLst>
                        <a:gd name="T0" fmla="*/ 0 w 56"/>
                        <a:gd name="T1" fmla="*/ 28 h 29"/>
                        <a:gd name="T2" fmla="*/ 0 w 56"/>
                        <a:gd name="T3" fmla="*/ 0 h 29"/>
                        <a:gd name="T4" fmla="*/ 55 w 56"/>
                        <a:gd name="T5" fmla="*/ 0 h 29"/>
                        <a:gd name="T6" fmla="*/ 55 w 56"/>
                        <a:gd name="T7" fmla="*/ 28 h 29"/>
                        <a:gd name="T8" fmla="*/ 0 w 56"/>
                        <a:gd name="T9" fmla="*/ 28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29"/>
                        <a:gd name="T17" fmla="*/ 56 w 56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29">
                          <a:moveTo>
                            <a:pt x="0" y="28"/>
                          </a:moveTo>
                          <a:lnTo>
                            <a:pt x="0" y="0"/>
                          </a:lnTo>
                          <a:lnTo>
                            <a:pt x="55" y="0"/>
                          </a:lnTo>
                          <a:lnTo>
                            <a:pt x="55" y="28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3411" y="2693"/>
                      <a:ext cx="139" cy="86"/>
                    </a:xfrm>
                    <a:custGeom>
                      <a:avLst/>
                      <a:gdLst>
                        <a:gd name="T0" fmla="*/ 138 w 139"/>
                        <a:gd name="T1" fmla="*/ 85 h 86"/>
                        <a:gd name="T2" fmla="*/ 138 w 139"/>
                        <a:gd name="T3" fmla="*/ 0 h 86"/>
                        <a:gd name="T4" fmla="*/ 0 w 139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139"/>
                        <a:gd name="T10" fmla="*/ 0 h 86"/>
                        <a:gd name="T11" fmla="*/ 139 w 139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9" h="86">
                          <a:moveTo>
                            <a:pt x="138" y="85"/>
                          </a:moveTo>
                          <a:lnTo>
                            <a:pt x="13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Freeform 313"/>
                    <p:cNvSpPr>
                      <a:spLocks/>
                    </p:cNvSpPr>
                    <p:nvPr/>
                  </p:nvSpPr>
                  <p:spPr bwMode="auto">
                    <a:xfrm>
                      <a:off x="3721" y="2714"/>
                      <a:ext cx="30" cy="21"/>
                    </a:xfrm>
                    <a:custGeom>
                      <a:avLst/>
                      <a:gdLst>
                        <a:gd name="T0" fmla="*/ 29 w 30"/>
                        <a:gd name="T1" fmla="*/ 20 h 21"/>
                        <a:gd name="T2" fmla="*/ 8 w 30"/>
                        <a:gd name="T3" fmla="*/ 20 h 21"/>
                        <a:gd name="T4" fmla="*/ 7 w 30"/>
                        <a:gd name="T5" fmla="*/ 20 h 21"/>
                        <a:gd name="T6" fmla="*/ 5 w 30"/>
                        <a:gd name="T7" fmla="*/ 20 h 21"/>
                        <a:gd name="T8" fmla="*/ 4 w 30"/>
                        <a:gd name="T9" fmla="*/ 19 h 21"/>
                        <a:gd name="T10" fmla="*/ 3 w 30"/>
                        <a:gd name="T11" fmla="*/ 18 h 21"/>
                        <a:gd name="T12" fmla="*/ 2 w 30"/>
                        <a:gd name="T13" fmla="*/ 17 h 21"/>
                        <a:gd name="T14" fmla="*/ 1 w 30"/>
                        <a:gd name="T15" fmla="*/ 16 h 21"/>
                        <a:gd name="T16" fmla="*/ 1 w 30"/>
                        <a:gd name="T17" fmla="*/ 14 h 21"/>
                        <a:gd name="T18" fmla="*/ 0 w 30"/>
                        <a:gd name="T19" fmla="*/ 13 h 21"/>
                        <a:gd name="T20" fmla="*/ 0 w 30"/>
                        <a:gd name="T21" fmla="*/ 12 h 21"/>
                        <a:gd name="T22" fmla="*/ 0 w 30"/>
                        <a:gd name="T23" fmla="*/ 10 h 21"/>
                        <a:gd name="T24" fmla="*/ 0 w 30"/>
                        <a:gd name="T25" fmla="*/ 8 h 21"/>
                        <a:gd name="T26" fmla="*/ 0 w 30"/>
                        <a:gd name="T27" fmla="*/ 7 h 21"/>
                        <a:gd name="T28" fmla="*/ 0 w 30"/>
                        <a:gd name="T29" fmla="*/ 5 h 21"/>
                        <a:gd name="T30" fmla="*/ 1 w 30"/>
                        <a:gd name="T31" fmla="*/ 4 h 21"/>
                        <a:gd name="T32" fmla="*/ 2 w 30"/>
                        <a:gd name="T33" fmla="*/ 3 h 21"/>
                        <a:gd name="T34" fmla="*/ 3 w 30"/>
                        <a:gd name="T35" fmla="*/ 2 h 21"/>
                        <a:gd name="T36" fmla="*/ 4 w 30"/>
                        <a:gd name="T37" fmla="*/ 1 h 21"/>
                        <a:gd name="T38" fmla="*/ 5 w 30"/>
                        <a:gd name="T39" fmla="*/ 0 h 21"/>
                        <a:gd name="T40" fmla="*/ 6 w 30"/>
                        <a:gd name="T41" fmla="*/ 0 h 21"/>
                        <a:gd name="T42" fmla="*/ 7 w 30"/>
                        <a:gd name="T43" fmla="*/ 0 h 21"/>
                        <a:gd name="T44" fmla="*/ 8 w 30"/>
                        <a:gd name="T45" fmla="*/ 0 h 21"/>
                        <a:gd name="T46" fmla="*/ 10 w 30"/>
                        <a:gd name="T47" fmla="*/ 0 h 21"/>
                        <a:gd name="T48" fmla="*/ 29 w 30"/>
                        <a:gd name="T49" fmla="*/ 0 h 2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0"/>
                        <a:gd name="T76" fmla="*/ 0 h 21"/>
                        <a:gd name="T77" fmla="*/ 30 w 30"/>
                        <a:gd name="T78" fmla="*/ 21 h 2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0" h="21">
                          <a:moveTo>
                            <a:pt x="29" y="20"/>
                          </a:moveTo>
                          <a:lnTo>
                            <a:pt x="8" y="20"/>
                          </a:lnTo>
                          <a:lnTo>
                            <a:pt x="7" y="20"/>
                          </a:lnTo>
                          <a:lnTo>
                            <a:pt x="5" y="20"/>
                          </a:lnTo>
                          <a:lnTo>
                            <a:pt x="4" y="19"/>
                          </a:lnTo>
                          <a:lnTo>
                            <a:pt x="3" y="18"/>
                          </a:lnTo>
                          <a:lnTo>
                            <a:pt x="2" y="17"/>
                          </a:lnTo>
                          <a:lnTo>
                            <a:pt x="1" y="16"/>
                          </a:lnTo>
                          <a:lnTo>
                            <a:pt x="1" y="14"/>
                          </a:lnTo>
                          <a:lnTo>
                            <a:pt x="0" y="13"/>
                          </a:lnTo>
                          <a:lnTo>
                            <a:pt x="0" y="12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1" y="4"/>
                          </a:lnTo>
                          <a:lnTo>
                            <a:pt x="2" y="3"/>
                          </a:lnTo>
                          <a:lnTo>
                            <a:pt x="3" y="2"/>
                          </a:lnTo>
                          <a:lnTo>
                            <a:pt x="4" y="1"/>
                          </a:lnTo>
                          <a:lnTo>
                            <a:pt x="5" y="0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8" y="0"/>
                          </a:lnTo>
                          <a:lnTo>
                            <a:pt x="10" y="0"/>
                          </a:lnTo>
                          <a:lnTo>
                            <a:pt x="29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3685" y="2693"/>
                      <a:ext cx="17" cy="86"/>
                    </a:xfrm>
                    <a:custGeom>
                      <a:avLst/>
                      <a:gdLst>
                        <a:gd name="T0" fmla="*/ 16 w 17"/>
                        <a:gd name="T1" fmla="*/ 0 h 86"/>
                        <a:gd name="T2" fmla="*/ 0 w 17"/>
                        <a:gd name="T3" fmla="*/ 85 h 86"/>
                        <a:gd name="T4" fmla="*/ 16 w 17"/>
                        <a:gd name="T5" fmla="*/ 85 h 86"/>
                        <a:gd name="T6" fmla="*/ 16 w 17"/>
                        <a:gd name="T7" fmla="*/ 0 h 8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86"/>
                        <a:gd name="T14" fmla="*/ 17 w 17"/>
                        <a:gd name="T15" fmla="*/ 86 h 8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86">
                          <a:moveTo>
                            <a:pt x="16" y="0"/>
                          </a:moveTo>
                          <a:lnTo>
                            <a:pt x="0" y="85"/>
                          </a:lnTo>
                          <a:lnTo>
                            <a:pt x="16" y="85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B5B5B5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3694" y="2693"/>
                      <a:ext cx="57" cy="86"/>
                    </a:xfrm>
                    <a:custGeom>
                      <a:avLst/>
                      <a:gdLst>
                        <a:gd name="T0" fmla="*/ 0 w 57"/>
                        <a:gd name="T1" fmla="*/ 85 h 86"/>
                        <a:gd name="T2" fmla="*/ 0 w 57"/>
                        <a:gd name="T3" fmla="*/ 0 h 86"/>
                        <a:gd name="T4" fmla="*/ 56 w 57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57"/>
                        <a:gd name="T10" fmla="*/ 0 h 86"/>
                        <a:gd name="T11" fmla="*/ 57 w 57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" h="86">
                          <a:moveTo>
                            <a:pt x="0" y="85"/>
                          </a:moveTo>
                          <a:lnTo>
                            <a:pt x="0" y="0"/>
                          </a:lnTo>
                          <a:lnTo>
                            <a:pt x="56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Line 3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75" y="2744"/>
                      <a:ext cx="119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3573" y="2702"/>
                      <a:ext cx="122" cy="77"/>
                    </a:xfrm>
                    <a:custGeom>
                      <a:avLst/>
                      <a:gdLst>
                        <a:gd name="T0" fmla="*/ 0 w 122"/>
                        <a:gd name="T1" fmla="*/ 76 h 77"/>
                        <a:gd name="T2" fmla="*/ 0 w 122"/>
                        <a:gd name="T3" fmla="*/ 0 h 77"/>
                        <a:gd name="T4" fmla="*/ 121 w 122"/>
                        <a:gd name="T5" fmla="*/ 0 h 77"/>
                        <a:gd name="T6" fmla="*/ 0 60000 65536"/>
                        <a:gd name="T7" fmla="*/ 0 60000 65536"/>
                        <a:gd name="T8" fmla="*/ 0 60000 65536"/>
                        <a:gd name="T9" fmla="*/ 0 w 122"/>
                        <a:gd name="T10" fmla="*/ 0 h 77"/>
                        <a:gd name="T11" fmla="*/ 122 w 122"/>
                        <a:gd name="T12" fmla="*/ 77 h 7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2" h="77">
                          <a:moveTo>
                            <a:pt x="0" y="76"/>
                          </a:moveTo>
                          <a:lnTo>
                            <a:pt x="0" y="0"/>
                          </a:lnTo>
                          <a:lnTo>
                            <a:pt x="12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9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35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0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Line 3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6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Line 3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Line 3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3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3594" y="2712"/>
                      <a:ext cx="77" cy="23"/>
                    </a:xfrm>
                    <a:custGeom>
                      <a:avLst/>
                      <a:gdLst>
                        <a:gd name="T0" fmla="*/ 0 w 77"/>
                        <a:gd name="T1" fmla="*/ 22 h 23"/>
                        <a:gd name="T2" fmla="*/ 0 w 77"/>
                        <a:gd name="T3" fmla="*/ 0 h 23"/>
                        <a:gd name="T4" fmla="*/ 76 w 77"/>
                        <a:gd name="T5" fmla="*/ 0 h 23"/>
                        <a:gd name="T6" fmla="*/ 76 w 77"/>
                        <a:gd name="T7" fmla="*/ 22 h 23"/>
                        <a:gd name="T8" fmla="*/ 0 w 77"/>
                        <a:gd name="T9" fmla="*/ 22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7"/>
                        <a:gd name="T16" fmla="*/ 0 h 23"/>
                        <a:gd name="T17" fmla="*/ 77 w 77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7" h="23">
                          <a:moveTo>
                            <a:pt x="0" y="22"/>
                          </a:moveTo>
                          <a:lnTo>
                            <a:pt x="0" y="0"/>
                          </a:lnTo>
                          <a:lnTo>
                            <a:pt x="76" y="0"/>
                          </a:lnTo>
                          <a:lnTo>
                            <a:pt x="76" y="22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Freeform 331"/>
                    <p:cNvSpPr>
                      <a:spLocks/>
                    </p:cNvSpPr>
                    <p:nvPr/>
                  </p:nvSpPr>
                  <p:spPr bwMode="auto">
                    <a:xfrm>
                      <a:off x="3597" y="2718"/>
                      <a:ext cx="72" cy="17"/>
                    </a:xfrm>
                    <a:custGeom>
                      <a:avLst/>
                      <a:gdLst>
                        <a:gd name="T0" fmla="*/ 0 w 72"/>
                        <a:gd name="T1" fmla="*/ 16 h 17"/>
                        <a:gd name="T2" fmla="*/ 0 w 72"/>
                        <a:gd name="T3" fmla="*/ 0 h 17"/>
                        <a:gd name="T4" fmla="*/ 71 w 72"/>
                        <a:gd name="T5" fmla="*/ 0 h 17"/>
                        <a:gd name="T6" fmla="*/ 71 w 72"/>
                        <a:gd name="T7" fmla="*/ 16 h 17"/>
                        <a:gd name="T8" fmla="*/ 0 w 72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7"/>
                        <a:gd name="T17" fmla="*/ 72 w 72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1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3611" y="2715"/>
                      <a:ext cx="41" cy="17"/>
                    </a:xfrm>
                    <a:custGeom>
                      <a:avLst/>
                      <a:gdLst>
                        <a:gd name="T0" fmla="*/ 0 w 41"/>
                        <a:gd name="T1" fmla="*/ 16 h 17"/>
                        <a:gd name="T2" fmla="*/ 0 w 41"/>
                        <a:gd name="T3" fmla="*/ 0 h 17"/>
                        <a:gd name="T4" fmla="*/ 40 w 41"/>
                        <a:gd name="T5" fmla="*/ 0 h 17"/>
                        <a:gd name="T6" fmla="*/ 40 w 41"/>
                        <a:gd name="T7" fmla="*/ 16 h 17"/>
                        <a:gd name="T8" fmla="*/ 0 w 41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"/>
                        <a:gd name="T16" fmla="*/ 0 h 17"/>
                        <a:gd name="T17" fmla="*/ 41 w 4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40" y="0"/>
                          </a:ln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3611" y="2724"/>
                      <a:ext cx="41" cy="17"/>
                    </a:xfrm>
                    <a:custGeom>
                      <a:avLst/>
                      <a:gdLst>
                        <a:gd name="T0" fmla="*/ 40 w 41"/>
                        <a:gd name="T1" fmla="*/ 0 h 17"/>
                        <a:gd name="T2" fmla="*/ 40 w 41"/>
                        <a:gd name="T3" fmla="*/ 16 h 17"/>
                        <a:gd name="T4" fmla="*/ 0 w 41"/>
                        <a:gd name="T5" fmla="*/ 16 h 17"/>
                        <a:gd name="T6" fmla="*/ 0 60000 65536"/>
                        <a:gd name="T7" fmla="*/ 0 60000 65536"/>
                        <a:gd name="T8" fmla="*/ 0 60000 65536"/>
                        <a:gd name="T9" fmla="*/ 0 w 41"/>
                        <a:gd name="T10" fmla="*/ 0 h 17"/>
                        <a:gd name="T11" fmla="*/ 41 w 41"/>
                        <a:gd name="T12" fmla="*/ 17 h 1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" h="17">
                          <a:moveTo>
                            <a:pt x="40" y="0"/>
                          </a:move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360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Freeform 335"/>
                    <p:cNvSpPr>
                      <a:spLocks/>
                    </p:cNvSpPr>
                    <p:nvPr/>
                  </p:nvSpPr>
                  <p:spPr bwMode="auto">
                    <a:xfrm>
                      <a:off x="365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3723" y="2715"/>
                      <a:ext cx="17" cy="19"/>
                    </a:xfrm>
                    <a:custGeom>
                      <a:avLst/>
                      <a:gdLst>
                        <a:gd name="T0" fmla="*/ 16 w 17"/>
                        <a:gd name="T1" fmla="*/ 0 h 19"/>
                        <a:gd name="T2" fmla="*/ 16 w 17"/>
                        <a:gd name="T3" fmla="*/ 18 h 19"/>
                        <a:gd name="T4" fmla="*/ 7 w 17"/>
                        <a:gd name="T5" fmla="*/ 18 h 19"/>
                        <a:gd name="T6" fmla="*/ 6 w 17"/>
                        <a:gd name="T7" fmla="*/ 18 h 19"/>
                        <a:gd name="T8" fmla="*/ 5 w 17"/>
                        <a:gd name="T9" fmla="*/ 17 h 19"/>
                        <a:gd name="T10" fmla="*/ 4 w 17"/>
                        <a:gd name="T11" fmla="*/ 16 h 19"/>
                        <a:gd name="T12" fmla="*/ 3 w 17"/>
                        <a:gd name="T13" fmla="*/ 16 h 19"/>
                        <a:gd name="T14" fmla="*/ 2 w 17"/>
                        <a:gd name="T15" fmla="*/ 15 h 19"/>
                        <a:gd name="T16" fmla="*/ 1 w 17"/>
                        <a:gd name="T17" fmla="*/ 14 h 19"/>
                        <a:gd name="T18" fmla="*/ 0 w 17"/>
                        <a:gd name="T19" fmla="*/ 12 h 19"/>
                        <a:gd name="T20" fmla="*/ 0 w 17"/>
                        <a:gd name="T21" fmla="*/ 11 h 19"/>
                        <a:gd name="T22" fmla="*/ 0 w 17"/>
                        <a:gd name="T23" fmla="*/ 10 h 19"/>
                        <a:gd name="T24" fmla="*/ 0 w 17"/>
                        <a:gd name="T25" fmla="*/ 8 h 19"/>
                        <a:gd name="T26" fmla="*/ 0 w 17"/>
                        <a:gd name="T27" fmla="*/ 6 h 19"/>
                        <a:gd name="T28" fmla="*/ 0 w 17"/>
                        <a:gd name="T29" fmla="*/ 5 h 19"/>
                        <a:gd name="T30" fmla="*/ 0 w 17"/>
                        <a:gd name="T31" fmla="*/ 4 h 19"/>
                        <a:gd name="T32" fmla="*/ 1 w 17"/>
                        <a:gd name="T33" fmla="*/ 3 h 19"/>
                        <a:gd name="T34" fmla="*/ 2 w 17"/>
                        <a:gd name="T35" fmla="*/ 2 h 19"/>
                        <a:gd name="T36" fmla="*/ 3 w 17"/>
                        <a:gd name="T37" fmla="*/ 1 h 19"/>
                        <a:gd name="T38" fmla="*/ 4 w 17"/>
                        <a:gd name="T39" fmla="*/ 0 h 19"/>
                        <a:gd name="T40" fmla="*/ 5 w 17"/>
                        <a:gd name="T41" fmla="*/ 0 h 19"/>
                        <a:gd name="T42" fmla="*/ 7 w 17"/>
                        <a:gd name="T43" fmla="*/ 0 h 19"/>
                        <a:gd name="T44" fmla="*/ 16 w 17"/>
                        <a:gd name="T45" fmla="*/ 0 h 1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"/>
                        <a:gd name="T70" fmla="*/ 0 h 19"/>
                        <a:gd name="T71" fmla="*/ 17 w 17"/>
                        <a:gd name="T72" fmla="*/ 19 h 1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" h="19">
                          <a:moveTo>
                            <a:pt x="16" y="0"/>
                          </a:moveTo>
                          <a:lnTo>
                            <a:pt x="16" y="18"/>
                          </a:lnTo>
                          <a:lnTo>
                            <a:pt x="7" y="18"/>
                          </a:lnTo>
                          <a:lnTo>
                            <a:pt x="6" y="18"/>
                          </a:lnTo>
                          <a:lnTo>
                            <a:pt x="5" y="17"/>
                          </a:lnTo>
                          <a:lnTo>
                            <a:pt x="4" y="16"/>
                          </a:lnTo>
                          <a:lnTo>
                            <a:pt x="3" y="16"/>
                          </a:lnTo>
                          <a:lnTo>
                            <a:pt x="2" y="15"/>
                          </a:lnTo>
                          <a:lnTo>
                            <a:pt x="1" y="14"/>
                          </a:lnTo>
                          <a:lnTo>
                            <a:pt x="0" y="12"/>
                          </a:lnTo>
                          <a:lnTo>
                            <a:pt x="0" y="11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Freeform 337"/>
                    <p:cNvSpPr>
                      <a:spLocks/>
                    </p:cNvSpPr>
                    <p:nvPr/>
                  </p:nvSpPr>
                  <p:spPr bwMode="auto">
                    <a:xfrm>
                      <a:off x="3409" y="2765"/>
                      <a:ext cx="78" cy="17"/>
                    </a:xfrm>
                    <a:custGeom>
                      <a:avLst/>
                      <a:gdLst>
                        <a:gd name="T0" fmla="*/ 0 w 78"/>
                        <a:gd name="T1" fmla="*/ 16 h 17"/>
                        <a:gd name="T2" fmla="*/ 0 w 78"/>
                        <a:gd name="T3" fmla="*/ 0 h 17"/>
                        <a:gd name="T4" fmla="*/ 71 w 78"/>
                        <a:gd name="T5" fmla="*/ 0 h 17"/>
                        <a:gd name="T6" fmla="*/ 77 w 78"/>
                        <a:gd name="T7" fmla="*/ 16 h 17"/>
                        <a:gd name="T8" fmla="*/ 0 w 78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7"/>
                        <a:gd name="T17" fmla="*/ 78 w 7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7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Line 3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7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Freeform 340"/>
                    <p:cNvSpPr>
                      <a:spLocks/>
                    </p:cNvSpPr>
                    <p:nvPr/>
                  </p:nvSpPr>
                  <p:spPr bwMode="auto">
                    <a:xfrm>
                      <a:off x="3357" y="2768"/>
                      <a:ext cx="436" cy="86"/>
                    </a:xfrm>
                    <a:custGeom>
                      <a:avLst/>
                      <a:gdLst>
                        <a:gd name="T0" fmla="*/ 16 w 436"/>
                        <a:gd name="T1" fmla="*/ 0 h 86"/>
                        <a:gd name="T2" fmla="*/ 403 w 436"/>
                        <a:gd name="T3" fmla="*/ 0 h 86"/>
                        <a:gd name="T4" fmla="*/ 435 w 436"/>
                        <a:gd name="T5" fmla="*/ 68 h 86"/>
                        <a:gd name="T6" fmla="*/ 433 w 436"/>
                        <a:gd name="T7" fmla="*/ 79 h 86"/>
                        <a:gd name="T8" fmla="*/ 430 w 436"/>
                        <a:gd name="T9" fmla="*/ 85 h 86"/>
                        <a:gd name="T10" fmla="*/ 5 w 436"/>
                        <a:gd name="T11" fmla="*/ 85 h 86"/>
                        <a:gd name="T12" fmla="*/ 0 w 436"/>
                        <a:gd name="T13" fmla="*/ 73 h 86"/>
                        <a:gd name="T14" fmla="*/ 0 w 436"/>
                        <a:gd name="T15" fmla="*/ 66 h 86"/>
                        <a:gd name="T16" fmla="*/ 16 w 436"/>
                        <a:gd name="T17" fmla="*/ 0 h 8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6"/>
                        <a:gd name="T28" fmla="*/ 0 h 86"/>
                        <a:gd name="T29" fmla="*/ 436 w 436"/>
                        <a:gd name="T30" fmla="*/ 86 h 8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6" h="86">
                          <a:moveTo>
                            <a:pt x="16" y="0"/>
                          </a:moveTo>
                          <a:lnTo>
                            <a:pt x="403" y="0"/>
                          </a:lnTo>
                          <a:lnTo>
                            <a:pt x="435" y="68"/>
                          </a:lnTo>
                          <a:lnTo>
                            <a:pt x="433" y="79"/>
                          </a:lnTo>
                          <a:lnTo>
                            <a:pt x="430" y="85"/>
                          </a:lnTo>
                          <a:lnTo>
                            <a:pt x="5" y="85"/>
                          </a:lnTo>
                          <a:lnTo>
                            <a:pt x="0" y="73"/>
                          </a:lnTo>
                          <a:lnTo>
                            <a:pt x="0" y="6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Freeform 341"/>
                    <p:cNvSpPr>
                      <a:spLocks/>
                    </p:cNvSpPr>
                    <p:nvPr/>
                  </p:nvSpPr>
                  <p:spPr bwMode="auto">
                    <a:xfrm>
                      <a:off x="3378" y="2798"/>
                      <a:ext cx="235" cy="28"/>
                    </a:xfrm>
                    <a:custGeom>
                      <a:avLst/>
                      <a:gdLst>
                        <a:gd name="T0" fmla="*/ 0 w 235"/>
                        <a:gd name="T1" fmla="*/ 27 h 28"/>
                        <a:gd name="T2" fmla="*/ 5 w 235"/>
                        <a:gd name="T3" fmla="*/ 0 h 28"/>
                        <a:gd name="T4" fmla="*/ 230 w 235"/>
                        <a:gd name="T5" fmla="*/ 0 h 28"/>
                        <a:gd name="T6" fmla="*/ 234 w 235"/>
                        <a:gd name="T7" fmla="*/ 27 h 28"/>
                        <a:gd name="T8" fmla="*/ 0 w 235"/>
                        <a:gd name="T9" fmla="*/ 27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5"/>
                        <a:gd name="T16" fmla="*/ 0 h 28"/>
                        <a:gd name="T17" fmla="*/ 235 w 235"/>
                        <a:gd name="T18" fmla="*/ 28 h 2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5" h="28">
                          <a:moveTo>
                            <a:pt x="0" y="27"/>
                          </a:moveTo>
                          <a:lnTo>
                            <a:pt x="5" y="0"/>
                          </a:lnTo>
                          <a:lnTo>
                            <a:pt x="230" y="0"/>
                          </a:lnTo>
                          <a:lnTo>
                            <a:pt x="234" y="27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" name="Freeform 342"/>
                    <p:cNvSpPr>
                      <a:spLocks/>
                    </p:cNvSpPr>
                    <p:nvPr/>
                  </p:nvSpPr>
                  <p:spPr bwMode="auto">
                    <a:xfrm>
                      <a:off x="3385" y="2781"/>
                      <a:ext cx="295" cy="17"/>
                    </a:xfrm>
                    <a:custGeom>
                      <a:avLst/>
                      <a:gdLst>
                        <a:gd name="T0" fmla="*/ 0 w 295"/>
                        <a:gd name="T1" fmla="*/ 16 h 17"/>
                        <a:gd name="T2" fmla="*/ 294 w 295"/>
                        <a:gd name="T3" fmla="*/ 15 h 17"/>
                        <a:gd name="T4" fmla="*/ 291 w 295"/>
                        <a:gd name="T5" fmla="*/ 0 h 17"/>
                        <a:gd name="T6" fmla="*/ 2 w 295"/>
                        <a:gd name="T7" fmla="*/ 0 h 17"/>
                        <a:gd name="T8" fmla="*/ 0 w 295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5"/>
                        <a:gd name="T16" fmla="*/ 0 h 17"/>
                        <a:gd name="T17" fmla="*/ 295 w 295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5" h="17">
                          <a:moveTo>
                            <a:pt x="0" y="16"/>
                          </a:moveTo>
                          <a:lnTo>
                            <a:pt x="294" y="15"/>
                          </a:lnTo>
                          <a:lnTo>
                            <a:pt x="291" y="0"/>
                          </a:lnTo>
                          <a:lnTo>
                            <a:pt x="2" y="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Freeform 343"/>
                    <p:cNvSpPr>
                      <a:spLocks/>
                    </p:cNvSpPr>
                    <p:nvPr/>
                  </p:nvSpPr>
                  <p:spPr bwMode="auto">
                    <a:xfrm>
                      <a:off x="3695" y="2798"/>
                      <a:ext cx="73" cy="30"/>
                    </a:xfrm>
                    <a:custGeom>
                      <a:avLst/>
                      <a:gdLst>
                        <a:gd name="T0" fmla="*/ 8 w 73"/>
                        <a:gd name="T1" fmla="*/ 29 h 30"/>
                        <a:gd name="T2" fmla="*/ 0 w 73"/>
                        <a:gd name="T3" fmla="*/ 0 h 30"/>
                        <a:gd name="T4" fmla="*/ 59 w 73"/>
                        <a:gd name="T5" fmla="*/ 0 h 30"/>
                        <a:gd name="T6" fmla="*/ 72 w 73"/>
                        <a:gd name="T7" fmla="*/ 29 h 30"/>
                        <a:gd name="T8" fmla="*/ 8 w 73"/>
                        <a:gd name="T9" fmla="*/ 29 h 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"/>
                        <a:gd name="T16" fmla="*/ 0 h 30"/>
                        <a:gd name="T17" fmla="*/ 73 w 73"/>
                        <a:gd name="T18" fmla="*/ 30 h 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" h="30">
                          <a:moveTo>
                            <a:pt x="8" y="29"/>
                          </a:move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72" y="29"/>
                          </a:lnTo>
                          <a:lnTo>
                            <a:pt x="8" y="29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Freeform 344"/>
                    <p:cNvSpPr>
                      <a:spLocks/>
                    </p:cNvSpPr>
                    <p:nvPr/>
                  </p:nvSpPr>
                  <p:spPr bwMode="auto">
                    <a:xfrm>
                      <a:off x="3689" y="2781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59 w 64"/>
                        <a:gd name="T3" fmla="*/ 1 h 17"/>
                        <a:gd name="T4" fmla="*/ 63 w 64"/>
                        <a:gd name="T5" fmla="*/ 16 h 17"/>
                        <a:gd name="T6" fmla="*/ 2 w 64"/>
                        <a:gd name="T7" fmla="*/ 16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59" y="1"/>
                          </a:lnTo>
                          <a:lnTo>
                            <a:pt x="63" y="16"/>
                          </a:lnTo>
                          <a:lnTo>
                            <a:pt x="2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Freeform 345"/>
                    <p:cNvSpPr>
                      <a:spLocks/>
                    </p:cNvSpPr>
                    <p:nvPr/>
                  </p:nvSpPr>
                  <p:spPr bwMode="auto">
                    <a:xfrm>
                      <a:off x="3625" y="2798"/>
                      <a:ext cx="61" cy="17"/>
                    </a:xfrm>
                    <a:custGeom>
                      <a:avLst/>
                      <a:gdLst>
                        <a:gd name="T0" fmla="*/ 0 w 61"/>
                        <a:gd name="T1" fmla="*/ 0 h 17"/>
                        <a:gd name="T2" fmla="*/ 57 w 61"/>
                        <a:gd name="T3" fmla="*/ 0 h 17"/>
                        <a:gd name="T4" fmla="*/ 60 w 61"/>
                        <a:gd name="T5" fmla="*/ 16 h 17"/>
                        <a:gd name="T6" fmla="*/ 0 w 61"/>
                        <a:gd name="T7" fmla="*/ 16 h 17"/>
                        <a:gd name="T8" fmla="*/ 0 w 61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1"/>
                        <a:gd name="T16" fmla="*/ 0 h 17"/>
                        <a:gd name="T17" fmla="*/ 61 w 6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1" h="17">
                          <a:moveTo>
                            <a:pt x="0" y="0"/>
                          </a:moveTo>
                          <a:lnTo>
                            <a:pt x="57" y="0"/>
                          </a:lnTo>
                          <a:lnTo>
                            <a:pt x="60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 346"/>
                    <p:cNvSpPr>
                      <a:spLocks/>
                    </p:cNvSpPr>
                    <p:nvPr/>
                  </p:nvSpPr>
                  <p:spPr bwMode="auto">
                    <a:xfrm>
                      <a:off x="3626" y="2817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1 w 64"/>
                        <a:gd name="T3" fmla="*/ 16 h 17"/>
                        <a:gd name="T4" fmla="*/ 63 w 64"/>
                        <a:gd name="T5" fmla="*/ 16 h 17"/>
                        <a:gd name="T6" fmla="*/ 60 w 64"/>
                        <a:gd name="T7" fmla="*/ 0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1" y="16"/>
                          </a:lnTo>
                          <a:lnTo>
                            <a:pt x="63" y="16"/>
                          </a:lnTo>
                          <a:lnTo>
                            <a:pt x="6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3361" y="2841"/>
                      <a:ext cx="428" cy="17"/>
                    </a:xfrm>
                    <a:custGeom>
                      <a:avLst/>
                      <a:gdLst>
                        <a:gd name="T0" fmla="*/ 0 w 428"/>
                        <a:gd name="T1" fmla="*/ 0 h 17"/>
                        <a:gd name="T2" fmla="*/ 427 w 428"/>
                        <a:gd name="T3" fmla="*/ 0 h 17"/>
                        <a:gd name="T4" fmla="*/ 425 w 428"/>
                        <a:gd name="T5" fmla="*/ 13 h 17"/>
                        <a:gd name="T6" fmla="*/ 423 w 428"/>
                        <a:gd name="T7" fmla="*/ 16 h 17"/>
                        <a:gd name="T8" fmla="*/ 4 w 428"/>
                        <a:gd name="T9" fmla="*/ 16 h 17"/>
                        <a:gd name="T10" fmla="*/ 2 w 428"/>
                        <a:gd name="T11" fmla="*/ 13 h 17"/>
                        <a:gd name="T12" fmla="*/ 0 w 428"/>
                        <a:gd name="T13" fmla="*/ 0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8"/>
                        <a:gd name="T22" fmla="*/ 0 h 17"/>
                        <a:gd name="T23" fmla="*/ 428 w 428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8" h="17">
                          <a:moveTo>
                            <a:pt x="0" y="0"/>
                          </a:moveTo>
                          <a:lnTo>
                            <a:pt x="427" y="0"/>
                          </a:lnTo>
                          <a:lnTo>
                            <a:pt x="425" y="13"/>
                          </a:lnTo>
                          <a:lnTo>
                            <a:pt x="423" y="16"/>
                          </a:lnTo>
                          <a:lnTo>
                            <a:pt x="4" y="16"/>
                          </a:lnTo>
                          <a:lnTo>
                            <a:pt x="2" y="1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7A7A7A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Line 3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3" y="2849"/>
                      <a:ext cx="427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Freeform 349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184" cy="31"/>
                    </a:xfrm>
                    <a:custGeom>
                      <a:avLst/>
                      <a:gdLst>
                        <a:gd name="T0" fmla="*/ 9 w 184"/>
                        <a:gd name="T1" fmla="*/ 0 h 31"/>
                        <a:gd name="T2" fmla="*/ 165 w 184"/>
                        <a:gd name="T3" fmla="*/ 0 h 31"/>
                        <a:gd name="T4" fmla="*/ 183 w 184"/>
                        <a:gd name="T5" fmla="*/ 25 h 31"/>
                        <a:gd name="T6" fmla="*/ 183 w 184"/>
                        <a:gd name="T7" fmla="*/ 30 h 31"/>
                        <a:gd name="T8" fmla="*/ 0 w 184"/>
                        <a:gd name="T9" fmla="*/ 30 h 31"/>
                        <a:gd name="T10" fmla="*/ 0 w 184"/>
                        <a:gd name="T11" fmla="*/ 27 h 31"/>
                        <a:gd name="T12" fmla="*/ 9 w 184"/>
                        <a:gd name="T13" fmla="*/ 0 h 3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4"/>
                        <a:gd name="T22" fmla="*/ 0 h 31"/>
                        <a:gd name="T23" fmla="*/ 184 w 184"/>
                        <a:gd name="T24" fmla="*/ 31 h 3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4" h="31">
                          <a:moveTo>
                            <a:pt x="9" y="0"/>
                          </a:moveTo>
                          <a:lnTo>
                            <a:pt x="165" y="0"/>
                          </a:lnTo>
                          <a:lnTo>
                            <a:pt x="183" y="25"/>
                          </a:lnTo>
                          <a:lnTo>
                            <a:pt x="183" y="30"/>
                          </a:lnTo>
                          <a:lnTo>
                            <a:pt x="0" y="30"/>
                          </a:lnTo>
                          <a:lnTo>
                            <a:pt x="0" y="27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86" cy="28"/>
                    </a:xfrm>
                    <a:custGeom>
                      <a:avLst/>
                      <a:gdLst>
                        <a:gd name="T0" fmla="*/ 0 w 86"/>
                        <a:gd name="T1" fmla="*/ 27 h 28"/>
                        <a:gd name="T2" fmla="*/ 78 w 86"/>
                        <a:gd name="T3" fmla="*/ 27 h 28"/>
                        <a:gd name="T4" fmla="*/ 85 w 86"/>
                        <a:gd name="T5" fmla="*/ 15 h 28"/>
                        <a:gd name="T6" fmla="*/ 85 w 86"/>
                        <a:gd name="T7" fmla="*/ 0 h 28"/>
                        <a:gd name="T8" fmla="*/ 10 w 86"/>
                        <a:gd name="T9" fmla="*/ 0 h 28"/>
                        <a:gd name="T10" fmla="*/ 0 w 86"/>
                        <a:gd name="T11" fmla="*/ 27 h 2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6"/>
                        <a:gd name="T19" fmla="*/ 0 h 28"/>
                        <a:gd name="T20" fmla="*/ 86 w 86"/>
                        <a:gd name="T21" fmla="*/ 28 h 2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6" h="28">
                          <a:moveTo>
                            <a:pt x="0" y="27"/>
                          </a:moveTo>
                          <a:lnTo>
                            <a:pt x="78" y="27"/>
                          </a:lnTo>
                          <a:lnTo>
                            <a:pt x="85" y="15"/>
                          </a:lnTo>
                          <a:lnTo>
                            <a:pt x="85" y="0"/>
                          </a:lnTo>
                          <a:lnTo>
                            <a:pt x="10" y="0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Freeform 351"/>
                    <p:cNvSpPr>
                      <a:spLocks/>
                    </p:cNvSpPr>
                    <p:nvPr/>
                  </p:nvSpPr>
                  <p:spPr bwMode="auto">
                    <a:xfrm>
                      <a:off x="3514" y="2644"/>
                      <a:ext cx="119" cy="35"/>
                    </a:xfrm>
                    <a:custGeom>
                      <a:avLst/>
                      <a:gdLst>
                        <a:gd name="T0" fmla="*/ 5 w 119"/>
                        <a:gd name="T1" fmla="*/ 0 h 35"/>
                        <a:gd name="T2" fmla="*/ 111 w 119"/>
                        <a:gd name="T3" fmla="*/ 2 h 35"/>
                        <a:gd name="T4" fmla="*/ 111 w 119"/>
                        <a:gd name="T5" fmla="*/ 5 h 35"/>
                        <a:gd name="T6" fmla="*/ 118 w 119"/>
                        <a:gd name="T7" fmla="*/ 22 h 35"/>
                        <a:gd name="T8" fmla="*/ 112 w 119"/>
                        <a:gd name="T9" fmla="*/ 24 h 35"/>
                        <a:gd name="T10" fmla="*/ 107 w 119"/>
                        <a:gd name="T11" fmla="*/ 26 h 35"/>
                        <a:gd name="T12" fmla="*/ 101 w 119"/>
                        <a:gd name="T13" fmla="*/ 28 h 35"/>
                        <a:gd name="T14" fmla="*/ 95 w 119"/>
                        <a:gd name="T15" fmla="*/ 30 h 35"/>
                        <a:gd name="T16" fmla="*/ 89 w 119"/>
                        <a:gd name="T17" fmla="*/ 31 h 35"/>
                        <a:gd name="T18" fmla="*/ 83 w 119"/>
                        <a:gd name="T19" fmla="*/ 32 h 35"/>
                        <a:gd name="T20" fmla="*/ 77 w 119"/>
                        <a:gd name="T21" fmla="*/ 32 h 35"/>
                        <a:gd name="T22" fmla="*/ 71 w 119"/>
                        <a:gd name="T23" fmla="*/ 33 h 35"/>
                        <a:gd name="T24" fmla="*/ 65 w 119"/>
                        <a:gd name="T25" fmla="*/ 34 h 35"/>
                        <a:gd name="T26" fmla="*/ 59 w 119"/>
                        <a:gd name="T27" fmla="*/ 34 h 35"/>
                        <a:gd name="T28" fmla="*/ 53 w 119"/>
                        <a:gd name="T29" fmla="*/ 34 h 35"/>
                        <a:gd name="T30" fmla="*/ 47 w 119"/>
                        <a:gd name="T31" fmla="*/ 33 h 35"/>
                        <a:gd name="T32" fmla="*/ 41 w 119"/>
                        <a:gd name="T33" fmla="*/ 32 h 35"/>
                        <a:gd name="T34" fmla="*/ 35 w 119"/>
                        <a:gd name="T35" fmla="*/ 31 h 35"/>
                        <a:gd name="T36" fmla="*/ 29 w 119"/>
                        <a:gd name="T37" fmla="*/ 30 h 35"/>
                        <a:gd name="T38" fmla="*/ 23 w 119"/>
                        <a:gd name="T39" fmla="*/ 29 h 35"/>
                        <a:gd name="T40" fmla="*/ 17 w 119"/>
                        <a:gd name="T41" fmla="*/ 27 h 35"/>
                        <a:gd name="T42" fmla="*/ 11 w 119"/>
                        <a:gd name="T43" fmla="*/ 25 h 35"/>
                        <a:gd name="T44" fmla="*/ 5 w 119"/>
                        <a:gd name="T45" fmla="*/ 23 h 35"/>
                        <a:gd name="T46" fmla="*/ 0 w 119"/>
                        <a:gd name="T47" fmla="*/ 21 h 35"/>
                        <a:gd name="T48" fmla="*/ 5 w 119"/>
                        <a:gd name="T49" fmla="*/ 0 h 3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19"/>
                        <a:gd name="T76" fmla="*/ 0 h 35"/>
                        <a:gd name="T77" fmla="*/ 119 w 119"/>
                        <a:gd name="T78" fmla="*/ 35 h 3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19" h="35">
                          <a:moveTo>
                            <a:pt x="5" y="0"/>
                          </a:moveTo>
                          <a:lnTo>
                            <a:pt x="111" y="2"/>
                          </a:lnTo>
                          <a:lnTo>
                            <a:pt x="111" y="5"/>
                          </a:lnTo>
                          <a:lnTo>
                            <a:pt x="118" y="22"/>
                          </a:lnTo>
                          <a:lnTo>
                            <a:pt x="112" y="24"/>
                          </a:lnTo>
                          <a:lnTo>
                            <a:pt x="107" y="26"/>
                          </a:lnTo>
                          <a:lnTo>
                            <a:pt x="101" y="28"/>
                          </a:lnTo>
                          <a:lnTo>
                            <a:pt x="95" y="30"/>
                          </a:lnTo>
                          <a:lnTo>
                            <a:pt x="89" y="31"/>
                          </a:lnTo>
                          <a:lnTo>
                            <a:pt x="83" y="32"/>
                          </a:lnTo>
                          <a:lnTo>
                            <a:pt x="77" y="32"/>
                          </a:lnTo>
                          <a:lnTo>
                            <a:pt x="71" y="33"/>
                          </a:lnTo>
                          <a:lnTo>
                            <a:pt x="65" y="34"/>
                          </a:lnTo>
                          <a:lnTo>
                            <a:pt x="59" y="34"/>
                          </a:lnTo>
                          <a:lnTo>
                            <a:pt x="53" y="34"/>
                          </a:lnTo>
                          <a:lnTo>
                            <a:pt x="47" y="33"/>
                          </a:lnTo>
                          <a:lnTo>
                            <a:pt x="41" y="32"/>
                          </a:lnTo>
                          <a:lnTo>
                            <a:pt x="35" y="31"/>
                          </a:lnTo>
                          <a:lnTo>
                            <a:pt x="29" y="30"/>
                          </a:lnTo>
                          <a:lnTo>
                            <a:pt x="23" y="29"/>
                          </a:lnTo>
                          <a:lnTo>
                            <a:pt x="17" y="27"/>
                          </a:lnTo>
                          <a:lnTo>
                            <a:pt x="11" y="25"/>
                          </a:lnTo>
                          <a:lnTo>
                            <a:pt x="5" y="23"/>
                          </a:lnTo>
                          <a:lnTo>
                            <a:pt x="0" y="21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352"/>
                    <p:cNvSpPr>
                      <a:spLocks/>
                    </p:cNvSpPr>
                    <p:nvPr/>
                  </p:nvSpPr>
                  <p:spPr bwMode="auto">
                    <a:xfrm>
                      <a:off x="3502" y="2633"/>
                      <a:ext cx="147" cy="28"/>
                    </a:xfrm>
                    <a:custGeom>
                      <a:avLst/>
                      <a:gdLst>
                        <a:gd name="T0" fmla="*/ 0 w 147"/>
                        <a:gd name="T1" fmla="*/ 0 h 28"/>
                        <a:gd name="T2" fmla="*/ 146 w 147"/>
                        <a:gd name="T3" fmla="*/ 1 h 28"/>
                        <a:gd name="T4" fmla="*/ 123 w 147"/>
                        <a:gd name="T5" fmla="*/ 18 h 28"/>
                        <a:gd name="T6" fmla="*/ 117 w 147"/>
                        <a:gd name="T7" fmla="*/ 19 h 28"/>
                        <a:gd name="T8" fmla="*/ 109 w 147"/>
                        <a:gd name="T9" fmla="*/ 21 h 28"/>
                        <a:gd name="T10" fmla="*/ 99 w 147"/>
                        <a:gd name="T11" fmla="*/ 24 h 28"/>
                        <a:gd name="T12" fmla="*/ 92 w 147"/>
                        <a:gd name="T13" fmla="*/ 25 h 28"/>
                        <a:gd name="T14" fmla="*/ 83 w 147"/>
                        <a:gd name="T15" fmla="*/ 27 h 28"/>
                        <a:gd name="T16" fmla="*/ 74 w 147"/>
                        <a:gd name="T17" fmla="*/ 27 h 28"/>
                        <a:gd name="T18" fmla="*/ 66 w 147"/>
                        <a:gd name="T19" fmla="*/ 27 h 28"/>
                        <a:gd name="T20" fmla="*/ 57 w 147"/>
                        <a:gd name="T21" fmla="*/ 25 h 28"/>
                        <a:gd name="T22" fmla="*/ 49 w 147"/>
                        <a:gd name="T23" fmla="*/ 23 h 28"/>
                        <a:gd name="T24" fmla="*/ 40 w 147"/>
                        <a:gd name="T25" fmla="*/ 22 h 28"/>
                        <a:gd name="T26" fmla="*/ 32 w 147"/>
                        <a:gd name="T27" fmla="*/ 21 h 28"/>
                        <a:gd name="T28" fmla="*/ 23 w 147"/>
                        <a:gd name="T29" fmla="*/ 18 h 28"/>
                        <a:gd name="T30" fmla="*/ 15 w 147"/>
                        <a:gd name="T31" fmla="*/ 16 h 28"/>
                        <a:gd name="T32" fmla="*/ 0 w 147"/>
                        <a:gd name="T33" fmla="*/ 0 h 2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47"/>
                        <a:gd name="T52" fmla="*/ 0 h 28"/>
                        <a:gd name="T53" fmla="*/ 147 w 147"/>
                        <a:gd name="T54" fmla="*/ 28 h 2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47" h="28">
                          <a:moveTo>
                            <a:pt x="0" y="0"/>
                          </a:moveTo>
                          <a:lnTo>
                            <a:pt x="146" y="1"/>
                          </a:lnTo>
                          <a:lnTo>
                            <a:pt x="123" y="18"/>
                          </a:lnTo>
                          <a:lnTo>
                            <a:pt x="117" y="19"/>
                          </a:lnTo>
                          <a:lnTo>
                            <a:pt x="109" y="21"/>
                          </a:lnTo>
                          <a:lnTo>
                            <a:pt x="99" y="24"/>
                          </a:lnTo>
                          <a:lnTo>
                            <a:pt x="92" y="25"/>
                          </a:lnTo>
                          <a:lnTo>
                            <a:pt x="83" y="27"/>
                          </a:lnTo>
                          <a:lnTo>
                            <a:pt x="74" y="27"/>
                          </a:lnTo>
                          <a:lnTo>
                            <a:pt x="66" y="27"/>
                          </a:lnTo>
                          <a:lnTo>
                            <a:pt x="57" y="25"/>
                          </a:lnTo>
                          <a:lnTo>
                            <a:pt x="49" y="23"/>
                          </a:lnTo>
                          <a:lnTo>
                            <a:pt x="40" y="22"/>
                          </a:lnTo>
                          <a:lnTo>
                            <a:pt x="32" y="21"/>
                          </a:lnTo>
                          <a:lnTo>
                            <a:pt x="23" y="18"/>
                          </a:lnTo>
                          <a:lnTo>
                            <a:pt x="15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3616" y="2643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16 h 17"/>
                        <a:gd name="T2" fmla="*/ 16 w 17"/>
                        <a:gd name="T3" fmla="*/ 0 h 17"/>
                        <a:gd name="T4" fmla="*/ 6 w 17"/>
                        <a:gd name="T5" fmla="*/ 2 h 17"/>
                        <a:gd name="T6" fmla="*/ 0 w 17"/>
                        <a:gd name="T7" fmla="*/ 2 h 17"/>
                        <a:gd name="T8" fmla="*/ 5 w 17"/>
                        <a:gd name="T9" fmla="*/ 9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6" y="0"/>
                          </a:lnTo>
                          <a:lnTo>
                            <a:pt x="6" y="2"/>
                          </a:lnTo>
                          <a:lnTo>
                            <a:pt x="0" y="2"/>
                          </a:lnTo>
                          <a:lnTo>
                            <a:pt x="5" y="9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354"/>
                    <p:cNvSpPr>
                      <a:spLocks/>
                    </p:cNvSpPr>
                    <p:nvPr/>
                  </p:nvSpPr>
                  <p:spPr bwMode="auto">
                    <a:xfrm>
                      <a:off x="3435" y="2374"/>
                      <a:ext cx="275" cy="270"/>
                    </a:xfrm>
                    <a:custGeom>
                      <a:avLst/>
                      <a:gdLst>
                        <a:gd name="T0" fmla="*/ 1 w 275"/>
                        <a:gd name="T1" fmla="*/ 212 h 270"/>
                        <a:gd name="T2" fmla="*/ 0 w 275"/>
                        <a:gd name="T3" fmla="*/ 165 h 270"/>
                        <a:gd name="T4" fmla="*/ 0 w 275"/>
                        <a:gd name="T5" fmla="*/ 117 h 270"/>
                        <a:gd name="T6" fmla="*/ 0 w 275"/>
                        <a:gd name="T7" fmla="*/ 70 h 270"/>
                        <a:gd name="T8" fmla="*/ 2 w 275"/>
                        <a:gd name="T9" fmla="*/ 22 h 270"/>
                        <a:gd name="T10" fmla="*/ 2 w 275"/>
                        <a:gd name="T11" fmla="*/ 19 h 270"/>
                        <a:gd name="T12" fmla="*/ 4 w 275"/>
                        <a:gd name="T13" fmla="*/ 10 h 270"/>
                        <a:gd name="T14" fmla="*/ 8 w 275"/>
                        <a:gd name="T15" fmla="*/ 5 h 270"/>
                        <a:gd name="T16" fmla="*/ 15 w 275"/>
                        <a:gd name="T17" fmla="*/ 2 h 270"/>
                        <a:gd name="T18" fmla="*/ 61 w 275"/>
                        <a:gd name="T19" fmla="*/ 1 h 270"/>
                        <a:gd name="T20" fmla="*/ 105 w 275"/>
                        <a:gd name="T21" fmla="*/ 0 h 270"/>
                        <a:gd name="T22" fmla="*/ 148 w 275"/>
                        <a:gd name="T23" fmla="*/ 0 h 270"/>
                        <a:gd name="T24" fmla="*/ 192 w 275"/>
                        <a:gd name="T25" fmla="*/ 1 h 270"/>
                        <a:gd name="T26" fmla="*/ 235 w 275"/>
                        <a:gd name="T27" fmla="*/ 2 h 270"/>
                        <a:gd name="T28" fmla="*/ 262 w 275"/>
                        <a:gd name="T29" fmla="*/ 4 h 270"/>
                        <a:gd name="T30" fmla="*/ 266 w 275"/>
                        <a:gd name="T31" fmla="*/ 7 h 270"/>
                        <a:gd name="T32" fmla="*/ 269 w 275"/>
                        <a:gd name="T33" fmla="*/ 10 h 270"/>
                        <a:gd name="T34" fmla="*/ 271 w 275"/>
                        <a:gd name="T35" fmla="*/ 13 h 270"/>
                        <a:gd name="T36" fmla="*/ 272 w 275"/>
                        <a:gd name="T37" fmla="*/ 17 h 270"/>
                        <a:gd name="T38" fmla="*/ 273 w 275"/>
                        <a:gd name="T39" fmla="*/ 68 h 270"/>
                        <a:gd name="T40" fmla="*/ 274 w 275"/>
                        <a:gd name="T41" fmla="*/ 164 h 270"/>
                        <a:gd name="T42" fmla="*/ 274 w 275"/>
                        <a:gd name="T43" fmla="*/ 250 h 270"/>
                        <a:gd name="T44" fmla="*/ 271 w 275"/>
                        <a:gd name="T45" fmla="*/ 259 h 270"/>
                        <a:gd name="T46" fmla="*/ 268 w 275"/>
                        <a:gd name="T47" fmla="*/ 262 h 270"/>
                        <a:gd name="T48" fmla="*/ 266 w 275"/>
                        <a:gd name="T49" fmla="*/ 265 h 270"/>
                        <a:gd name="T50" fmla="*/ 263 w 275"/>
                        <a:gd name="T51" fmla="*/ 266 h 270"/>
                        <a:gd name="T52" fmla="*/ 258 w 275"/>
                        <a:gd name="T53" fmla="*/ 267 h 270"/>
                        <a:gd name="T54" fmla="*/ 220 w 275"/>
                        <a:gd name="T55" fmla="*/ 268 h 270"/>
                        <a:gd name="T56" fmla="*/ 161 w 275"/>
                        <a:gd name="T57" fmla="*/ 269 h 270"/>
                        <a:gd name="T58" fmla="*/ 103 w 275"/>
                        <a:gd name="T59" fmla="*/ 268 h 270"/>
                        <a:gd name="T60" fmla="*/ 45 w 275"/>
                        <a:gd name="T61" fmla="*/ 266 h 270"/>
                        <a:gd name="T62" fmla="*/ 14 w 275"/>
                        <a:gd name="T63" fmla="*/ 266 h 270"/>
                        <a:gd name="T64" fmla="*/ 5 w 275"/>
                        <a:gd name="T65" fmla="*/ 264 h 270"/>
                        <a:gd name="T66" fmla="*/ 2 w 275"/>
                        <a:gd name="T67" fmla="*/ 259 h 270"/>
                        <a:gd name="T68" fmla="*/ 2 w 275"/>
                        <a:gd name="T69" fmla="*/ 250 h 270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275"/>
                        <a:gd name="T106" fmla="*/ 0 h 270"/>
                        <a:gd name="T107" fmla="*/ 275 w 275"/>
                        <a:gd name="T108" fmla="*/ 270 h 270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275" h="270">
                          <a:moveTo>
                            <a:pt x="1" y="236"/>
                          </a:moveTo>
                          <a:lnTo>
                            <a:pt x="1" y="212"/>
                          </a:lnTo>
                          <a:lnTo>
                            <a:pt x="0" y="188"/>
                          </a:lnTo>
                          <a:lnTo>
                            <a:pt x="0" y="165"/>
                          </a:lnTo>
                          <a:lnTo>
                            <a:pt x="0" y="141"/>
                          </a:lnTo>
                          <a:lnTo>
                            <a:pt x="0" y="117"/>
                          </a:lnTo>
                          <a:lnTo>
                            <a:pt x="0" y="93"/>
                          </a:lnTo>
                          <a:lnTo>
                            <a:pt x="0" y="70"/>
                          </a:lnTo>
                          <a:lnTo>
                            <a:pt x="1" y="46"/>
                          </a:lnTo>
                          <a:lnTo>
                            <a:pt x="2" y="22"/>
                          </a:lnTo>
                          <a:lnTo>
                            <a:pt x="2" y="21"/>
                          </a:lnTo>
                          <a:lnTo>
                            <a:pt x="2" y="19"/>
                          </a:lnTo>
                          <a:lnTo>
                            <a:pt x="3" y="11"/>
                          </a:lnTo>
                          <a:lnTo>
                            <a:pt x="4" y="10"/>
                          </a:lnTo>
                          <a:lnTo>
                            <a:pt x="5" y="8"/>
                          </a:lnTo>
                          <a:lnTo>
                            <a:pt x="8" y="5"/>
                          </a:lnTo>
                          <a:lnTo>
                            <a:pt x="10" y="4"/>
                          </a:lnTo>
                          <a:lnTo>
                            <a:pt x="15" y="2"/>
                          </a:lnTo>
                          <a:lnTo>
                            <a:pt x="40" y="1"/>
                          </a:lnTo>
                          <a:lnTo>
                            <a:pt x="61" y="1"/>
                          </a:lnTo>
                          <a:lnTo>
                            <a:pt x="83" y="0"/>
                          </a:lnTo>
                          <a:lnTo>
                            <a:pt x="105" y="0"/>
                          </a:lnTo>
                          <a:lnTo>
                            <a:pt x="127" y="0"/>
                          </a:lnTo>
                          <a:lnTo>
                            <a:pt x="148" y="0"/>
                          </a:lnTo>
                          <a:lnTo>
                            <a:pt x="170" y="0"/>
                          </a:lnTo>
                          <a:lnTo>
                            <a:pt x="192" y="1"/>
                          </a:lnTo>
                          <a:lnTo>
                            <a:pt x="213" y="1"/>
                          </a:lnTo>
                          <a:lnTo>
                            <a:pt x="235" y="2"/>
                          </a:lnTo>
                          <a:lnTo>
                            <a:pt x="256" y="4"/>
                          </a:lnTo>
                          <a:lnTo>
                            <a:pt x="262" y="4"/>
                          </a:lnTo>
                          <a:lnTo>
                            <a:pt x="265" y="5"/>
                          </a:lnTo>
                          <a:lnTo>
                            <a:pt x="266" y="7"/>
                          </a:lnTo>
                          <a:lnTo>
                            <a:pt x="268" y="8"/>
                          </a:lnTo>
                          <a:lnTo>
                            <a:pt x="269" y="10"/>
                          </a:lnTo>
                          <a:lnTo>
                            <a:pt x="270" y="11"/>
                          </a:lnTo>
                          <a:lnTo>
                            <a:pt x="271" y="13"/>
                          </a:lnTo>
                          <a:lnTo>
                            <a:pt x="271" y="14"/>
                          </a:lnTo>
                          <a:lnTo>
                            <a:pt x="272" y="17"/>
                          </a:lnTo>
                          <a:lnTo>
                            <a:pt x="272" y="20"/>
                          </a:lnTo>
                          <a:lnTo>
                            <a:pt x="273" y="68"/>
                          </a:lnTo>
                          <a:lnTo>
                            <a:pt x="274" y="117"/>
                          </a:lnTo>
                          <a:lnTo>
                            <a:pt x="274" y="164"/>
                          </a:lnTo>
                          <a:lnTo>
                            <a:pt x="274" y="212"/>
                          </a:lnTo>
                          <a:lnTo>
                            <a:pt x="274" y="250"/>
                          </a:lnTo>
                          <a:lnTo>
                            <a:pt x="272" y="257"/>
                          </a:lnTo>
                          <a:lnTo>
                            <a:pt x="271" y="259"/>
                          </a:lnTo>
                          <a:lnTo>
                            <a:pt x="269" y="262"/>
                          </a:lnTo>
                          <a:lnTo>
                            <a:pt x="268" y="262"/>
                          </a:lnTo>
                          <a:lnTo>
                            <a:pt x="267" y="264"/>
                          </a:lnTo>
                          <a:lnTo>
                            <a:pt x="266" y="265"/>
                          </a:lnTo>
                          <a:lnTo>
                            <a:pt x="264" y="266"/>
                          </a:lnTo>
                          <a:lnTo>
                            <a:pt x="263" y="266"/>
                          </a:lnTo>
                          <a:lnTo>
                            <a:pt x="261" y="267"/>
                          </a:lnTo>
                          <a:lnTo>
                            <a:pt x="258" y="267"/>
                          </a:lnTo>
                          <a:lnTo>
                            <a:pt x="249" y="267"/>
                          </a:lnTo>
                          <a:lnTo>
                            <a:pt x="220" y="268"/>
                          </a:lnTo>
                          <a:lnTo>
                            <a:pt x="191" y="269"/>
                          </a:lnTo>
                          <a:lnTo>
                            <a:pt x="161" y="269"/>
                          </a:lnTo>
                          <a:lnTo>
                            <a:pt x="132" y="269"/>
                          </a:lnTo>
                          <a:lnTo>
                            <a:pt x="103" y="268"/>
                          </a:lnTo>
                          <a:lnTo>
                            <a:pt x="74" y="267"/>
                          </a:lnTo>
                          <a:lnTo>
                            <a:pt x="45" y="266"/>
                          </a:lnTo>
                          <a:lnTo>
                            <a:pt x="15" y="265"/>
                          </a:lnTo>
                          <a:lnTo>
                            <a:pt x="14" y="266"/>
                          </a:lnTo>
                          <a:lnTo>
                            <a:pt x="7" y="265"/>
                          </a:lnTo>
                          <a:lnTo>
                            <a:pt x="5" y="264"/>
                          </a:lnTo>
                          <a:lnTo>
                            <a:pt x="3" y="262"/>
                          </a:lnTo>
                          <a:lnTo>
                            <a:pt x="2" y="259"/>
                          </a:lnTo>
                          <a:lnTo>
                            <a:pt x="2" y="255"/>
                          </a:lnTo>
                          <a:lnTo>
                            <a:pt x="2" y="250"/>
                          </a:lnTo>
                          <a:lnTo>
                            <a:pt x="1" y="23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" name="Freeform 355"/>
                    <p:cNvSpPr>
                      <a:spLocks/>
                    </p:cNvSpPr>
                    <p:nvPr/>
                  </p:nvSpPr>
                  <p:spPr bwMode="auto">
                    <a:xfrm>
                      <a:off x="3455" y="2405"/>
                      <a:ext cx="225" cy="209"/>
                    </a:xfrm>
                    <a:custGeom>
                      <a:avLst/>
                      <a:gdLst>
                        <a:gd name="T0" fmla="*/ 16 w 225"/>
                        <a:gd name="T1" fmla="*/ 20 h 209"/>
                        <a:gd name="T2" fmla="*/ 210 w 225"/>
                        <a:gd name="T3" fmla="*/ 183 h 209"/>
                        <a:gd name="T4" fmla="*/ 224 w 225"/>
                        <a:gd name="T5" fmla="*/ 205 h 209"/>
                        <a:gd name="T6" fmla="*/ 223 w 225"/>
                        <a:gd name="T7" fmla="*/ 205 h 209"/>
                        <a:gd name="T8" fmla="*/ 216 w 225"/>
                        <a:gd name="T9" fmla="*/ 205 h 209"/>
                        <a:gd name="T10" fmla="*/ 190 w 225"/>
                        <a:gd name="T11" fmla="*/ 206 h 209"/>
                        <a:gd name="T12" fmla="*/ 164 w 225"/>
                        <a:gd name="T13" fmla="*/ 206 h 209"/>
                        <a:gd name="T14" fmla="*/ 138 w 225"/>
                        <a:gd name="T15" fmla="*/ 207 h 209"/>
                        <a:gd name="T16" fmla="*/ 112 w 225"/>
                        <a:gd name="T17" fmla="*/ 208 h 209"/>
                        <a:gd name="T18" fmla="*/ 86 w 225"/>
                        <a:gd name="T19" fmla="*/ 208 h 209"/>
                        <a:gd name="T20" fmla="*/ 60 w 225"/>
                        <a:gd name="T21" fmla="*/ 207 h 209"/>
                        <a:gd name="T22" fmla="*/ 33 w 225"/>
                        <a:gd name="T23" fmla="*/ 206 h 209"/>
                        <a:gd name="T24" fmla="*/ 7 w 225"/>
                        <a:gd name="T25" fmla="*/ 206 h 209"/>
                        <a:gd name="T26" fmla="*/ 5 w 225"/>
                        <a:gd name="T27" fmla="*/ 206 h 209"/>
                        <a:gd name="T28" fmla="*/ 3 w 225"/>
                        <a:gd name="T29" fmla="*/ 204 h 209"/>
                        <a:gd name="T30" fmla="*/ 2 w 225"/>
                        <a:gd name="T31" fmla="*/ 203 h 209"/>
                        <a:gd name="T32" fmla="*/ 2 w 225"/>
                        <a:gd name="T33" fmla="*/ 202 h 209"/>
                        <a:gd name="T34" fmla="*/ 1 w 225"/>
                        <a:gd name="T35" fmla="*/ 201 h 209"/>
                        <a:gd name="T36" fmla="*/ 1 w 225"/>
                        <a:gd name="T37" fmla="*/ 199 h 209"/>
                        <a:gd name="T38" fmla="*/ 1 w 225"/>
                        <a:gd name="T39" fmla="*/ 197 h 209"/>
                        <a:gd name="T40" fmla="*/ 1 w 225"/>
                        <a:gd name="T41" fmla="*/ 193 h 209"/>
                        <a:gd name="T42" fmla="*/ 1 w 225"/>
                        <a:gd name="T43" fmla="*/ 174 h 209"/>
                        <a:gd name="T44" fmla="*/ 0 w 225"/>
                        <a:gd name="T45" fmla="*/ 155 h 209"/>
                        <a:gd name="T46" fmla="*/ 0 w 225"/>
                        <a:gd name="T47" fmla="*/ 136 h 209"/>
                        <a:gd name="T48" fmla="*/ 0 w 225"/>
                        <a:gd name="T49" fmla="*/ 118 h 209"/>
                        <a:gd name="T50" fmla="*/ 0 w 225"/>
                        <a:gd name="T51" fmla="*/ 99 h 209"/>
                        <a:gd name="T52" fmla="*/ 0 w 225"/>
                        <a:gd name="T53" fmla="*/ 80 h 209"/>
                        <a:gd name="T54" fmla="*/ 0 w 225"/>
                        <a:gd name="T55" fmla="*/ 61 h 209"/>
                        <a:gd name="T56" fmla="*/ 1 w 225"/>
                        <a:gd name="T57" fmla="*/ 42 h 209"/>
                        <a:gd name="T58" fmla="*/ 2 w 225"/>
                        <a:gd name="T59" fmla="*/ 6 h 209"/>
                        <a:gd name="T60" fmla="*/ 4 w 225"/>
                        <a:gd name="T61" fmla="*/ 3 h 209"/>
                        <a:gd name="T62" fmla="*/ 4 w 225"/>
                        <a:gd name="T63" fmla="*/ 2 h 209"/>
                        <a:gd name="T64" fmla="*/ 5 w 225"/>
                        <a:gd name="T65" fmla="*/ 1 h 209"/>
                        <a:gd name="T66" fmla="*/ 6 w 225"/>
                        <a:gd name="T67" fmla="*/ 1 h 209"/>
                        <a:gd name="T68" fmla="*/ 8 w 225"/>
                        <a:gd name="T69" fmla="*/ 0 h 209"/>
                        <a:gd name="T70" fmla="*/ 16 w 225"/>
                        <a:gd name="T71" fmla="*/ 20 h 209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09"/>
                        <a:gd name="T110" fmla="*/ 225 w 225"/>
                        <a:gd name="T111" fmla="*/ 209 h 209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09">
                          <a:moveTo>
                            <a:pt x="16" y="20"/>
                          </a:moveTo>
                          <a:lnTo>
                            <a:pt x="210" y="183"/>
                          </a:lnTo>
                          <a:lnTo>
                            <a:pt x="224" y="205"/>
                          </a:lnTo>
                          <a:lnTo>
                            <a:pt x="223" y="205"/>
                          </a:lnTo>
                          <a:lnTo>
                            <a:pt x="216" y="205"/>
                          </a:lnTo>
                          <a:lnTo>
                            <a:pt x="190" y="206"/>
                          </a:lnTo>
                          <a:lnTo>
                            <a:pt x="164" y="206"/>
                          </a:lnTo>
                          <a:lnTo>
                            <a:pt x="138" y="207"/>
                          </a:lnTo>
                          <a:lnTo>
                            <a:pt x="112" y="208"/>
                          </a:lnTo>
                          <a:lnTo>
                            <a:pt x="86" y="208"/>
                          </a:lnTo>
                          <a:lnTo>
                            <a:pt x="60" y="207"/>
                          </a:lnTo>
                          <a:lnTo>
                            <a:pt x="33" y="206"/>
                          </a:lnTo>
                          <a:lnTo>
                            <a:pt x="7" y="206"/>
                          </a:lnTo>
                          <a:lnTo>
                            <a:pt x="5" y="206"/>
                          </a:lnTo>
                          <a:lnTo>
                            <a:pt x="3" y="204"/>
                          </a:lnTo>
                          <a:lnTo>
                            <a:pt x="2" y="203"/>
                          </a:lnTo>
                          <a:lnTo>
                            <a:pt x="2" y="202"/>
                          </a:lnTo>
                          <a:lnTo>
                            <a:pt x="1" y="201"/>
                          </a:lnTo>
                          <a:lnTo>
                            <a:pt x="1" y="199"/>
                          </a:lnTo>
                          <a:lnTo>
                            <a:pt x="1" y="197"/>
                          </a:lnTo>
                          <a:lnTo>
                            <a:pt x="1" y="193"/>
                          </a:lnTo>
                          <a:lnTo>
                            <a:pt x="1" y="174"/>
                          </a:lnTo>
                          <a:lnTo>
                            <a:pt x="0" y="155"/>
                          </a:lnTo>
                          <a:lnTo>
                            <a:pt x="0" y="136"/>
                          </a:lnTo>
                          <a:lnTo>
                            <a:pt x="0" y="118"/>
                          </a:lnTo>
                          <a:lnTo>
                            <a:pt x="0" y="99"/>
                          </a:lnTo>
                          <a:lnTo>
                            <a:pt x="0" y="80"/>
                          </a:lnTo>
                          <a:lnTo>
                            <a:pt x="0" y="61"/>
                          </a:lnTo>
                          <a:lnTo>
                            <a:pt x="1" y="42"/>
                          </a:lnTo>
                          <a:lnTo>
                            <a:pt x="2" y="6"/>
                          </a:lnTo>
                          <a:lnTo>
                            <a:pt x="4" y="3"/>
                          </a:lnTo>
                          <a:lnTo>
                            <a:pt x="4" y="2"/>
                          </a:lnTo>
                          <a:lnTo>
                            <a:pt x="5" y="1"/>
                          </a:lnTo>
                          <a:lnTo>
                            <a:pt x="6" y="1"/>
                          </a:lnTo>
                          <a:lnTo>
                            <a:pt x="8" y="0"/>
                          </a:lnTo>
                          <a:lnTo>
                            <a:pt x="16" y="2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356"/>
                    <p:cNvSpPr>
                      <a:spLocks/>
                    </p:cNvSpPr>
                    <p:nvPr/>
                  </p:nvSpPr>
                  <p:spPr bwMode="auto">
                    <a:xfrm>
                      <a:off x="3461" y="2402"/>
                      <a:ext cx="225" cy="210"/>
                    </a:xfrm>
                    <a:custGeom>
                      <a:avLst/>
                      <a:gdLst>
                        <a:gd name="T0" fmla="*/ 209 w 225"/>
                        <a:gd name="T1" fmla="*/ 197 h 210"/>
                        <a:gd name="T2" fmla="*/ 219 w 225"/>
                        <a:gd name="T3" fmla="*/ 209 h 210"/>
                        <a:gd name="T4" fmla="*/ 220 w 225"/>
                        <a:gd name="T5" fmla="*/ 207 h 210"/>
                        <a:gd name="T6" fmla="*/ 221 w 225"/>
                        <a:gd name="T7" fmla="*/ 207 h 210"/>
                        <a:gd name="T8" fmla="*/ 221 w 225"/>
                        <a:gd name="T9" fmla="*/ 206 h 210"/>
                        <a:gd name="T10" fmla="*/ 222 w 225"/>
                        <a:gd name="T11" fmla="*/ 201 h 210"/>
                        <a:gd name="T12" fmla="*/ 223 w 225"/>
                        <a:gd name="T13" fmla="*/ 173 h 210"/>
                        <a:gd name="T14" fmla="*/ 223 w 225"/>
                        <a:gd name="T15" fmla="*/ 144 h 210"/>
                        <a:gd name="T16" fmla="*/ 224 w 225"/>
                        <a:gd name="T17" fmla="*/ 116 h 210"/>
                        <a:gd name="T18" fmla="*/ 224 w 225"/>
                        <a:gd name="T19" fmla="*/ 89 h 210"/>
                        <a:gd name="T20" fmla="*/ 224 w 225"/>
                        <a:gd name="T21" fmla="*/ 60 h 210"/>
                        <a:gd name="T22" fmla="*/ 223 w 225"/>
                        <a:gd name="T23" fmla="*/ 32 h 210"/>
                        <a:gd name="T24" fmla="*/ 223 w 225"/>
                        <a:gd name="T25" fmla="*/ 13 h 210"/>
                        <a:gd name="T26" fmla="*/ 223 w 225"/>
                        <a:gd name="T27" fmla="*/ 11 h 210"/>
                        <a:gd name="T28" fmla="*/ 223 w 225"/>
                        <a:gd name="T29" fmla="*/ 8 h 210"/>
                        <a:gd name="T30" fmla="*/ 222 w 225"/>
                        <a:gd name="T31" fmla="*/ 7 h 210"/>
                        <a:gd name="T32" fmla="*/ 221 w 225"/>
                        <a:gd name="T33" fmla="*/ 6 h 210"/>
                        <a:gd name="T34" fmla="*/ 221 w 225"/>
                        <a:gd name="T35" fmla="*/ 5 h 210"/>
                        <a:gd name="T36" fmla="*/ 220 w 225"/>
                        <a:gd name="T37" fmla="*/ 4 h 210"/>
                        <a:gd name="T38" fmla="*/ 217 w 225"/>
                        <a:gd name="T39" fmla="*/ 3 h 210"/>
                        <a:gd name="T40" fmla="*/ 216 w 225"/>
                        <a:gd name="T41" fmla="*/ 3 h 210"/>
                        <a:gd name="T42" fmla="*/ 215 w 225"/>
                        <a:gd name="T43" fmla="*/ 3 h 210"/>
                        <a:gd name="T44" fmla="*/ 214 w 225"/>
                        <a:gd name="T45" fmla="*/ 3 h 210"/>
                        <a:gd name="T46" fmla="*/ 193 w 225"/>
                        <a:gd name="T47" fmla="*/ 2 h 210"/>
                        <a:gd name="T48" fmla="*/ 172 w 225"/>
                        <a:gd name="T49" fmla="*/ 1 h 210"/>
                        <a:gd name="T50" fmla="*/ 151 w 225"/>
                        <a:gd name="T51" fmla="*/ 0 h 210"/>
                        <a:gd name="T52" fmla="*/ 129 w 225"/>
                        <a:gd name="T53" fmla="*/ 0 h 210"/>
                        <a:gd name="T54" fmla="*/ 109 w 225"/>
                        <a:gd name="T55" fmla="*/ 0 h 210"/>
                        <a:gd name="T56" fmla="*/ 87 w 225"/>
                        <a:gd name="T57" fmla="*/ 0 h 210"/>
                        <a:gd name="T58" fmla="*/ 66 w 225"/>
                        <a:gd name="T59" fmla="*/ 0 h 210"/>
                        <a:gd name="T60" fmla="*/ 45 w 225"/>
                        <a:gd name="T61" fmla="*/ 1 h 210"/>
                        <a:gd name="T62" fmla="*/ 24 w 225"/>
                        <a:gd name="T63" fmla="*/ 1 h 210"/>
                        <a:gd name="T64" fmla="*/ 3 w 225"/>
                        <a:gd name="T65" fmla="*/ 2 h 210"/>
                        <a:gd name="T66" fmla="*/ 0 w 225"/>
                        <a:gd name="T67" fmla="*/ 3 h 210"/>
                        <a:gd name="T68" fmla="*/ 9 w 225"/>
                        <a:gd name="T69" fmla="*/ 17 h 210"/>
                        <a:gd name="T70" fmla="*/ 209 w 225"/>
                        <a:gd name="T71" fmla="*/ 197 h 210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10"/>
                        <a:gd name="T110" fmla="*/ 225 w 225"/>
                        <a:gd name="T111" fmla="*/ 210 h 210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10">
                          <a:moveTo>
                            <a:pt x="209" y="197"/>
                          </a:moveTo>
                          <a:lnTo>
                            <a:pt x="219" y="209"/>
                          </a:lnTo>
                          <a:lnTo>
                            <a:pt x="220" y="207"/>
                          </a:lnTo>
                          <a:lnTo>
                            <a:pt x="221" y="207"/>
                          </a:lnTo>
                          <a:lnTo>
                            <a:pt x="221" y="206"/>
                          </a:lnTo>
                          <a:lnTo>
                            <a:pt x="222" y="201"/>
                          </a:lnTo>
                          <a:lnTo>
                            <a:pt x="223" y="173"/>
                          </a:lnTo>
                          <a:lnTo>
                            <a:pt x="223" y="144"/>
                          </a:lnTo>
                          <a:lnTo>
                            <a:pt x="224" y="116"/>
                          </a:lnTo>
                          <a:lnTo>
                            <a:pt x="224" y="89"/>
                          </a:lnTo>
                          <a:lnTo>
                            <a:pt x="224" y="60"/>
                          </a:lnTo>
                          <a:lnTo>
                            <a:pt x="223" y="32"/>
                          </a:lnTo>
                          <a:lnTo>
                            <a:pt x="223" y="13"/>
                          </a:lnTo>
                          <a:lnTo>
                            <a:pt x="223" y="11"/>
                          </a:lnTo>
                          <a:lnTo>
                            <a:pt x="223" y="8"/>
                          </a:lnTo>
                          <a:lnTo>
                            <a:pt x="222" y="7"/>
                          </a:lnTo>
                          <a:lnTo>
                            <a:pt x="221" y="6"/>
                          </a:lnTo>
                          <a:lnTo>
                            <a:pt x="221" y="5"/>
                          </a:lnTo>
                          <a:lnTo>
                            <a:pt x="220" y="4"/>
                          </a:lnTo>
                          <a:lnTo>
                            <a:pt x="217" y="3"/>
                          </a:lnTo>
                          <a:lnTo>
                            <a:pt x="216" y="3"/>
                          </a:lnTo>
                          <a:lnTo>
                            <a:pt x="215" y="3"/>
                          </a:lnTo>
                          <a:lnTo>
                            <a:pt x="214" y="3"/>
                          </a:lnTo>
                          <a:lnTo>
                            <a:pt x="193" y="2"/>
                          </a:lnTo>
                          <a:lnTo>
                            <a:pt x="172" y="1"/>
                          </a:lnTo>
                          <a:lnTo>
                            <a:pt x="151" y="0"/>
                          </a:lnTo>
                          <a:lnTo>
                            <a:pt x="129" y="0"/>
                          </a:lnTo>
                          <a:lnTo>
                            <a:pt x="109" y="0"/>
                          </a:lnTo>
                          <a:lnTo>
                            <a:pt x="87" y="0"/>
                          </a:lnTo>
                          <a:lnTo>
                            <a:pt x="66" y="0"/>
                          </a:lnTo>
                          <a:lnTo>
                            <a:pt x="45" y="1"/>
                          </a:lnTo>
                          <a:lnTo>
                            <a:pt x="24" y="1"/>
                          </a:lnTo>
                          <a:lnTo>
                            <a:pt x="3" y="2"/>
                          </a:lnTo>
                          <a:lnTo>
                            <a:pt x="0" y="3"/>
                          </a:lnTo>
                          <a:lnTo>
                            <a:pt x="9" y="17"/>
                          </a:lnTo>
                          <a:lnTo>
                            <a:pt x="209" y="19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3463" y="2410"/>
                      <a:ext cx="213" cy="198"/>
                    </a:xfrm>
                    <a:custGeom>
                      <a:avLst/>
                      <a:gdLst>
                        <a:gd name="T0" fmla="*/ 189 w 213"/>
                        <a:gd name="T1" fmla="*/ 194 h 198"/>
                        <a:gd name="T2" fmla="*/ 165 w 213"/>
                        <a:gd name="T3" fmla="*/ 195 h 198"/>
                        <a:gd name="T4" fmla="*/ 142 w 213"/>
                        <a:gd name="T5" fmla="*/ 196 h 198"/>
                        <a:gd name="T6" fmla="*/ 119 w 213"/>
                        <a:gd name="T7" fmla="*/ 197 h 198"/>
                        <a:gd name="T8" fmla="*/ 95 w 213"/>
                        <a:gd name="T9" fmla="*/ 197 h 198"/>
                        <a:gd name="T10" fmla="*/ 72 w 213"/>
                        <a:gd name="T11" fmla="*/ 196 h 198"/>
                        <a:gd name="T12" fmla="*/ 49 w 213"/>
                        <a:gd name="T13" fmla="*/ 195 h 198"/>
                        <a:gd name="T14" fmla="*/ 25 w 213"/>
                        <a:gd name="T15" fmla="*/ 195 h 198"/>
                        <a:gd name="T16" fmla="*/ 2 w 213"/>
                        <a:gd name="T17" fmla="*/ 193 h 198"/>
                        <a:gd name="T18" fmla="*/ 2 w 213"/>
                        <a:gd name="T19" fmla="*/ 183 h 198"/>
                        <a:gd name="T20" fmla="*/ 1 w 213"/>
                        <a:gd name="T21" fmla="*/ 164 h 198"/>
                        <a:gd name="T22" fmla="*/ 0 w 213"/>
                        <a:gd name="T23" fmla="*/ 144 h 198"/>
                        <a:gd name="T24" fmla="*/ 0 w 213"/>
                        <a:gd name="T25" fmla="*/ 124 h 198"/>
                        <a:gd name="T26" fmla="*/ 0 w 213"/>
                        <a:gd name="T27" fmla="*/ 104 h 198"/>
                        <a:gd name="T28" fmla="*/ 0 w 213"/>
                        <a:gd name="T29" fmla="*/ 84 h 198"/>
                        <a:gd name="T30" fmla="*/ 0 w 213"/>
                        <a:gd name="T31" fmla="*/ 64 h 198"/>
                        <a:gd name="T32" fmla="*/ 0 w 213"/>
                        <a:gd name="T33" fmla="*/ 44 h 198"/>
                        <a:gd name="T34" fmla="*/ 1 w 213"/>
                        <a:gd name="T35" fmla="*/ 24 h 198"/>
                        <a:gd name="T36" fmla="*/ 1 w 213"/>
                        <a:gd name="T37" fmla="*/ 4 h 198"/>
                        <a:gd name="T38" fmla="*/ 1 w 213"/>
                        <a:gd name="T39" fmla="*/ 2 h 198"/>
                        <a:gd name="T40" fmla="*/ 5 w 213"/>
                        <a:gd name="T41" fmla="*/ 2 h 198"/>
                        <a:gd name="T42" fmla="*/ 25 w 213"/>
                        <a:gd name="T43" fmla="*/ 1 h 198"/>
                        <a:gd name="T44" fmla="*/ 46 w 213"/>
                        <a:gd name="T45" fmla="*/ 0 h 198"/>
                        <a:gd name="T46" fmla="*/ 66 w 213"/>
                        <a:gd name="T47" fmla="*/ 0 h 198"/>
                        <a:gd name="T48" fmla="*/ 87 w 213"/>
                        <a:gd name="T49" fmla="*/ 0 h 198"/>
                        <a:gd name="T50" fmla="*/ 107 w 213"/>
                        <a:gd name="T51" fmla="*/ 0 h 198"/>
                        <a:gd name="T52" fmla="*/ 128 w 213"/>
                        <a:gd name="T53" fmla="*/ 0 h 198"/>
                        <a:gd name="T54" fmla="*/ 149 w 213"/>
                        <a:gd name="T55" fmla="*/ 1 h 198"/>
                        <a:gd name="T56" fmla="*/ 169 w 213"/>
                        <a:gd name="T57" fmla="*/ 2 h 198"/>
                        <a:gd name="T58" fmla="*/ 190 w 213"/>
                        <a:gd name="T59" fmla="*/ 3 h 198"/>
                        <a:gd name="T60" fmla="*/ 210 w 213"/>
                        <a:gd name="T61" fmla="*/ 5 h 198"/>
                        <a:gd name="T62" fmla="*/ 210 w 213"/>
                        <a:gd name="T63" fmla="*/ 10 h 198"/>
                        <a:gd name="T64" fmla="*/ 211 w 213"/>
                        <a:gd name="T65" fmla="*/ 32 h 198"/>
                        <a:gd name="T66" fmla="*/ 211 w 213"/>
                        <a:gd name="T67" fmla="*/ 56 h 198"/>
                        <a:gd name="T68" fmla="*/ 212 w 213"/>
                        <a:gd name="T69" fmla="*/ 79 h 198"/>
                        <a:gd name="T70" fmla="*/ 212 w 213"/>
                        <a:gd name="T71" fmla="*/ 102 h 198"/>
                        <a:gd name="T72" fmla="*/ 211 w 213"/>
                        <a:gd name="T73" fmla="*/ 125 h 198"/>
                        <a:gd name="T74" fmla="*/ 211 w 213"/>
                        <a:gd name="T75" fmla="*/ 148 h 198"/>
                        <a:gd name="T76" fmla="*/ 210 w 213"/>
                        <a:gd name="T77" fmla="*/ 193 h 198"/>
                        <a:gd name="T78" fmla="*/ 189 w 213"/>
                        <a:gd name="T79" fmla="*/ 194 h 198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213"/>
                        <a:gd name="T121" fmla="*/ 0 h 198"/>
                        <a:gd name="T122" fmla="*/ 213 w 213"/>
                        <a:gd name="T123" fmla="*/ 198 h 198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213" h="198">
                          <a:moveTo>
                            <a:pt x="189" y="194"/>
                          </a:moveTo>
                          <a:lnTo>
                            <a:pt x="165" y="195"/>
                          </a:lnTo>
                          <a:lnTo>
                            <a:pt x="142" y="196"/>
                          </a:lnTo>
                          <a:lnTo>
                            <a:pt x="119" y="197"/>
                          </a:lnTo>
                          <a:lnTo>
                            <a:pt x="95" y="197"/>
                          </a:lnTo>
                          <a:lnTo>
                            <a:pt x="72" y="196"/>
                          </a:lnTo>
                          <a:lnTo>
                            <a:pt x="49" y="195"/>
                          </a:lnTo>
                          <a:lnTo>
                            <a:pt x="25" y="195"/>
                          </a:lnTo>
                          <a:lnTo>
                            <a:pt x="2" y="193"/>
                          </a:lnTo>
                          <a:lnTo>
                            <a:pt x="2" y="183"/>
                          </a:lnTo>
                          <a:lnTo>
                            <a:pt x="1" y="164"/>
                          </a:lnTo>
                          <a:lnTo>
                            <a:pt x="0" y="144"/>
                          </a:lnTo>
                          <a:lnTo>
                            <a:pt x="0" y="124"/>
                          </a:lnTo>
                          <a:lnTo>
                            <a:pt x="0" y="104"/>
                          </a:lnTo>
                          <a:lnTo>
                            <a:pt x="0" y="84"/>
                          </a:lnTo>
                          <a:lnTo>
                            <a:pt x="0" y="64"/>
                          </a:lnTo>
                          <a:lnTo>
                            <a:pt x="0" y="44"/>
                          </a:lnTo>
                          <a:lnTo>
                            <a:pt x="1" y="24"/>
                          </a:lnTo>
                          <a:lnTo>
                            <a:pt x="1" y="4"/>
                          </a:lnTo>
                          <a:lnTo>
                            <a:pt x="1" y="2"/>
                          </a:lnTo>
                          <a:lnTo>
                            <a:pt x="5" y="2"/>
                          </a:lnTo>
                          <a:lnTo>
                            <a:pt x="25" y="1"/>
                          </a:lnTo>
                          <a:lnTo>
                            <a:pt x="46" y="0"/>
                          </a:lnTo>
                          <a:lnTo>
                            <a:pt x="66" y="0"/>
                          </a:lnTo>
                          <a:lnTo>
                            <a:pt x="87" y="0"/>
                          </a:lnTo>
                          <a:lnTo>
                            <a:pt x="107" y="0"/>
                          </a:lnTo>
                          <a:lnTo>
                            <a:pt x="128" y="0"/>
                          </a:lnTo>
                          <a:lnTo>
                            <a:pt x="149" y="1"/>
                          </a:lnTo>
                          <a:lnTo>
                            <a:pt x="169" y="2"/>
                          </a:lnTo>
                          <a:lnTo>
                            <a:pt x="190" y="3"/>
                          </a:lnTo>
                          <a:lnTo>
                            <a:pt x="210" y="5"/>
                          </a:lnTo>
                          <a:lnTo>
                            <a:pt x="210" y="10"/>
                          </a:lnTo>
                          <a:lnTo>
                            <a:pt x="211" y="32"/>
                          </a:lnTo>
                          <a:lnTo>
                            <a:pt x="211" y="56"/>
                          </a:lnTo>
                          <a:lnTo>
                            <a:pt x="212" y="79"/>
                          </a:lnTo>
                          <a:lnTo>
                            <a:pt x="212" y="102"/>
                          </a:lnTo>
                          <a:lnTo>
                            <a:pt x="211" y="125"/>
                          </a:lnTo>
                          <a:lnTo>
                            <a:pt x="211" y="148"/>
                          </a:lnTo>
                          <a:lnTo>
                            <a:pt x="210" y="193"/>
                          </a:lnTo>
                          <a:lnTo>
                            <a:pt x="189" y="19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3483" y="2424"/>
                      <a:ext cx="181" cy="165"/>
                    </a:xfrm>
                    <a:custGeom>
                      <a:avLst/>
                      <a:gdLst>
                        <a:gd name="T0" fmla="*/ 0 w 181"/>
                        <a:gd name="T1" fmla="*/ 162 h 165"/>
                        <a:gd name="T2" fmla="*/ 0 w 181"/>
                        <a:gd name="T3" fmla="*/ 0 h 165"/>
                        <a:gd name="T4" fmla="*/ 180 w 181"/>
                        <a:gd name="T5" fmla="*/ 1 h 165"/>
                        <a:gd name="T6" fmla="*/ 180 w 181"/>
                        <a:gd name="T7" fmla="*/ 164 h 165"/>
                        <a:gd name="T8" fmla="*/ 0 w 181"/>
                        <a:gd name="T9" fmla="*/ 162 h 1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165"/>
                        <a:gd name="T17" fmla="*/ 181 w 181"/>
                        <a:gd name="T18" fmla="*/ 165 h 1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165">
                          <a:moveTo>
                            <a:pt x="0" y="162"/>
                          </a:moveTo>
                          <a:lnTo>
                            <a:pt x="0" y="0"/>
                          </a:lnTo>
                          <a:lnTo>
                            <a:pt x="180" y="1"/>
                          </a:lnTo>
                          <a:lnTo>
                            <a:pt x="180" y="164"/>
                          </a:lnTo>
                          <a:lnTo>
                            <a:pt x="0" y="162"/>
                          </a:lnTo>
                        </a:path>
                      </a:pathLst>
                    </a:custGeom>
                    <a:solidFill>
                      <a:srgbClr val="00EAFF"/>
                    </a:solidFill>
                    <a:ln w="12699" cap="rnd">
                      <a:solidFill>
                        <a:srgbClr val="00EA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Rectangle 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0" y="2467"/>
                      <a:ext cx="205" cy="1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aphicFrame>
                <p:nvGraphicFramePr>
                  <p:cNvPr id="25" name="Object 360"/>
                  <p:cNvGraphicFramePr>
                    <a:graphicFrameLocks/>
                  </p:cNvGraphicFramePr>
                  <p:nvPr/>
                </p:nvGraphicFramePr>
                <p:xfrm>
                  <a:off x="3766" y="2613"/>
                  <a:ext cx="199" cy="155"/>
                </p:xfrm>
                <a:graphic>
                  <a:graphicData uri="http://schemas.openxmlformats.org/presentationml/2006/ole">
                    <p:oleObj spid="_x0000_s4103" name="Image.Server" r:id="rId8" imgW="315720" imgH="245880" progId="">
                      <p:embed/>
                    </p:oleObj>
                  </a:graphicData>
                </a:graphic>
              </p:graphicFrame>
            </p:grpSp>
            <p:grpSp>
              <p:nvGrpSpPr>
                <p:cNvPr id="21" name="Group 361"/>
                <p:cNvGrpSpPr>
                  <a:grpSpLocks/>
                </p:cNvGrpSpPr>
                <p:nvPr/>
              </p:nvGrpSpPr>
              <p:grpSpPr bwMode="auto">
                <a:xfrm>
                  <a:off x="3860" y="2785"/>
                  <a:ext cx="52" cy="62"/>
                  <a:chOff x="3860" y="2785"/>
                  <a:chExt cx="52" cy="62"/>
                </a:xfrm>
              </p:grpSpPr>
              <p:sp>
                <p:nvSpPr>
                  <p:cNvPr id="22" name="Rectangle 362"/>
                  <p:cNvSpPr>
                    <a:spLocks noChangeArrowheads="1"/>
                  </p:cNvSpPr>
                  <p:nvPr/>
                </p:nvSpPr>
                <p:spPr bwMode="auto">
                  <a:xfrm>
                    <a:off x="3860" y="2785"/>
                    <a:ext cx="52" cy="62"/>
                  </a:xfrm>
                  <a:prstGeom prst="rect">
                    <a:avLst/>
                  </a:prstGeom>
                  <a:solidFill>
                    <a:schemeClr val="tx1"/>
                  </a:solidFill>
                  <a:ln w="12699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3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2811"/>
                    <a:ext cx="20" cy="2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699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" name="Line 364"/>
              <p:cNvSpPr>
                <a:spLocks noChangeShapeType="1"/>
              </p:cNvSpPr>
              <p:nvPr/>
            </p:nvSpPr>
            <p:spPr bwMode="auto">
              <a:xfrm>
                <a:off x="1584" y="2387"/>
                <a:ext cx="40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365"/>
              <p:cNvSpPr>
                <a:spLocks noChangeShapeType="1"/>
              </p:cNvSpPr>
              <p:nvPr/>
            </p:nvSpPr>
            <p:spPr bwMode="auto">
              <a:xfrm>
                <a:off x="1920" y="2099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66"/>
              <p:cNvSpPr>
                <a:spLocks noChangeShapeType="1"/>
              </p:cNvSpPr>
              <p:nvPr/>
            </p:nvSpPr>
            <p:spPr bwMode="auto">
              <a:xfrm>
                <a:off x="3120" y="2099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67"/>
              <p:cNvSpPr>
                <a:spLocks noChangeShapeType="1"/>
              </p:cNvSpPr>
              <p:nvPr/>
            </p:nvSpPr>
            <p:spPr bwMode="auto">
              <a:xfrm>
                <a:off x="4560" y="2099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368"/>
              <p:cNvSpPr>
                <a:spLocks noChangeShapeType="1"/>
              </p:cNvSpPr>
              <p:nvPr/>
            </p:nvSpPr>
            <p:spPr bwMode="auto">
              <a:xfrm>
                <a:off x="2496" y="240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369"/>
              <p:cNvSpPr>
                <a:spLocks noChangeShapeType="1"/>
              </p:cNvSpPr>
              <p:nvPr/>
            </p:nvSpPr>
            <p:spPr bwMode="auto">
              <a:xfrm>
                <a:off x="3840" y="2387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370"/>
              <p:cNvSpPr>
                <a:spLocks noChangeShapeType="1"/>
              </p:cNvSpPr>
              <p:nvPr/>
            </p:nvSpPr>
            <p:spPr bwMode="auto">
              <a:xfrm>
                <a:off x="5088" y="2387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8" name="Group 392"/>
          <p:cNvGrpSpPr>
            <a:grpSpLocks/>
          </p:cNvGrpSpPr>
          <p:nvPr/>
        </p:nvGrpSpPr>
        <p:grpSpPr bwMode="auto">
          <a:xfrm>
            <a:off x="776287" y="1152525"/>
            <a:ext cx="7254875" cy="2352675"/>
            <a:chOff x="430" y="1378"/>
            <a:chExt cx="4570" cy="1482"/>
          </a:xfrm>
        </p:grpSpPr>
        <p:grpSp>
          <p:nvGrpSpPr>
            <p:cNvPr id="369" name="Group 371"/>
            <p:cNvGrpSpPr>
              <a:grpSpLocks/>
            </p:cNvGrpSpPr>
            <p:nvPr/>
          </p:nvGrpSpPr>
          <p:grpSpPr bwMode="auto">
            <a:xfrm>
              <a:off x="430" y="1378"/>
              <a:ext cx="4570" cy="1482"/>
              <a:chOff x="483" y="668"/>
              <a:chExt cx="4570" cy="1640"/>
            </a:xfrm>
          </p:grpSpPr>
          <p:sp>
            <p:nvSpPr>
              <p:cNvPr id="371" name="Rectangle 372"/>
              <p:cNvSpPr>
                <a:spLocks noChangeArrowheads="1"/>
              </p:cNvSpPr>
              <p:nvPr/>
            </p:nvSpPr>
            <p:spPr bwMode="auto">
              <a:xfrm>
                <a:off x="2592" y="672"/>
                <a:ext cx="2435" cy="384"/>
              </a:xfrm>
              <a:prstGeom prst="rect">
                <a:avLst/>
              </a:prstGeom>
              <a:gradFill rotWithShape="0">
                <a:gsLst>
                  <a:gs pos="0">
                    <a:srgbClr val="E2FDDB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ct val="40000"/>
                  </a:spcAft>
                  <a:buFont typeface="Wingdings" pitchFamily="2" charset="2"/>
                  <a:buNone/>
                  <a:tabLst>
                    <a:tab pos="3086100" algn="l"/>
                  </a:tabLst>
                </a:pPr>
                <a:r>
                  <a:rPr lang="en-US" sz="2400" b="1" i="1">
                    <a:latin typeface="Times New Roman" pitchFamily="18" charset="0"/>
                    <a:cs typeface="Times New Roman" pitchFamily="18" charset="0"/>
                  </a:rPr>
                  <a:t>Đặc điểm</a:t>
                </a:r>
                <a:endParaRPr lang="en-US" sz="2400" b="1" i="1">
                  <a:latin typeface="Times New Roman" pitchFamily="18" charset="0"/>
                </a:endParaRPr>
              </a:p>
            </p:txBody>
          </p:sp>
          <p:sp>
            <p:nvSpPr>
              <p:cNvPr id="372" name="Rectangle 373"/>
              <p:cNvSpPr>
                <a:spLocks noChangeArrowheads="1"/>
              </p:cNvSpPr>
              <p:nvPr/>
            </p:nvSpPr>
            <p:spPr bwMode="auto">
              <a:xfrm>
                <a:off x="1152" y="672"/>
                <a:ext cx="1456" cy="384"/>
              </a:xfrm>
              <a:prstGeom prst="rect">
                <a:avLst/>
              </a:prstGeom>
              <a:gradFill rotWithShape="0">
                <a:gsLst>
                  <a:gs pos="0">
                    <a:srgbClr val="E2FDDB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ct val="40000"/>
                  </a:spcAft>
                  <a:buFont typeface="Wingdings" pitchFamily="2" charset="2"/>
                  <a:buNone/>
                  <a:tabLst>
                    <a:tab pos="3086100" algn="l"/>
                  </a:tabLst>
                </a:pPr>
                <a:r>
                  <a:rPr lang="en-US" sz="2400" b="1" i="1">
                    <a:latin typeface="Times New Roman" pitchFamily="18" charset="0"/>
                    <a:cs typeface="Times New Roman" pitchFamily="18" charset="0"/>
                  </a:rPr>
                  <a:t>Hình vẽ</a:t>
                </a:r>
                <a:endParaRPr lang="en-US" sz="2400" b="1" i="1">
                  <a:latin typeface="Times New Roman" pitchFamily="18" charset="0"/>
                </a:endParaRPr>
              </a:p>
            </p:txBody>
          </p:sp>
          <p:sp>
            <p:nvSpPr>
              <p:cNvPr id="373" name="Rectangle 374"/>
              <p:cNvSpPr>
                <a:spLocks noChangeArrowheads="1"/>
              </p:cNvSpPr>
              <p:nvPr/>
            </p:nvSpPr>
            <p:spPr bwMode="auto">
              <a:xfrm>
                <a:off x="493" y="672"/>
                <a:ext cx="669" cy="384"/>
              </a:xfrm>
              <a:prstGeom prst="rect">
                <a:avLst/>
              </a:prstGeom>
              <a:gradFill rotWithShape="0">
                <a:gsLst>
                  <a:gs pos="0">
                    <a:srgbClr val="E2FDDB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ct val="40000"/>
                  </a:spcAft>
                  <a:buFont typeface="Wingdings" pitchFamily="2" charset="2"/>
                  <a:buNone/>
                </a:pPr>
                <a:r>
                  <a:rPr lang="en-US" sz="2400" b="1" i="1">
                    <a:latin typeface="Times New Roman" pitchFamily="18" charset="0"/>
                  </a:rPr>
                  <a:t>Loại</a:t>
                </a:r>
              </a:p>
            </p:txBody>
          </p:sp>
          <p:sp>
            <p:nvSpPr>
              <p:cNvPr id="374" name="Rectangle 375"/>
              <p:cNvSpPr>
                <a:spLocks noChangeArrowheads="1"/>
              </p:cNvSpPr>
              <p:nvPr/>
            </p:nvSpPr>
            <p:spPr bwMode="auto">
              <a:xfrm>
                <a:off x="2618" y="1056"/>
                <a:ext cx="2435" cy="1252"/>
              </a:xfrm>
              <a:prstGeom prst="rect">
                <a:avLst/>
              </a:prstGeom>
              <a:gradFill rotWithShape="0">
                <a:gsLst>
                  <a:gs pos="0">
                    <a:srgbClr val="E2FDDB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ct val="40000"/>
                  </a:spcAft>
                  <a:buFont typeface="Wingdings" pitchFamily="2" charset="2"/>
                  <a:buNone/>
                </a:pPr>
                <a:endParaRPr lang="en-US" sz="1400" b="1">
                  <a:solidFill>
                    <a:srgbClr val="3333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5" name="Rectangle 376"/>
              <p:cNvSpPr>
                <a:spLocks noChangeArrowheads="1"/>
              </p:cNvSpPr>
              <p:nvPr/>
            </p:nvSpPr>
            <p:spPr bwMode="auto">
              <a:xfrm>
                <a:off x="493" y="1056"/>
                <a:ext cx="669" cy="1252"/>
              </a:xfrm>
              <a:prstGeom prst="rect">
                <a:avLst/>
              </a:prstGeom>
              <a:gradFill rotWithShape="0">
                <a:gsLst>
                  <a:gs pos="0">
                    <a:srgbClr val="E2FDDB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ct val="40000"/>
                  </a:spcAft>
                  <a:buFont typeface="Wingdings" pitchFamily="2" charset="2"/>
                  <a:buNone/>
                  <a:tabLst>
                    <a:tab pos="3086100" algn="l"/>
                  </a:tabLst>
                </a:pPr>
                <a:r>
                  <a:rPr 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Kiểu đường thẳng</a:t>
                </a:r>
                <a:endParaRPr lang="en-US" sz="2400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76" name="Group 377"/>
              <p:cNvGrpSpPr>
                <a:grpSpLocks/>
              </p:cNvGrpSpPr>
              <p:nvPr/>
            </p:nvGrpSpPr>
            <p:grpSpPr bwMode="auto">
              <a:xfrm>
                <a:off x="1194" y="1509"/>
                <a:ext cx="1396" cy="215"/>
                <a:chOff x="3616" y="3766"/>
                <a:chExt cx="3325" cy="215"/>
              </a:xfrm>
            </p:grpSpPr>
            <p:sp>
              <p:nvSpPr>
                <p:cNvPr id="384" name="Line 378"/>
                <p:cNvSpPr>
                  <a:spLocks noChangeShapeType="1"/>
                </p:cNvSpPr>
                <p:nvPr/>
              </p:nvSpPr>
              <p:spPr bwMode="auto">
                <a:xfrm>
                  <a:off x="3730" y="3875"/>
                  <a:ext cx="305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AutoShape 379"/>
                <p:cNvSpPr>
                  <a:spLocks noChangeArrowheads="1"/>
                </p:cNvSpPr>
                <p:nvPr/>
              </p:nvSpPr>
              <p:spPr bwMode="auto">
                <a:xfrm>
                  <a:off x="5250" y="3781"/>
                  <a:ext cx="180" cy="180"/>
                </a:xfrm>
                <a:prstGeom prst="flowChartConnector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AutoShape 380"/>
                <p:cNvSpPr>
                  <a:spLocks noChangeArrowheads="1"/>
                </p:cNvSpPr>
                <p:nvPr/>
              </p:nvSpPr>
              <p:spPr bwMode="auto">
                <a:xfrm>
                  <a:off x="3616" y="3801"/>
                  <a:ext cx="180" cy="180"/>
                </a:xfrm>
                <a:prstGeom prst="flowChartConnector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AutoShape 381"/>
                <p:cNvSpPr>
                  <a:spLocks noChangeArrowheads="1"/>
                </p:cNvSpPr>
                <p:nvPr/>
              </p:nvSpPr>
              <p:spPr bwMode="auto">
                <a:xfrm>
                  <a:off x="4415" y="3781"/>
                  <a:ext cx="180" cy="180"/>
                </a:xfrm>
                <a:prstGeom prst="flowChartConnector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AutoShape 382"/>
                <p:cNvSpPr>
                  <a:spLocks noChangeArrowheads="1"/>
                </p:cNvSpPr>
                <p:nvPr/>
              </p:nvSpPr>
              <p:spPr bwMode="auto">
                <a:xfrm>
                  <a:off x="6053" y="3766"/>
                  <a:ext cx="180" cy="180"/>
                </a:xfrm>
                <a:prstGeom prst="flowChartConnector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AutoShape 383"/>
                <p:cNvSpPr>
                  <a:spLocks noChangeArrowheads="1"/>
                </p:cNvSpPr>
                <p:nvPr/>
              </p:nvSpPr>
              <p:spPr bwMode="auto">
                <a:xfrm>
                  <a:off x="6761" y="3781"/>
                  <a:ext cx="180" cy="180"/>
                </a:xfrm>
                <a:prstGeom prst="flowChartConnector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7" name="Line 384"/>
              <p:cNvSpPr>
                <a:spLocks noChangeShapeType="1"/>
              </p:cNvSpPr>
              <p:nvPr/>
            </p:nvSpPr>
            <p:spPr bwMode="auto">
              <a:xfrm>
                <a:off x="493" y="1056"/>
                <a:ext cx="456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Line 385"/>
              <p:cNvSpPr>
                <a:spLocks noChangeShapeType="1"/>
              </p:cNvSpPr>
              <p:nvPr/>
            </p:nvSpPr>
            <p:spPr bwMode="auto">
              <a:xfrm>
                <a:off x="1165" y="672"/>
                <a:ext cx="0" cy="16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Line 386"/>
              <p:cNvSpPr>
                <a:spLocks noChangeShapeType="1"/>
              </p:cNvSpPr>
              <p:nvPr/>
            </p:nvSpPr>
            <p:spPr bwMode="auto">
              <a:xfrm>
                <a:off x="2608" y="672"/>
                <a:ext cx="0" cy="16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Line 387"/>
              <p:cNvSpPr>
                <a:spLocks noChangeShapeType="1"/>
              </p:cNvSpPr>
              <p:nvPr/>
            </p:nvSpPr>
            <p:spPr bwMode="auto">
              <a:xfrm>
                <a:off x="5043" y="672"/>
                <a:ext cx="0" cy="1636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Line 388"/>
              <p:cNvSpPr>
                <a:spLocks noChangeShapeType="1"/>
              </p:cNvSpPr>
              <p:nvPr/>
            </p:nvSpPr>
            <p:spPr bwMode="auto">
              <a:xfrm>
                <a:off x="483" y="2304"/>
                <a:ext cx="4560" cy="0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Line 389"/>
              <p:cNvSpPr>
                <a:spLocks noChangeShapeType="1"/>
              </p:cNvSpPr>
              <p:nvPr/>
            </p:nvSpPr>
            <p:spPr bwMode="auto">
              <a:xfrm>
                <a:off x="483" y="668"/>
                <a:ext cx="0" cy="1636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Line 390"/>
              <p:cNvSpPr>
                <a:spLocks noChangeShapeType="1"/>
              </p:cNvSpPr>
              <p:nvPr/>
            </p:nvSpPr>
            <p:spPr bwMode="auto">
              <a:xfrm>
                <a:off x="483" y="668"/>
                <a:ext cx="4560" cy="0"/>
              </a:xfrm>
              <a:prstGeom prst="line">
                <a:avLst/>
              </a:prstGeom>
              <a:noFill/>
              <a:ln w="38100" cap="sq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0" name="Text Box 391"/>
            <p:cNvSpPr txBox="1">
              <a:spLocks noChangeArrowheads="1"/>
            </p:cNvSpPr>
            <p:nvPr/>
          </p:nvSpPr>
          <p:spPr bwMode="auto">
            <a:xfrm>
              <a:off x="2580" y="1785"/>
              <a:ext cx="2372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b="1">
                  <a:solidFill>
                    <a:srgbClr val="3333FF"/>
                  </a:solidFill>
                </a:rPr>
                <a:t>Tất cả các máy đều được nối về một trục đường dây cáp chính và sử dụng đường dây cáp chính này để truyền tải tín hiệu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B03109-4084-4750-AF2C-016B1ADAD8E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67000" y="3505200"/>
            <a:ext cx="3276600" cy="2236787"/>
            <a:chOff x="3840" y="2064"/>
            <a:chExt cx="2064" cy="1389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840" y="2070"/>
              <a:ext cx="2064" cy="1104"/>
              <a:chOff x="1488" y="2654"/>
              <a:chExt cx="2688" cy="1631"/>
            </a:xfrm>
          </p:grpSpPr>
          <p:sp>
            <p:nvSpPr>
              <p:cNvPr id="8" name="Oval 6"/>
              <p:cNvSpPr>
                <a:spLocks noChangeArrowheads="1"/>
              </p:cNvSpPr>
              <p:nvPr/>
            </p:nvSpPr>
            <p:spPr bwMode="auto">
              <a:xfrm>
                <a:off x="1680" y="3024"/>
                <a:ext cx="2064" cy="115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2376" y="3763"/>
                <a:ext cx="756" cy="522"/>
                <a:chOff x="3357" y="2374"/>
                <a:chExt cx="608" cy="484"/>
              </a:xfrm>
            </p:grpSpPr>
            <p:grpSp>
              <p:nvGrpSpPr>
                <p:cNvPr id="187" name="Group 8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608" cy="484"/>
                  <a:chOff x="3357" y="2374"/>
                  <a:chExt cx="608" cy="484"/>
                </a:xfrm>
              </p:grpSpPr>
              <p:grpSp>
                <p:nvGrpSpPr>
                  <p:cNvPr id="19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3357" y="2374"/>
                    <a:ext cx="436" cy="484"/>
                    <a:chOff x="3357" y="2374"/>
                    <a:chExt cx="436" cy="484"/>
                  </a:xfrm>
                </p:grpSpPr>
                <p:sp>
                  <p:nvSpPr>
                    <p:cNvPr id="193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344" cy="38"/>
                    </a:xfrm>
                    <a:custGeom>
                      <a:avLst/>
                      <a:gdLst>
                        <a:gd name="T0" fmla="*/ 0 w 344"/>
                        <a:gd name="T1" fmla="*/ 37 h 38"/>
                        <a:gd name="T2" fmla="*/ 21 w 344"/>
                        <a:gd name="T3" fmla="*/ 0 h 38"/>
                        <a:gd name="T4" fmla="*/ 310 w 344"/>
                        <a:gd name="T5" fmla="*/ 0 h 38"/>
                        <a:gd name="T6" fmla="*/ 343 w 344"/>
                        <a:gd name="T7" fmla="*/ 37 h 38"/>
                        <a:gd name="T8" fmla="*/ 0 w 344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38"/>
                        <a:gd name="T17" fmla="*/ 344 w 344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310" y="0"/>
                          </a:lnTo>
                          <a:lnTo>
                            <a:pt x="343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153" cy="38"/>
                    </a:xfrm>
                    <a:custGeom>
                      <a:avLst/>
                      <a:gdLst>
                        <a:gd name="T0" fmla="*/ 0 w 153"/>
                        <a:gd name="T1" fmla="*/ 37 h 38"/>
                        <a:gd name="T2" fmla="*/ 21 w 153"/>
                        <a:gd name="T3" fmla="*/ 0 h 38"/>
                        <a:gd name="T4" fmla="*/ 152 w 153"/>
                        <a:gd name="T5" fmla="*/ 0 h 38"/>
                        <a:gd name="T6" fmla="*/ 148 w 153"/>
                        <a:gd name="T7" fmla="*/ 37 h 38"/>
                        <a:gd name="T8" fmla="*/ 0 w 153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3"/>
                        <a:gd name="T16" fmla="*/ 0 h 38"/>
                        <a:gd name="T17" fmla="*/ 153 w 153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3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152" y="0"/>
                          </a:lnTo>
                          <a:lnTo>
                            <a:pt x="148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3409" y="2690"/>
                      <a:ext cx="344" cy="93"/>
                    </a:xfrm>
                    <a:custGeom>
                      <a:avLst/>
                      <a:gdLst>
                        <a:gd name="T0" fmla="*/ 0 w 344"/>
                        <a:gd name="T1" fmla="*/ 0 h 93"/>
                        <a:gd name="T2" fmla="*/ 343 w 344"/>
                        <a:gd name="T3" fmla="*/ 0 h 93"/>
                        <a:gd name="T4" fmla="*/ 343 w 344"/>
                        <a:gd name="T5" fmla="*/ 92 h 93"/>
                        <a:gd name="T6" fmla="*/ 0 w 344"/>
                        <a:gd name="T7" fmla="*/ 92 h 93"/>
                        <a:gd name="T8" fmla="*/ 0 w 344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93"/>
                        <a:gd name="T17" fmla="*/ 344 w 344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93">
                          <a:moveTo>
                            <a:pt x="0" y="0"/>
                          </a:moveTo>
                          <a:lnTo>
                            <a:pt x="343" y="0"/>
                          </a:lnTo>
                          <a:lnTo>
                            <a:pt x="343" y="92"/>
                          </a:lnTo>
                          <a:lnTo>
                            <a:pt x="0" y="9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3430" y="2712"/>
                      <a:ext cx="56" cy="29"/>
                    </a:xfrm>
                    <a:custGeom>
                      <a:avLst/>
                      <a:gdLst>
                        <a:gd name="T0" fmla="*/ 0 w 56"/>
                        <a:gd name="T1" fmla="*/ 28 h 29"/>
                        <a:gd name="T2" fmla="*/ 0 w 56"/>
                        <a:gd name="T3" fmla="*/ 0 h 29"/>
                        <a:gd name="T4" fmla="*/ 55 w 56"/>
                        <a:gd name="T5" fmla="*/ 0 h 29"/>
                        <a:gd name="T6" fmla="*/ 55 w 56"/>
                        <a:gd name="T7" fmla="*/ 28 h 29"/>
                        <a:gd name="T8" fmla="*/ 0 w 56"/>
                        <a:gd name="T9" fmla="*/ 28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29"/>
                        <a:gd name="T17" fmla="*/ 56 w 56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29">
                          <a:moveTo>
                            <a:pt x="0" y="28"/>
                          </a:moveTo>
                          <a:lnTo>
                            <a:pt x="0" y="0"/>
                          </a:lnTo>
                          <a:lnTo>
                            <a:pt x="55" y="0"/>
                          </a:lnTo>
                          <a:lnTo>
                            <a:pt x="55" y="28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3411" y="2693"/>
                      <a:ext cx="139" cy="86"/>
                    </a:xfrm>
                    <a:custGeom>
                      <a:avLst/>
                      <a:gdLst>
                        <a:gd name="T0" fmla="*/ 138 w 139"/>
                        <a:gd name="T1" fmla="*/ 85 h 86"/>
                        <a:gd name="T2" fmla="*/ 138 w 139"/>
                        <a:gd name="T3" fmla="*/ 0 h 86"/>
                        <a:gd name="T4" fmla="*/ 0 w 139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139"/>
                        <a:gd name="T10" fmla="*/ 0 h 86"/>
                        <a:gd name="T11" fmla="*/ 139 w 139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9" h="86">
                          <a:moveTo>
                            <a:pt x="138" y="85"/>
                          </a:moveTo>
                          <a:lnTo>
                            <a:pt x="13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8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3721" y="2714"/>
                      <a:ext cx="30" cy="21"/>
                    </a:xfrm>
                    <a:custGeom>
                      <a:avLst/>
                      <a:gdLst>
                        <a:gd name="T0" fmla="*/ 29 w 30"/>
                        <a:gd name="T1" fmla="*/ 20 h 21"/>
                        <a:gd name="T2" fmla="*/ 8 w 30"/>
                        <a:gd name="T3" fmla="*/ 20 h 21"/>
                        <a:gd name="T4" fmla="*/ 7 w 30"/>
                        <a:gd name="T5" fmla="*/ 20 h 21"/>
                        <a:gd name="T6" fmla="*/ 5 w 30"/>
                        <a:gd name="T7" fmla="*/ 20 h 21"/>
                        <a:gd name="T8" fmla="*/ 4 w 30"/>
                        <a:gd name="T9" fmla="*/ 19 h 21"/>
                        <a:gd name="T10" fmla="*/ 3 w 30"/>
                        <a:gd name="T11" fmla="*/ 18 h 21"/>
                        <a:gd name="T12" fmla="*/ 2 w 30"/>
                        <a:gd name="T13" fmla="*/ 17 h 21"/>
                        <a:gd name="T14" fmla="*/ 1 w 30"/>
                        <a:gd name="T15" fmla="*/ 16 h 21"/>
                        <a:gd name="T16" fmla="*/ 1 w 30"/>
                        <a:gd name="T17" fmla="*/ 14 h 21"/>
                        <a:gd name="T18" fmla="*/ 0 w 30"/>
                        <a:gd name="T19" fmla="*/ 13 h 21"/>
                        <a:gd name="T20" fmla="*/ 0 w 30"/>
                        <a:gd name="T21" fmla="*/ 12 h 21"/>
                        <a:gd name="T22" fmla="*/ 0 w 30"/>
                        <a:gd name="T23" fmla="*/ 10 h 21"/>
                        <a:gd name="T24" fmla="*/ 0 w 30"/>
                        <a:gd name="T25" fmla="*/ 8 h 21"/>
                        <a:gd name="T26" fmla="*/ 0 w 30"/>
                        <a:gd name="T27" fmla="*/ 7 h 21"/>
                        <a:gd name="T28" fmla="*/ 0 w 30"/>
                        <a:gd name="T29" fmla="*/ 5 h 21"/>
                        <a:gd name="T30" fmla="*/ 1 w 30"/>
                        <a:gd name="T31" fmla="*/ 4 h 21"/>
                        <a:gd name="T32" fmla="*/ 2 w 30"/>
                        <a:gd name="T33" fmla="*/ 3 h 21"/>
                        <a:gd name="T34" fmla="*/ 3 w 30"/>
                        <a:gd name="T35" fmla="*/ 2 h 21"/>
                        <a:gd name="T36" fmla="*/ 4 w 30"/>
                        <a:gd name="T37" fmla="*/ 1 h 21"/>
                        <a:gd name="T38" fmla="*/ 5 w 30"/>
                        <a:gd name="T39" fmla="*/ 0 h 21"/>
                        <a:gd name="T40" fmla="*/ 6 w 30"/>
                        <a:gd name="T41" fmla="*/ 0 h 21"/>
                        <a:gd name="T42" fmla="*/ 7 w 30"/>
                        <a:gd name="T43" fmla="*/ 0 h 21"/>
                        <a:gd name="T44" fmla="*/ 8 w 30"/>
                        <a:gd name="T45" fmla="*/ 0 h 21"/>
                        <a:gd name="T46" fmla="*/ 10 w 30"/>
                        <a:gd name="T47" fmla="*/ 0 h 21"/>
                        <a:gd name="T48" fmla="*/ 29 w 30"/>
                        <a:gd name="T49" fmla="*/ 0 h 2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0"/>
                        <a:gd name="T76" fmla="*/ 0 h 21"/>
                        <a:gd name="T77" fmla="*/ 30 w 30"/>
                        <a:gd name="T78" fmla="*/ 21 h 2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0" h="21">
                          <a:moveTo>
                            <a:pt x="29" y="20"/>
                          </a:moveTo>
                          <a:lnTo>
                            <a:pt x="8" y="20"/>
                          </a:lnTo>
                          <a:lnTo>
                            <a:pt x="7" y="20"/>
                          </a:lnTo>
                          <a:lnTo>
                            <a:pt x="5" y="20"/>
                          </a:lnTo>
                          <a:lnTo>
                            <a:pt x="4" y="19"/>
                          </a:lnTo>
                          <a:lnTo>
                            <a:pt x="3" y="18"/>
                          </a:lnTo>
                          <a:lnTo>
                            <a:pt x="2" y="17"/>
                          </a:lnTo>
                          <a:lnTo>
                            <a:pt x="1" y="16"/>
                          </a:lnTo>
                          <a:lnTo>
                            <a:pt x="1" y="14"/>
                          </a:lnTo>
                          <a:lnTo>
                            <a:pt x="0" y="13"/>
                          </a:lnTo>
                          <a:lnTo>
                            <a:pt x="0" y="12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1" y="4"/>
                          </a:lnTo>
                          <a:lnTo>
                            <a:pt x="2" y="3"/>
                          </a:lnTo>
                          <a:lnTo>
                            <a:pt x="3" y="2"/>
                          </a:lnTo>
                          <a:lnTo>
                            <a:pt x="4" y="1"/>
                          </a:lnTo>
                          <a:lnTo>
                            <a:pt x="5" y="0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8" y="0"/>
                          </a:lnTo>
                          <a:lnTo>
                            <a:pt x="10" y="0"/>
                          </a:lnTo>
                          <a:lnTo>
                            <a:pt x="29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3685" y="2693"/>
                      <a:ext cx="17" cy="86"/>
                    </a:xfrm>
                    <a:custGeom>
                      <a:avLst/>
                      <a:gdLst>
                        <a:gd name="T0" fmla="*/ 16 w 17"/>
                        <a:gd name="T1" fmla="*/ 0 h 86"/>
                        <a:gd name="T2" fmla="*/ 0 w 17"/>
                        <a:gd name="T3" fmla="*/ 85 h 86"/>
                        <a:gd name="T4" fmla="*/ 16 w 17"/>
                        <a:gd name="T5" fmla="*/ 85 h 86"/>
                        <a:gd name="T6" fmla="*/ 16 w 17"/>
                        <a:gd name="T7" fmla="*/ 0 h 8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86"/>
                        <a:gd name="T14" fmla="*/ 17 w 17"/>
                        <a:gd name="T15" fmla="*/ 86 h 8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86">
                          <a:moveTo>
                            <a:pt x="16" y="0"/>
                          </a:moveTo>
                          <a:lnTo>
                            <a:pt x="0" y="85"/>
                          </a:lnTo>
                          <a:lnTo>
                            <a:pt x="16" y="85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B5B5B5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0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3694" y="2693"/>
                      <a:ext cx="57" cy="86"/>
                    </a:xfrm>
                    <a:custGeom>
                      <a:avLst/>
                      <a:gdLst>
                        <a:gd name="T0" fmla="*/ 0 w 57"/>
                        <a:gd name="T1" fmla="*/ 85 h 86"/>
                        <a:gd name="T2" fmla="*/ 0 w 57"/>
                        <a:gd name="T3" fmla="*/ 0 h 86"/>
                        <a:gd name="T4" fmla="*/ 56 w 57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57"/>
                        <a:gd name="T10" fmla="*/ 0 h 86"/>
                        <a:gd name="T11" fmla="*/ 57 w 57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" h="86">
                          <a:moveTo>
                            <a:pt x="0" y="85"/>
                          </a:moveTo>
                          <a:lnTo>
                            <a:pt x="0" y="0"/>
                          </a:lnTo>
                          <a:lnTo>
                            <a:pt x="56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1" name="Line 1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75" y="2744"/>
                      <a:ext cx="119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2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3573" y="2702"/>
                      <a:ext cx="122" cy="77"/>
                    </a:xfrm>
                    <a:custGeom>
                      <a:avLst/>
                      <a:gdLst>
                        <a:gd name="T0" fmla="*/ 0 w 122"/>
                        <a:gd name="T1" fmla="*/ 76 h 77"/>
                        <a:gd name="T2" fmla="*/ 0 w 122"/>
                        <a:gd name="T3" fmla="*/ 0 h 77"/>
                        <a:gd name="T4" fmla="*/ 121 w 122"/>
                        <a:gd name="T5" fmla="*/ 0 h 77"/>
                        <a:gd name="T6" fmla="*/ 0 60000 65536"/>
                        <a:gd name="T7" fmla="*/ 0 60000 65536"/>
                        <a:gd name="T8" fmla="*/ 0 60000 65536"/>
                        <a:gd name="T9" fmla="*/ 0 w 122"/>
                        <a:gd name="T10" fmla="*/ 0 h 77"/>
                        <a:gd name="T11" fmla="*/ 122 w 122"/>
                        <a:gd name="T12" fmla="*/ 77 h 7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2" h="77">
                          <a:moveTo>
                            <a:pt x="0" y="76"/>
                          </a:moveTo>
                          <a:lnTo>
                            <a:pt x="0" y="0"/>
                          </a:lnTo>
                          <a:lnTo>
                            <a:pt x="12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7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9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35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0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6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med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4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3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594" y="2712"/>
                      <a:ext cx="77" cy="23"/>
                    </a:xfrm>
                    <a:custGeom>
                      <a:avLst/>
                      <a:gdLst>
                        <a:gd name="T0" fmla="*/ 0 w 77"/>
                        <a:gd name="T1" fmla="*/ 22 h 23"/>
                        <a:gd name="T2" fmla="*/ 0 w 77"/>
                        <a:gd name="T3" fmla="*/ 0 h 23"/>
                        <a:gd name="T4" fmla="*/ 76 w 77"/>
                        <a:gd name="T5" fmla="*/ 0 h 23"/>
                        <a:gd name="T6" fmla="*/ 76 w 77"/>
                        <a:gd name="T7" fmla="*/ 22 h 23"/>
                        <a:gd name="T8" fmla="*/ 0 w 77"/>
                        <a:gd name="T9" fmla="*/ 22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7"/>
                        <a:gd name="T16" fmla="*/ 0 h 23"/>
                        <a:gd name="T17" fmla="*/ 77 w 77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7" h="23">
                          <a:moveTo>
                            <a:pt x="0" y="22"/>
                          </a:moveTo>
                          <a:lnTo>
                            <a:pt x="0" y="0"/>
                          </a:lnTo>
                          <a:lnTo>
                            <a:pt x="76" y="0"/>
                          </a:lnTo>
                          <a:lnTo>
                            <a:pt x="76" y="22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597" y="2718"/>
                      <a:ext cx="72" cy="17"/>
                    </a:xfrm>
                    <a:custGeom>
                      <a:avLst/>
                      <a:gdLst>
                        <a:gd name="T0" fmla="*/ 0 w 72"/>
                        <a:gd name="T1" fmla="*/ 16 h 17"/>
                        <a:gd name="T2" fmla="*/ 0 w 72"/>
                        <a:gd name="T3" fmla="*/ 0 h 17"/>
                        <a:gd name="T4" fmla="*/ 71 w 72"/>
                        <a:gd name="T5" fmla="*/ 0 h 17"/>
                        <a:gd name="T6" fmla="*/ 71 w 72"/>
                        <a:gd name="T7" fmla="*/ 16 h 17"/>
                        <a:gd name="T8" fmla="*/ 0 w 72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7"/>
                        <a:gd name="T17" fmla="*/ 72 w 72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1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3611" y="2715"/>
                      <a:ext cx="41" cy="17"/>
                    </a:xfrm>
                    <a:custGeom>
                      <a:avLst/>
                      <a:gdLst>
                        <a:gd name="T0" fmla="*/ 0 w 41"/>
                        <a:gd name="T1" fmla="*/ 16 h 17"/>
                        <a:gd name="T2" fmla="*/ 0 w 41"/>
                        <a:gd name="T3" fmla="*/ 0 h 17"/>
                        <a:gd name="T4" fmla="*/ 40 w 41"/>
                        <a:gd name="T5" fmla="*/ 0 h 17"/>
                        <a:gd name="T6" fmla="*/ 40 w 41"/>
                        <a:gd name="T7" fmla="*/ 16 h 17"/>
                        <a:gd name="T8" fmla="*/ 0 w 41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"/>
                        <a:gd name="T16" fmla="*/ 0 h 17"/>
                        <a:gd name="T17" fmla="*/ 41 w 4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40" y="0"/>
                          </a:ln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3611" y="2724"/>
                      <a:ext cx="41" cy="17"/>
                    </a:xfrm>
                    <a:custGeom>
                      <a:avLst/>
                      <a:gdLst>
                        <a:gd name="T0" fmla="*/ 40 w 41"/>
                        <a:gd name="T1" fmla="*/ 0 h 17"/>
                        <a:gd name="T2" fmla="*/ 40 w 41"/>
                        <a:gd name="T3" fmla="*/ 16 h 17"/>
                        <a:gd name="T4" fmla="*/ 0 w 41"/>
                        <a:gd name="T5" fmla="*/ 16 h 17"/>
                        <a:gd name="T6" fmla="*/ 0 60000 65536"/>
                        <a:gd name="T7" fmla="*/ 0 60000 65536"/>
                        <a:gd name="T8" fmla="*/ 0 60000 65536"/>
                        <a:gd name="T9" fmla="*/ 0 w 41"/>
                        <a:gd name="T10" fmla="*/ 0 h 17"/>
                        <a:gd name="T11" fmla="*/ 41 w 41"/>
                        <a:gd name="T12" fmla="*/ 17 h 1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" h="17">
                          <a:moveTo>
                            <a:pt x="40" y="0"/>
                          </a:move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60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0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65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1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3723" y="2715"/>
                      <a:ext cx="17" cy="19"/>
                    </a:xfrm>
                    <a:custGeom>
                      <a:avLst/>
                      <a:gdLst>
                        <a:gd name="T0" fmla="*/ 16 w 17"/>
                        <a:gd name="T1" fmla="*/ 0 h 19"/>
                        <a:gd name="T2" fmla="*/ 16 w 17"/>
                        <a:gd name="T3" fmla="*/ 18 h 19"/>
                        <a:gd name="T4" fmla="*/ 7 w 17"/>
                        <a:gd name="T5" fmla="*/ 18 h 19"/>
                        <a:gd name="T6" fmla="*/ 6 w 17"/>
                        <a:gd name="T7" fmla="*/ 18 h 19"/>
                        <a:gd name="T8" fmla="*/ 5 w 17"/>
                        <a:gd name="T9" fmla="*/ 17 h 19"/>
                        <a:gd name="T10" fmla="*/ 4 w 17"/>
                        <a:gd name="T11" fmla="*/ 16 h 19"/>
                        <a:gd name="T12" fmla="*/ 3 w 17"/>
                        <a:gd name="T13" fmla="*/ 16 h 19"/>
                        <a:gd name="T14" fmla="*/ 2 w 17"/>
                        <a:gd name="T15" fmla="*/ 15 h 19"/>
                        <a:gd name="T16" fmla="*/ 1 w 17"/>
                        <a:gd name="T17" fmla="*/ 14 h 19"/>
                        <a:gd name="T18" fmla="*/ 0 w 17"/>
                        <a:gd name="T19" fmla="*/ 12 h 19"/>
                        <a:gd name="T20" fmla="*/ 0 w 17"/>
                        <a:gd name="T21" fmla="*/ 11 h 19"/>
                        <a:gd name="T22" fmla="*/ 0 w 17"/>
                        <a:gd name="T23" fmla="*/ 10 h 19"/>
                        <a:gd name="T24" fmla="*/ 0 w 17"/>
                        <a:gd name="T25" fmla="*/ 8 h 19"/>
                        <a:gd name="T26" fmla="*/ 0 w 17"/>
                        <a:gd name="T27" fmla="*/ 6 h 19"/>
                        <a:gd name="T28" fmla="*/ 0 w 17"/>
                        <a:gd name="T29" fmla="*/ 5 h 19"/>
                        <a:gd name="T30" fmla="*/ 0 w 17"/>
                        <a:gd name="T31" fmla="*/ 4 h 19"/>
                        <a:gd name="T32" fmla="*/ 1 w 17"/>
                        <a:gd name="T33" fmla="*/ 3 h 19"/>
                        <a:gd name="T34" fmla="*/ 2 w 17"/>
                        <a:gd name="T35" fmla="*/ 2 h 19"/>
                        <a:gd name="T36" fmla="*/ 3 w 17"/>
                        <a:gd name="T37" fmla="*/ 1 h 19"/>
                        <a:gd name="T38" fmla="*/ 4 w 17"/>
                        <a:gd name="T39" fmla="*/ 0 h 19"/>
                        <a:gd name="T40" fmla="*/ 5 w 17"/>
                        <a:gd name="T41" fmla="*/ 0 h 19"/>
                        <a:gd name="T42" fmla="*/ 7 w 17"/>
                        <a:gd name="T43" fmla="*/ 0 h 19"/>
                        <a:gd name="T44" fmla="*/ 16 w 17"/>
                        <a:gd name="T45" fmla="*/ 0 h 1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"/>
                        <a:gd name="T70" fmla="*/ 0 h 19"/>
                        <a:gd name="T71" fmla="*/ 17 w 17"/>
                        <a:gd name="T72" fmla="*/ 19 h 1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" h="19">
                          <a:moveTo>
                            <a:pt x="16" y="0"/>
                          </a:moveTo>
                          <a:lnTo>
                            <a:pt x="16" y="18"/>
                          </a:lnTo>
                          <a:lnTo>
                            <a:pt x="7" y="18"/>
                          </a:lnTo>
                          <a:lnTo>
                            <a:pt x="6" y="18"/>
                          </a:lnTo>
                          <a:lnTo>
                            <a:pt x="5" y="17"/>
                          </a:lnTo>
                          <a:lnTo>
                            <a:pt x="4" y="16"/>
                          </a:lnTo>
                          <a:lnTo>
                            <a:pt x="3" y="16"/>
                          </a:lnTo>
                          <a:lnTo>
                            <a:pt x="2" y="15"/>
                          </a:lnTo>
                          <a:lnTo>
                            <a:pt x="1" y="14"/>
                          </a:lnTo>
                          <a:lnTo>
                            <a:pt x="0" y="12"/>
                          </a:lnTo>
                          <a:lnTo>
                            <a:pt x="0" y="11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2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409" y="2765"/>
                      <a:ext cx="78" cy="17"/>
                    </a:xfrm>
                    <a:custGeom>
                      <a:avLst/>
                      <a:gdLst>
                        <a:gd name="T0" fmla="*/ 0 w 78"/>
                        <a:gd name="T1" fmla="*/ 16 h 17"/>
                        <a:gd name="T2" fmla="*/ 0 w 78"/>
                        <a:gd name="T3" fmla="*/ 0 h 17"/>
                        <a:gd name="T4" fmla="*/ 71 w 78"/>
                        <a:gd name="T5" fmla="*/ 0 h 17"/>
                        <a:gd name="T6" fmla="*/ 77 w 78"/>
                        <a:gd name="T7" fmla="*/ 16 h 17"/>
                        <a:gd name="T8" fmla="*/ 0 w 78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7"/>
                        <a:gd name="T17" fmla="*/ 78 w 7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7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3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4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7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357" y="2768"/>
                      <a:ext cx="436" cy="86"/>
                    </a:xfrm>
                    <a:custGeom>
                      <a:avLst/>
                      <a:gdLst>
                        <a:gd name="T0" fmla="*/ 16 w 436"/>
                        <a:gd name="T1" fmla="*/ 0 h 86"/>
                        <a:gd name="T2" fmla="*/ 403 w 436"/>
                        <a:gd name="T3" fmla="*/ 0 h 86"/>
                        <a:gd name="T4" fmla="*/ 435 w 436"/>
                        <a:gd name="T5" fmla="*/ 68 h 86"/>
                        <a:gd name="T6" fmla="*/ 433 w 436"/>
                        <a:gd name="T7" fmla="*/ 79 h 86"/>
                        <a:gd name="T8" fmla="*/ 430 w 436"/>
                        <a:gd name="T9" fmla="*/ 85 h 86"/>
                        <a:gd name="T10" fmla="*/ 5 w 436"/>
                        <a:gd name="T11" fmla="*/ 85 h 86"/>
                        <a:gd name="T12" fmla="*/ 0 w 436"/>
                        <a:gd name="T13" fmla="*/ 73 h 86"/>
                        <a:gd name="T14" fmla="*/ 0 w 436"/>
                        <a:gd name="T15" fmla="*/ 66 h 86"/>
                        <a:gd name="T16" fmla="*/ 16 w 436"/>
                        <a:gd name="T17" fmla="*/ 0 h 8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6"/>
                        <a:gd name="T28" fmla="*/ 0 h 86"/>
                        <a:gd name="T29" fmla="*/ 436 w 436"/>
                        <a:gd name="T30" fmla="*/ 86 h 8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6" h="86">
                          <a:moveTo>
                            <a:pt x="16" y="0"/>
                          </a:moveTo>
                          <a:lnTo>
                            <a:pt x="403" y="0"/>
                          </a:lnTo>
                          <a:lnTo>
                            <a:pt x="435" y="68"/>
                          </a:lnTo>
                          <a:lnTo>
                            <a:pt x="433" y="79"/>
                          </a:lnTo>
                          <a:lnTo>
                            <a:pt x="430" y="85"/>
                          </a:lnTo>
                          <a:lnTo>
                            <a:pt x="5" y="85"/>
                          </a:lnTo>
                          <a:lnTo>
                            <a:pt x="0" y="73"/>
                          </a:lnTo>
                          <a:lnTo>
                            <a:pt x="0" y="6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3378" y="2798"/>
                      <a:ext cx="235" cy="28"/>
                    </a:xfrm>
                    <a:custGeom>
                      <a:avLst/>
                      <a:gdLst>
                        <a:gd name="T0" fmla="*/ 0 w 235"/>
                        <a:gd name="T1" fmla="*/ 27 h 28"/>
                        <a:gd name="T2" fmla="*/ 5 w 235"/>
                        <a:gd name="T3" fmla="*/ 0 h 28"/>
                        <a:gd name="T4" fmla="*/ 230 w 235"/>
                        <a:gd name="T5" fmla="*/ 0 h 28"/>
                        <a:gd name="T6" fmla="*/ 234 w 235"/>
                        <a:gd name="T7" fmla="*/ 27 h 28"/>
                        <a:gd name="T8" fmla="*/ 0 w 235"/>
                        <a:gd name="T9" fmla="*/ 27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5"/>
                        <a:gd name="T16" fmla="*/ 0 h 28"/>
                        <a:gd name="T17" fmla="*/ 235 w 235"/>
                        <a:gd name="T18" fmla="*/ 28 h 2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5" h="28">
                          <a:moveTo>
                            <a:pt x="0" y="27"/>
                          </a:moveTo>
                          <a:lnTo>
                            <a:pt x="5" y="0"/>
                          </a:lnTo>
                          <a:lnTo>
                            <a:pt x="230" y="0"/>
                          </a:lnTo>
                          <a:lnTo>
                            <a:pt x="234" y="27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3385" y="2781"/>
                      <a:ext cx="295" cy="17"/>
                    </a:xfrm>
                    <a:custGeom>
                      <a:avLst/>
                      <a:gdLst>
                        <a:gd name="T0" fmla="*/ 0 w 295"/>
                        <a:gd name="T1" fmla="*/ 16 h 17"/>
                        <a:gd name="T2" fmla="*/ 294 w 295"/>
                        <a:gd name="T3" fmla="*/ 15 h 17"/>
                        <a:gd name="T4" fmla="*/ 291 w 295"/>
                        <a:gd name="T5" fmla="*/ 0 h 17"/>
                        <a:gd name="T6" fmla="*/ 2 w 295"/>
                        <a:gd name="T7" fmla="*/ 0 h 17"/>
                        <a:gd name="T8" fmla="*/ 0 w 295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5"/>
                        <a:gd name="T16" fmla="*/ 0 h 17"/>
                        <a:gd name="T17" fmla="*/ 295 w 295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5" h="17">
                          <a:moveTo>
                            <a:pt x="0" y="16"/>
                          </a:moveTo>
                          <a:lnTo>
                            <a:pt x="294" y="15"/>
                          </a:lnTo>
                          <a:lnTo>
                            <a:pt x="291" y="0"/>
                          </a:lnTo>
                          <a:lnTo>
                            <a:pt x="2" y="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8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695" y="2798"/>
                      <a:ext cx="73" cy="30"/>
                    </a:xfrm>
                    <a:custGeom>
                      <a:avLst/>
                      <a:gdLst>
                        <a:gd name="T0" fmla="*/ 8 w 73"/>
                        <a:gd name="T1" fmla="*/ 29 h 30"/>
                        <a:gd name="T2" fmla="*/ 0 w 73"/>
                        <a:gd name="T3" fmla="*/ 0 h 30"/>
                        <a:gd name="T4" fmla="*/ 59 w 73"/>
                        <a:gd name="T5" fmla="*/ 0 h 30"/>
                        <a:gd name="T6" fmla="*/ 72 w 73"/>
                        <a:gd name="T7" fmla="*/ 29 h 30"/>
                        <a:gd name="T8" fmla="*/ 8 w 73"/>
                        <a:gd name="T9" fmla="*/ 29 h 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"/>
                        <a:gd name="T16" fmla="*/ 0 h 30"/>
                        <a:gd name="T17" fmla="*/ 73 w 73"/>
                        <a:gd name="T18" fmla="*/ 30 h 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" h="30">
                          <a:moveTo>
                            <a:pt x="8" y="29"/>
                          </a:move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72" y="29"/>
                          </a:lnTo>
                          <a:lnTo>
                            <a:pt x="8" y="29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689" y="2781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59 w 64"/>
                        <a:gd name="T3" fmla="*/ 1 h 17"/>
                        <a:gd name="T4" fmla="*/ 63 w 64"/>
                        <a:gd name="T5" fmla="*/ 16 h 17"/>
                        <a:gd name="T6" fmla="*/ 2 w 64"/>
                        <a:gd name="T7" fmla="*/ 16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59" y="1"/>
                          </a:lnTo>
                          <a:lnTo>
                            <a:pt x="63" y="16"/>
                          </a:lnTo>
                          <a:lnTo>
                            <a:pt x="2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0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625" y="2798"/>
                      <a:ext cx="61" cy="17"/>
                    </a:xfrm>
                    <a:custGeom>
                      <a:avLst/>
                      <a:gdLst>
                        <a:gd name="T0" fmla="*/ 0 w 61"/>
                        <a:gd name="T1" fmla="*/ 0 h 17"/>
                        <a:gd name="T2" fmla="*/ 57 w 61"/>
                        <a:gd name="T3" fmla="*/ 0 h 17"/>
                        <a:gd name="T4" fmla="*/ 60 w 61"/>
                        <a:gd name="T5" fmla="*/ 16 h 17"/>
                        <a:gd name="T6" fmla="*/ 0 w 61"/>
                        <a:gd name="T7" fmla="*/ 16 h 17"/>
                        <a:gd name="T8" fmla="*/ 0 w 61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1"/>
                        <a:gd name="T16" fmla="*/ 0 h 17"/>
                        <a:gd name="T17" fmla="*/ 61 w 6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1" h="17">
                          <a:moveTo>
                            <a:pt x="0" y="0"/>
                          </a:moveTo>
                          <a:lnTo>
                            <a:pt x="57" y="0"/>
                          </a:lnTo>
                          <a:lnTo>
                            <a:pt x="60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1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3626" y="2817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1 w 64"/>
                        <a:gd name="T3" fmla="*/ 16 h 17"/>
                        <a:gd name="T4" fmla="*/ 63 w 64"/>
                        <a:gd name="T5" fmla="*/ 16 h 17"/>
                        <a:gd name="T6" fmla="*/ 60 w 64"/>
                        <a:gd name="T7" fmla="*/ 0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1" y="16"/>
                          </a:lnTo>
                          <a:lnTo>
                            <a:pt x="63" y="16"/>
                          </a:lnTo>
                          <a:lnTo>
                            <a:pt x="6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2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361" y="2841"/>
                      <a:ext cx="428" cy="17"/>
                    </a:xfrm>
                    <a:custGeom>
                      <a:avLst/>
                      <a:gdLst>
                        <a:gd name="T0" fmla="*/ 0 w 428"/>
                        <a:gd name="T1" fmla="*/ 0 h 17"/>
                        <a:gd name="T2" fmla="*/ 427 w 428"/>
                        <a:gd name="T3" fmla="*/ 0 h 17"/>
                        <a:gd name="T4" fmla="*/ 425 w 428"/>
                        <a:gd name="T5" fmla="*/ 13 h 17"/>
                        <a:gd name="T6" fmla="*/ 423 w 428"/>
                        <a:gd name="T7" fmla="*/ 16 h 17"/>
                        <a:gd name="T8" fmla="*/ 4 w 428"/>
                        <a:gd name="T9" fmla="*/ 16 h 17"/>
                        <a:gd name="T10" fmla="*/ 2 w 428"/>
                        <a:gd name="T11" fmla="*/ 13 h 17"/>
                        <a:gd name="T12" fmla="*/ 0 w 428"/>
                        <a:gd name="T13" fmla="*/ 0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8"/>
                        <a:gd name="T22" fmla="*/ 0 h 17"/>
                        <a:gd name="T23" fmla="*/ 428 w 428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8" h="17">
                          <a:moveTo>
                            <a:pt x="0" y="0"/>
                          </a:moveTo>
                          <a:lnTo>
                            <a:pt x="427" y="0"/>
                          </a:lnTo>
                          <a:lnTo>
                            <a:pt x="425" y="13"/>
                          </a:lnTo>
                          <a:lnTo>
                            <a:pt x="423" y="16"/>
                          </a:lnTo>
                          <a:lnTo>
                            <a:pt x="4" y="16"/>
                          </a:lnTo>
                          <a:lnTo>
                            <a:pt x="2" y="1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7A7A7A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3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3" y="2849"/>
                      <a:ext cx="427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4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184" cy="31"/>
                    </a:xfrm>
                    <a:custGeom>
                      <a:avLst/>
                      <a:gdLst>
                        <a:gd name="T0" fmla="*/ 9 w 184"/>
                        <a:gd name="T1" fmla="*/ 0 h 31"/>
                        <a:gd name="T2" fmla="*/ 165 w 184"/>
                        <a:gd name="T3" fmla="*/ 0 h 31"/>
                        <a:gd name="T4" fmla="*/ 183 w 184"/>
                        <a:gd name="T5" fmla="*/ 25 h 31"/>
                        <a:gd name="T6" fmla="*/ 183 w 184"/>
                        <a:gd name="T7" fmla="*/ 30 h 31"/>
                        <a:gd name="T8" fmla="*/ 0 w 184"/>
                        <a:gd name="T9" fmla="*/ 30 h 31"/>
                        <a:gd name="T10" fmla="*/ 0 w 184"/>
                        <a:gd name="T11" fmla="*/ 27 h 31"/>
                        <a:gd name="T12" fmla="*/ 9 w 184"/>
                        <a:gd name="T13" fmla="*/ 0 h 3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4"/>
                        <a:gd name="T22" fmla="*/ 0 h 31"/>
                        <a:gd name="T23" fmla="*/ 184 w 184"/>
                        <a:gd name="T24" fmla="*/ 31 h 3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4" h="31">
                          <a:moveTo>
                            <a:pt x="9" y="0"/>
                          </a:moveTo>
                          <a:lnTo>
                            <a:pt x="165" y="0"/>
                          </a:lnTo>
                          <a:lnTo>
                            <a:pt x="183" y="25"/>
                          </a:lnTo>
                          <a:lnTo>
                            <a:pt x="183" y="30"/>
                          </a:lnTo>
                          <a:lnTo>
                            <a:pt x="0" y="30"/>
                          </a:lnTo>
                          <a:lnTo>
                            <a:pt x="0" y="27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86" cy="28"/>
                    </a:xfrm>
                    <a:custGeom>
                      <a:avLst/>
                      <a:gdLst>
                        <a:gd name="T0" fmla="*/ 0 w 86"/>
                        <a:gd name="T1" fmla="*/ 27 h 28"/>
                        <a:gd name="T2" fmla="*/ 78 w 86"/>
                        <a:gd name="T3" fmla="*/ 27 h 28"/>
                        <a:gd name="T4" fmla="*/ 85 w 86"/>
                        <a:gd name="T5" fmla="*/ 15 h 28"/>
                        <a:gd name="T6" fmla="*/ 85 w 86"/>
                        <a:gd name="T7" fmla="*/ 0 h 28"/>
                        <a:gd name="T8" fmla="*/ 10 w 86"/>
                        <a:gd name="T9" fmla="*/ 0 h 28"/>
                        <a:gd name="T10" fmla="*/ 0 w 86"/>
                        <a:gd name="T11" fmla="*/ 27 h 2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6"/>
                        <a:gd name="T19" fmla="*/ 0 h 28"/>
                        <a:gd name="T20" fmla="*/ 86 w 86"/>
                        <a:gd name="T21" fmla="*/ 28 h 2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6" h="28">
                          <a:moveTo>
                            <a:pt x="0" y="27"/>
                          </a:moveTo>
                          <a:lnTo>
                            <a:pt x="78" y="27"/>
                          </a:lnTo>
                          <a:lnTo>
                            <a:pt x="85" y="15"/>
                          </a:lnTo>
                          <a:lnTo>
                            <a:pt x="85" y="0"/>
                          </a:lnTo>
                          <a:lnTo>
                            <a:pt x="10" y="0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514" y="2644"/>
                      <a:ext cx="119" cy="35"/>
                    </a:xfrm>
                    <a:custGeom>
                      <a:avLst/>
                      <a:gdLst>
                        <a:gd name="T0" fmla="*/ 5 w 119"/>
                        <a:gd name="T1" fmla="*/ 0 h 35"/>
                        <a:gd name="T2" fmla="*/ 111 w 119"/>
                        <a:gd name="T3" fmla="*/ 2 h 35"/>
                        <a:gd name="T4" fmla="*/ 111 w 119"/>
                        <a:gd name="T5" fmla="*/ 5 h 35"/>
                        <a:gd name="T6" fmla="*/ 118 w 119"/>
                        <a:gd name="T7" fmla="*/ 22 h 35"/>
                        <a:gd name="T8" fmla="*/ 112 w 119"/>
                        <a:gd name="T9" fmla="*/ 24 h 35"/>
                        <a:gd name="T10" fmla="*/ 107 w 119"/>
                        <a:gd name="T11" fmla="*/ 26 h 35"/>
                        <a:gd name="T12" fmla="*/ 101 w 119"/>
                        <a:gd name="T13" fmla="*/ 28 h 35"/>
                        <a:gd name="T14" fmla="*/ 95 w 119"/>
                        <a:gd name="T15" fmla="*/ 30 h 35"/>
                        <a:gd name="T16" fmla="*/ 89 w 119"/>
                        <a:gd name="T17" fmla="*/ 31 h 35"/>
                        <a:gd name="T18" fmla="*/ 83 w 119"/>
                        <a:gd name="T19" fmla="*/ 32 h 35"/>
                        <a:gd name="T20" fmla="*/ 77 w 119"/>
                        <a:gd name="T21" fmla="*/ 32 h 35"/>
                        <a:gd name="T22" fmla="*/ 71 w 119"/>
                        <a:gd name="T23" fmla="*/ 33 h 35"/>
                        <a:gd name="T24" fmla="*/ 65 w 119"/>
                        <a:gd name="T25" fmla="*/ 34 h 35"/>
                        <a:gd name="T26" fmla="*/ 59 w 119"/>
                        <a:gd name="T27" fmla="*/ 34 h 35"/>
                        <a:gd name="T28" fmla="*/ 53 w 119"/>
                        <a:gd name="T29" fmla="*/ 34 h 35"/>
                        <a:gd name="T30" fmla="*/ 47 w 119"/>
                        <a:gd name="T31" fmla="*/ 33 h 35"/>
                        <a:gd name="T32" fmla="*/ 41 w 119"/>
                        <a:gd name="T33" fmla="*/ 32 h 35"/>
                        <a:gd name="T34" fmla="*/ 35 w 119"/>
                        <a:gd name="T35" fmla="*/ 31 h 35"/>
                        <a:gd name="T36" fmla="*/ 29 w 119"/>
                        <a:gd name="T37" fmla="*/ 30 h 35"/>
                        <a:gd name="T38" fmla="*/ 23 w 119"/>
                        <a:gd name="T39" fmla="*/ 29 h 35"/>
                        <a:gd name="T40" fmla="*/ 17 w 119"/>
                        <a:gd name="T41" fmla="*/ 27 h 35"/>
                        <a:gd name="T42" fmla="*/ 11 w 119"/>
                        <a:gd name="T43" fmla="*/ 25 h 35"/>
                        <a:gd name="T44" fmla="*/ 5 w 119"/>
                        <a:gd name="T45" fmla="*/ 23 h 35"/>
                        <a:gd name="T46" fmla="*/ 0 w 119"/>
                        <a:gd name="T47" fmla="*/ 21 h 35"/>
                        <a:gd name="T48" fmla="*/ 5 w 119"/>
                        <a:gd name="T49" fmla="*/ 0 h 3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19"/>
                        <a:gd name="T76" fmla="*/ 0 h 35"/>
                        <a:gd name="T77" fmla="*/ 119 w 119"/>
                        <a:gd name="T78" fmla="*/ 35 h 3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19" h="35">
                          <a:moveTo>
                            <a:pt x="5" y="0"/>
                          </a:moveTo>
                          <a:lnTo>
                            <a:pt x="111" y="2"/>
                          </a:lnTo>
                          <a:lnTo>
                            <a:pt x="111" y="5"/>
                          </a:lnTo>
                          <a:lnTo>
                            <a:pt x="118" y="22"/>
                          </a:lnTo>
                          <a:lnTo>
                            <a:pt x="112" y="24"/>
                          </a:lnTo>
                          <a:lnTo>
                            <a:pt x="107" y="26"/>
                          </a:lnTo>
                          <a:lnTo>
                            <a:pt x="101" y="28"/>
                          </a:lnTo>
                          <a:lnTo>
                            <a:pt x="95" y="30"/>
                          </a:lnTo>
                          <a:lnTo>
                            <a:pt x="89" y="31"/>
                          </a:lnTo>
                          <a:lnTo>
                            <a:pt x="83" y="32"/>
                          </a:lnTo>
                          <a:lnTo>
                            <a:pt x="77" y="32"/>
                          </a:lnTo>
                          <a:lnTo>
                            <a:pt x="71" y="33"/>
                          </a:lnTo>
                          <a:lnTo>
                            <a:pt x="65" y="34"/>
                          </a:lnTo>
                          <a:lnTo>
                            <a:pt x="59" y="34"/>
                          </a:lnTo>
                          <a:lnTo>
                            <a:pt x="53" y="34"/>
                          </a:lnTo>
                          <a:lnTo>
                            <a:pt x="47" y="33"/>
                          </a:lnTo>
                          <a:lnTo>
                            <a:pt x="41" y="32"/>
                          </a:lnTo>
                          <a:lnTo>
                            <a:pt x="35" y="31"/>
                          </a:lnTo>
                          <a:lnTo>
                            <a:pt x="29" y="30"/>
                          </a:lnTo>
                          <a:lnTo>
                            <a:pt x="23" y="29"/>
                          </a:lnTo>
                          <a:lnTo>
                            <a:pt x="17" y="27"/>
                          </a:lnTo>
                          <a:lnTo>
                            <a:pt x="11" y="25"/>
                          </a:lnTo>
                          <a:lnTo>
                            <a:pt x="5" y="23"/>
                          </a:lnTo>
                          <a:lnTo>
                            <a:pt x="0" y="21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3502" y="2633"/>
                      <a:ext cx="147" cy="28"/>
                    </a:xfrm>
                    <a:custGeom>
                      <a:avLst/>
                      <a:gdLst>
                        <a:gd name="T0" fmla="*/ 0 w 147"/>
                        <a:gd name="T1" fmla="*/ 0 h 28"/>
                        <a:gd name="T2" fmla="*/ 146 w 147"/>
                        <a:gd name="T3" fmla="*/ 1 h 28"/>
                        <a:gd name="T4" fmla="*/ 123 w 147"/>
                        <a:gd name="T5" fmla="*/ 18 h 28"/>
                        <a:gd name="T6" fmla="*/ 117 w 147"/>
                        <a:gd name="T7" fmla="*/ 19 h 28"/>
                        <a:gd name="T8" fmla="*/ 109 w 147"/>
                        <a:gd name="T9" fmla="*/ 21 h 28"/>
                        <a:gd name="T10" fmla="*/ 99 w 147"/>
                        <a:gd name="T11" fmla="*/ 24 h 28"/>
                        <a:gd name="T12" fmla="*/ 92 w 147"/>
                        <a:gd name="T13" fmla="*/ 25 h 28"/>
                        <a:gd name="T14" fmla="*/ 83 w 147"/>
                        <a:gd name="T15" fmla="*/ 27 h 28"/>
                        <a:gd name="T16" fmla="*/ 74 w 147"/>
                        <a:gd name="T17" fmla="*/ 27 h 28"/>
                        <a:gd name="T18" fmla="*/ 66 w 147"/>
                        <a:gd name="T19" fmla="*/ 27 h 28"/>
                        <a:gd name="T20" fmla="*/ 57 w 147"/>
                        <a:gd name="T21" fmla="*/ 25 h 28"/>
                        <a:gd name="T22" fmla="*/ 49 w 147"/>
                        <a:gd name="T23" fmla="*/ 23 h 28"/>
                        <a:gd name="T24" fmla="*/ 40 w 147"/>
                        <a:gd name="T25" fmla="*/ 22 h 28"/>
                        <a:gd name="T26" fmla="*/ 32 w 147"/>
                        <a:gd name="T27" fmla="*/ 21 h 28"/>
                        <a:gd name="T28" fmla="*/ 23 w 147"/>
                        <a:gd name="T29" fmla="*/ 18 h 28"/>
                        <a:gd name="T30" fmla="*/ 15 w 147"/>
                        <a:gd name="T31" fmla="*/ 16 h 28"/>
                        <a:gd name="T32" fmla="*/ 0 w 147"/>
                        <a:gd name="T33" fmla="*/ 0 h 2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47"/>
                        <a:gd name="T52" fmla="*/ 0 h 28"/>
                        <a:gd name="T53" fmla="*/ 147 w 147"/>
                        <a:gd name="T54" fmla="*/ 28 h 2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47" h="28">
                          <a:moveTo>
                            <a:pt x="0" y="0"/>
                          </a:moveTo>
                          <a:lnTo>
                            <a:pt x="146" y="1"/>
                          </a:lnTo>
                          <a:lnTo>
                            <a:pt x="123" y="18"/>
                          </a:lnTo>
                          <a:lnTo>
                            <a:pt x="117" y="19"/>
                          </a:lnTo>
                          <a:lnTo>
                            <a:pt x="109" y="21"/>
                          </a:lnTo>
                          <a:lnTo>
                            <a:pt x="99" y="24"/>
                          </a:lnTo>
                          <a:lnTo>
                            <a:pt x="92" y="25"/>
                          </a:lnTo>
                          <a:lnTo>
                            <a:pt x="83" y="27"/>
                          </a:lnTo>
                          <a:lnTo>
                            <a:pt x="74" y="27"/>
                          </a:lnTo>
                          <a:lnTo>
                            <a:pt x="66" y="27"/>
                          </a:lnTo>
                          <a:lnTo>
                            <a:pt x="57" y="25"/>
                          </a:lnTo>
                          <a:lnTo>
                            <a:pt x="49" y="23"/>
                          </a:lnTo>
                          <a:lnTo>
                            <a:pt x="40" y="22"/>
                          </a:lnTo>
                          <a:lnTo>
                            <a:pt x="32" y="21"/>
                          </a:lnTo>
                          <a:lnTo>
                            <a:pt x="23" y="18"/>
                          </a:lnTo>
                          <a:lnTo>
                            <a:pt x="15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3616" y="2643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16 h 17"/>
                        <a:gd name="T2" fmla="*/ 16 w 17"/>
                        <a:gd name="T3" fmla="*/ 0 h 17"/>
                        <a:gd name="T4" fmla="*/ 6 w 17"/>
                        <a:gd name="T5" fmla="*/ 2 h 17"/>
                        <a:gd name="T6" fmla="*/ 0 w 17"/>
                        <a:gd name="T7" fmla="*/ 2 h 17"/>
                        <a:gd name="T8" fmla="*/ 5 w 17"/>
                        <a:gd name="T9" fmla="*/ 9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6" y="0"/>
                          </a:lnTo>
                          <a:lnTo>
                            <a:pt x="6" y="2"/>
                          </a:lnTo>
                          <a:lnTo>
                            <a:pt x="0" y="2"/>
                          </a:lnTo>
                          <a:lnTo>
                            <a:pt x="5" y="9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3435" y="2374"/>
                      <a:ext cx="275" cy="270"/>
                    </a:xfrm>
                    <a:custGeom>
                      <a:avLst/>
                      <a:gdLst>
                        <a:gd name="T0" fmla="*/ 1 w 275"/>
                        <a:gd name="T1" fmla="*/ 212 h 270"/>
                        <a:gd name="T2" fmla="*/ 0 w 275"/>
                        <a:gd name="T3" fmla="*/ 165 h 270"/>
                        <a:gd name="T4" fmla="*/ 0 w 275"/>
                        <a:gd name="T5" fmla="*/ 117 h 270"/>
                        <a:gd name="T6" fmla="*/ 0 w 275"/>
                        <a:gd name="T7" fmla="*/ 70 h 270"/>
                        <a:gd name="T8" fmla="*/ 2 w 275"/>
                        <a:gd name="T9" fmla="*/ 22 h 270"/>
                        <a:gd name="T10" fmla="*/ 2 w 275"/>
                        <a:gd name="T11" fmla="*/ 19 h 270"/>
                        <a:gd name="T12" fmla="*/ 4 w 275"/>
                        <a:gd name="T13" fmla="*/ 10 h 270"/>
                        <a:gd name="T14" fmla="*/ 8 w 275"/>
                        <a:gd name="T15" fmla="*/ 5 h 270"/>
                        <a:gd name="T16" fmla="*/ 15 w 275"/>
                        <a:gd name="T17" fmla="*/ 2 h 270"/>
                        <a:gd name="T18" fmla="*/ 61 w 275"/>
                        <a:gd name="T19" fmla="*/ 1 h 270"/>
                        <a:gd name="T20" fmla="*/ 105 w 275"/>
                        <a:gd name="T21" fmla="*/ 0 h 270"/>
                        <a:gd name="T22" fmla="*/ 148 w 275"/>
                        <a:gd name="T23" fmla="*/ 0 h 270"/>
                        <a:gd name="T24" fmla="*/ 192 w 275"/>
                        <a:gd name="T25" fmla="*/ 1 h 270"/>
                        <a:gd name="T26" fmla="*/ 235 w 275"/>
                        <a:gd name="T27" fmla="*/ 2 h 270"/>
                        <a:gd name="T28" fmla="*/ 262 w 275"/>
                        <a:gd name="T29" fmla="*/ 4 h 270"/>
                        <a:gd name="T30" fmla="*/ 266 w 275"/>
                        <a:gd name="T31" fmla="*/ 7 h 270"/>
                        <a:gd name="T32" fmla="*/ 269 w 275"/>
                        <a:gd name="T33" fmla="*/ 10 h 270"/>
                        <a:gd name="T34" fmla="*/ 271 w 275"/>
                        <a:gd name="T35" fmla="*/ 13 h 270"/>
                        <a:gd name="T36" fmla="*/ 272 w 275"/>
                        <a:gd name="T37" fmla="*/ 17 h 270"/>
                        <a:gd name="T38" fmla="*/ 273 w 275"/>
                        <a:gd name="T39" fmla="*/ 68 h 270"/>
                        <a:gd name="T40" fmla="*/ 274 w 275"/>
                        <a:gd name="T41" fmla="*/ 164 h 270"/>
                        <a:gd name="T42" fmla="*/ 274 w 275"/>
                        <a:gd name="T43" fmla="*/ 250 h 270"/>
                        <a:gd name="T44" fmla="*/ 271 w 275"/>
                        <a:gd name="T45" fmla="*/ 259 h 270"/>
                        <a:gd name="T46" fmla="*/ 268 w 275"/>
                        <a:gd name="T47" fmla="*/ 262 h 270"/>
                        <a:gd name="T48" fmla="*/ 266 w 275"/>
                        <a:gd name="T49" fmla="*/ 265 h 270"/>
                        <a:gd name="T50" fmla="*/ 263 w 275"/>
                        <a:gd name="T51" fmla="*/ 266 h 270"/>
                        <a:gd name="T52" fmla="*/ 258 w 275"/>
                        <a:gd name="T53" fmla="*/ 267 h 270"/>
                        <a:gd name="T54" fmla="*/ 220 w 275"/>
                        <a:gd name="T55" fmla="*/ 268 h 270"/>
                        <a:gd name="T56" fmla="*/ 161 w 275"/>
                        <a:gd name="T57" fmla="*/ 269 h 270"/>
                        <a:gd name="T58" fmla="*/ 103 w 275"/>
                        <a:gd name="T59" fmla="*/ 268 h 270"/>
                        <a:gd name="T60" fmla="*/ 45 w 275"/>
                        <a:gd name="T61" fmla="*/ 266 h 270"/>
                        <a:gd name="T62" fmla="*/ 14 w 275"/>
                        <a:gd name="T63" fmla="*/ 266 h 270"/>
                        <a:gd name="T64" fmla="*/ 5 w 275"/>
                        <a:gd name="T65" fmla="*/ 264 h 270"/>
                        <a:gd name="T66" fmla="*/ 2 w 275"/>
                        <a:gd name="T67" fmla="*/ 259 h 270"/>
                        <a:gd name="T68" fmla="*/ 2 w 275"/>
                        <a:gd name="T69" fmla="*/ 250 h 270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275"/>
                        <a:gd name="T106" fmla="*/ 0 h 270"/>
                        <a:gd name="T107" fmla="*/ 275 w 275"/>
                        <a:gd name="T108" fmla="*/ 270 h 270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275" h="270">
                          <a:moveTo>
                            <a:pt x="1" y="236"/>
                          </a:moveTo>
                          <a:lnTo>
                            <a:pt x="1" y="212"/>
                          </a:lnTo>
                          <a:lnTo>
                            <a:pt x="0" y="188"/>
                          </a:lnTo>
                          <a:lnTo>
                            <a:pt x="0" y="165"/>
                          </a:lnTo>
                          <a:lnTo>
                            <a:pt x="0" y="141"/>
                          </a:lnTo>
                          <a:lnTo>
                            <a:pt x="0" y="117"/>
                          </a:lnTo>
                          <a:lnTo>
                            <a:pt x="0" y="93"/>
                          </a:lnTo>
                          <a:lnTo>
                            <a:pt x="0" y="70"/>
                          </a:lnTo>
                          <a:lnTo>
                            <a:pt x="1" y="46"/>
                          </a:lnTo>
                          <a:lnTo>
                            <a:pt x="2" y="22"/>
                          </a:lnTo>
                          <a:lnTo>
                            <a:pt x="2" y="21"/>
                          </a:lnTo>
                          <a:lnTo>
                            <a:pt x="2" y="19"/>
                          </a:lnTo>
                          <a:lnTo>
                            <a:pt x="3" y="11"/>
                          </a:lnTo>
                          <a:lnTo>
                            <a:pt x="4" y="10"/>
                          </a:lnTo>
                          <a:lnTo>
                            <a:pt x="5" y="8"/>
                          </a:lnTo>
                          <a:lnTo>
                            <a:pt x="8" y="5"/>
                          </a:lnTo>
                          <a:lnTo>
                            <a:pt x="10" y="4"/>
                          </a:lnTo>
                          <a:lnTo>
                            <a:pt x="15" y="2"/>
                          </a:lnTo>
                          <a:lnTo>
                            <a:pt x="40" y="1"/>
                          </a:lnTo>
                          <a:lnTo>
                            <a:pt x="61" y="1"/>
                          </a:lnTo>
                          <a:lnTo>
                            <a:pt x="83" y="0"/>
                          </a:lnTo>
                          <a:lnTo>
                            <a:pt x="105" y="0"/>
                          </a:lnTo>
                          <a:lnTo>
                            <a:pt x="127" y="0"/>
                          </a:lnTo>
                          <a:lnTo>
                            <a:pt x="148" y="0"/>
                          </a:lnTo>
                          <a:lnTo>
                            <a:pt x="170" y="0"/>
                          </a:lnTo>
                          <a:lnTo>
                            <a:pt x="192" y="1"/>
                          </a:lnTo>
                          <a:lnTo>
                            <a:pt x="213" y="1"/>
                          </a:lnTo>
                          <a:lnTo>
                            <a:pt x="235" y="2"/>
                          </a:lnTo>
                          <a:lnTo>
                            <a:pt x="256" y="4"/>
                          </a:lnTo>
                          <a:lnTo>
                            <a:pt x="262" y="4"/>
                          </a:lnTo>
                          <a:lnTo>
                            <a:pt x="265" y="5"/>
                          </a:lnTo>
                          <a:lnTo>
                            <a:pt x="266" y="7"/>
                          </a:lnTo>
                          <a:lnTo>
                            <a:pt x="268" y="8"/>
                          </a:lnTo>
                          <a:lnTo>
                            <a:pt x="269" y="10"/>
                          </a:lnTo>
                          <a:lnTo>
                            <a:pt x="270" y="11"/>
                          </a:lnTo>
                          <a:lnTo>
                            <a:pt x="271" y="13"/>
                          </a:lnTo>
                          <a:lnTo>
                            <a:pt x="271" y="14"/>
                          </a:lnTo>
                          <a:lnTo>
                            <a:pt x="272" y="17"/>
                          </a:lnTo>
                          <a:lnTo>
                            <a:pt x="272" y="20"/>
                          </a:lnTo>
                          <a:lnTo>
                            <a:pt x="273" y="68"/>
                          </a:lnTo>
                          <a:lnTo>
                            <a:pt x="274" y="117"/>
                          </a:lnTo>
                          <a:lnTo>
                            <a:pt x="274" y="164"/>
                          </a:lnTo>
                          <a:lnTo>
                            <a:pt x="274" y="212"/>
                          </a:lnTo>
                          <a:lnTo>
                            <a:pt x="274" y="250"/>
                          </a:lnTo>
                          <a:lnTo>
                            <a:pt x="272" y="257"/>
                          </a:lnTo>
                          <a:lnTo>
                            <a:pt x="271" y="259"/>
                          </a:lnTo>
                          <a:lnTo>
                            <a:pt x="269" y="262"/>
                          </a:lnTo>
                          <a:lnTo>
                            <a:pt x="268" y="262"/>
                          </a:lnTo>
                          <a:lnTo>
                            <a:pt x="267" y="264"/>
                          </a:lnTo>
                          <a:lnTo>
                            <a:pt x="266" y="265"/>
                          </a:lnTo>
                          <a:lnTo>
                            <a:pt x="264" y="266"/>
                          </a:lnTo>
                          <a:lnTo>
                            <a:pt x="263" y="266"/>
                          </a:lnTo>
                          <a:lnTo>
                            <a:pt x="261" y="267"/>
                          </a:lnTo>
                          <a:lnTo>
                            <a:pt x="258" y="267"/>
                          </a:lnTo>
                          <a:lnTo>
                            <a:pt x="249" y="267"/>
                          </a:lnTo>
                          <a:lnTo>
                            <a:pt x="220" y="268"/>
                          </a:lnTo>
                          <a:lnTo>
                            <a:pt x="191" y="269"/>
                          </a:lnTo>
                          <a:lnTo>
                            <a:pt x="161" y="269"/>
                          </a:lnTo>
                          <a:lnTo>
                            <a:pt x="132" y="269"/>
                          </a:lnTo>
                          <a:lnTo>
                            <a:pt x="103" y="268"/>
                          </a:lnTo>
                          <a:lnTo>
                            <a:pt x="74" y="267"/>
                          </a:lnTo>
                          <a:lnTo>
                            <a:pt x="45" y="266"/>
                          </a:lnTo>
                          <a:lnTo>
                            <a:pt x="15" y="265"/>
                          </a:lnTo>
                          <a:lnTo>
                            <a:pt x="14" y="266"/>
                          </a:lnTo>
                          <a:lnTo>
                            <a:pt x="7" y="265"/>
                          </a:lnTo>
                          <a:lnTo>
                            <a:pt x="5" y="264"/>
                          </a:lnTo>
                          <a:lnTo>
                            <a:pt x="3" y="262"/>
                          </a:lnTo>
                          <a:lnTo>
                            <a:pt x="2" y="259"/>
                          </a:lnTo>
                          <a:lnTo>
                            <a:pt x="2" y="255"/>
                          </a:lnTo>
                          <a:lnTo>
                            <a:pt x="2" y="250"/>
                          </a:lnTo>
                          <a:lnTo>
                            <a:pt x="1" y="23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3455" y="2405"/>
                      <a:ext cx="225" cy="209"/>
                    </a:xfrm>
                    <a:custGeom>
                      <a:avLst/>
                      <a:gdLst>
                        <a:gd name="T0" fmla="*/ 16 w 225"/>
                        <a:gd name="T1" fmla="*/ 20 h 209"/>
                        <a:gd name="T2" fmla="*/ 210 w 225"/>
                        <a:gd name="T3" fmla="*/ 183 h 209"/>
                        <a:gd name="T4" fmla="*/ 224 w 225"/>
                        <a:gd name="T5" fmla="*/ 205 h 209"/>
                        <a:gd name="T6" fmla="*/ 223 w 225"/>
                        <a:gd name="T7" fmla="*/ 205 h 209"/>
                        <a:gd name="T8" fmla="*/ 216 w 225"/>
                        <a:gd name="T9" fmla="*/ 205 h 209"/>
                        <a:gd name="T10" fmla="*/ 190 w 225"/>
                        <a:gd name="T11" fmla="*/ 206 h 209"/>
                        <a:gd name="T12" fmla="*/ 164 w 225"/>
                        <a:gd name="T13" fmla="*/ 206 h 209"/>
                        <a:gd name="T14" fmla="*/ 138 w 225"/>
                        <a:gd name="T15" fmla="*/ 207 h 209"/>
                        <a:gd name="T16" fmla="*/ 112 w 225"/>
                        <a:gd name="T17" fmla="*/ 208 h 209"/>
                        <a:gd name="T18" fmla="*/ 86 w 225"/>
                        <a:gd name="T19" fmla="*/ 208 h 209"/>
                        <a:gd name="T20" fmla="*/ 60 w 225"/>
                        <a:gd name="T21" fmla="*/ 207 h 209"/>
                        <a:gd name="T22" fmla="*/ 33 w 225"/>
                        <a:gd name="T23" fmla="*/ 206 h 209"/>
                        <a:gd name="T24" fmla="*/ 7 w 225"/>
                        <a:gd name="T25" fmla="*/ 206 h 209"/>
                        <a:gd name="T26" fmla="*/ 5 w 225"/>
                        <a:gd name="T27" fmla="*/ 206 h 209"/>
                        <a:gd name="T28" fmla="*/ 3 w 225"/>
                        <a:gd name="T29" fmla="*/ 204 h 209"/>
                        <a:gd name="T30" fmla="*/ 2 w 225"/>
                        <a:gd name="T31" fmla="*/ 203 h 209"/>
                        <a:gd name="T32" fmla="*/ 2 w 225"/>
                        <a:gd name="T33" fmla="*/ 202 h 209"/>
                        <a:gd name="T34" fmla="*/ 1 w 225"/>
                        <a:gd name="T35" fmla="*/ 201 h 209"/>
                        <a:gd name="T36" fmla="*/ 1 w 225"/>
                        <a:gd name="T37" fmla="*/ 199 h 209"/>
                        <a:gd name="T38" fmla="*/ 1 w 225"/>
                        <a:gd name="T39" fmla="*/ 197 h 209"/>
                        <a:gd name="T40" fmla="*/ 1 w 225"/>
                        <a:gd name="T41" fmla="*/ 193 h 209"/>
                        <a:gd name="T42" fmla="*/ 1 w 225"/>
                        <a:gd name="T43" fmla="*/ 174 h 209"/>
                        <a:gd name="T44" fmla="*/ 0 w 225"/>
                        <a:gd name="T45" fmla="*/ 155 h 209"/>
                        <a:gd name="T46" fmla="*/ 0 w 225"/>
                        <a:gd name="T47" fmla="*/ 136 h 209"/>
                        <a:gd name="T48" fmla="*/ 0 w 225"/>
                        <a:gd name="T49" fmla="*/ 118 h 209"/>
                        <a:gd name="T50" fmla="*/ 0 w 225"/>
                        <a:gd name="T51" fmla="*/ 99 h 209"/>
                        <a:gd name="T52" fmla="*/ 0 w 225"/>
                        <a:gd name="T53" fmla="*/ 80 h 209"/>
                        <a:gd name="T54" fmla="*/ 0 w 225"/>
                        <a:gd name="T55" fmla="*/ 61 h 209"/>
                        <a:gd name="T56" fmla="*/ 1 w 225"/>
                        <a:gd name="T57" fmla="*/ 42 h 209"/>
                        <a:gd name="T58" fmla="*/ 2 w 225"/>
                        <a:gd name="T59" fmla="*/ 6 h 209"/>
                        <a:gd name="T60" fmla="*/ 4 w 225"/>
                        <a:gd name="T61" fmla="*/ 3 h 209"/>
                        <a:gd name="T62" fmla="*/ 4 w 225"/>
                        <a:gd name="T63" fmla="*/ 2 h 209"/>
                        <a:gd name="T64" fmla="*/ 5 w 225"/>
                        <a:gd name="T65" fmla="*/ 1 h 209"/>
                        <a:gd name="T66" fmla="*/ 6 w 225"/>
                        <a:gd name="T67" fmla="*/ 1 h 209"/>
                        <a:gd name="T68" fmla="*/ 8 w 225"/>
                        <a:gd name="T69" fmla="*/ 0 h 209"/>
                        <a:gd name="T70" fmla="*/ 16 w 225"/>
                        <a:gd name="T71" fmla="*/ 20 h 209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09"/>
                        <a:gd name="T110" fmla="*/ 225 w 225"/>
                        <a:gd name="T111" fmla="*/ 209 h 209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09">
                          <a:moveTo>
                            <a:pt x="16" y="20"/>
                          </a:moveTo>
                          <a:lnTo>
                            <a:pt x="210" y="183"/>
                          </a:lnTo>
                          <a:lnTo>
                            <a:pt x="224" y="205"/>
                          </a:lnTo>
                          <a:lnTo>
                            <a:pt x="223" y="205"/>
                          </a:lnTo>
                          <a:lnTo>
                            <a:pt x="216" y="205"/>
                          </a:lnTo>
                          <a:lnTo>
                            <a:pt x="190" y="206"/>
                          </a:lnTo>
                          <a:lnTo>
                            <a:pt x="164" y="206"/>
                          </a:lnTo>
                          <a:lnTo>
                            <a:pt x="138" y="207"/>
                          </a:lnTo>
                          <a:lnTo>
                            <a:pt x="112" y="208"/>
                          </a:lnTo>
                          <a:lnTo>
                            <a:pt x="86" y="208"/>
                          </a:lnTo>
                          <a:lnTo>
                            <a:pt x="60" y="207"/>
                          </a:lnTo>
                          <a:lnTo>
                            <a:pt x="33" y="206"/>
                          </a:lnTo>
                          <a:lnTo>
                            <a:pt x="7" y="206"/>
                          </a:lnTo>
                          <a:lnTo>
                            <a:pt x="5" y="206"/>
                          </a:lnTo>
                          <a:lnTo>
                            <a:pt x="3" y="204"/>
                          </a:lnTo>
                          <a:lnTo>
                            <a:pt x="2" y="203"/>
                          </a:lnTo>
                          <a:lnTo>
                            <a:pt x="2" y="202"/>
                          </a:lnTo>
                          <a:lnTo>
                            <a:pt x="1" y="201"/>
                          </a:lnTo>
                          <a:lnTo>
                            <a:pt x="1" y="199"/>
                          </a:lnTo>
                          <a:lnTo>
                            <a:pt x="1" y="197"/>
                          </a:lnTo>
                          <a:lnTo>
                            <a:pt x="1" y="193"/>
                          </a:lnTo>
                          <a:lnTo>
                            <a:pt x="1" y="174"/>
                          </a:lnTo>
                          <a:lnTo>
                            <a:pt x="0" y="155"/>
                          </a:lnTo>
                          <a:lnTo>
                            <a:pt x="0" y="136"/>
                          </a:lnTo>
                          <a:lnTo>
                            <a:pt x="0" y="118"/>
                          </a:lnTo>
                          <a:lnTo>
                            <a:pt x="0" y="99"/>
                          </a:lnTo>
                          <a:lnTo>
                            <a:pt x="0" y="80"/>
                          </a:lnTo>
                          <a:lnTo>
                            <a:pt x="0" y="61"/>
                          </a:lnTo>
                          <a:lnTo>
                            <a:pt x="1" y="42"/>
                          </a:lnTo>
                          <a:lnTo>
                            <a:pt x="2" y="6"/>
                          </a:lnTo>
                          <a:lnTo>
                            <a:pt x="4" y="3"/>
                          </a:lnTo>
                          <a:lnTo>
                            <a:pt x="4" y="2"/>
                          </a:lnTo>
                          <a:lnTo>
                            <a:pt x="5" y="1"/>
                          </a:lnTo>
                          <a:lnTo>
                            <a:pt x="6" y="1"/>
                          </a:lnTo>
                          <a:lnTo>
                            <a:pt x="8" y="0"/>
                          </a:lnTo>
                          <a:lnTo>
                            <a:pt x="16" y="2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1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3461" y="2402"/>
                      <a:ext cx="225" cy="210"/>
                    </a:xfrm>
                    <a:custGeom>
                      <a:avLst/>
                      <a:gdLst>
                        <a:gd name="T0" fmla="*/ 209 w 225"/>
                        <a:gd name="T1" fmla="*/ 197 h 210"/>
                        <a:gd name="T2" fmla="*/ 219 w 225"/>
                        <a:gd name="T3" fmla="*/ 209 h 210"/>
                        <a:gd name="T4" fmla="*/ 220 w 225"/>
                        <a:gd name="T5" fmla="*/ 207 h 210"/>
                        <a:gd name="T6" fmla="*/ 221 w 225"/>
                        <a:gd name="T7" fmla="*/ 207 h 210"/>
                        <a:gd name="T8" fmla="*/ 221 w 225"/>
                        <a:gd name="T9" fmla="*/ 206 h 210"/>
                        <a:gd name="T10" fmla="*/ 222 w 225"/>
                        <a:gd name="T11" fmla="*/ 201 h 210"/>
                        <a:gd name="T12" fmla="*/ 223 w 225"/>
                        <a:gd name="T13" fmla="*/ 173 h 210"/>
                        <a:gd name="T14" fmla="*/ 223 w 225"/>
                        <a:gd name="T15" fmla="*/ 144 h 210"/>
                        <a:gd name="T16" fmla="*/ 224 w 225"/>
                        <a:gd name="T17" fmla="*/ 116 h 210"/>
                        <a:gd name="T18" fmla="*/ 224 w 225"/>
                        <a:gd name="T19" fmla="*/ 89 h 210"/>
                        <a:gd name="T20" fmla="*/ 224 w 225"/>
                        <a:gd name="T21" fmla="*/ 60 h 210"/>
                        <a:gd name="T22" fmla="*/ 223 w 225"/>
                        <a:gd name="T23" fmla="*/ 32 h 210"/>
                        <a:gd name="T24" fmla="*/ 223 w 225"/>
                        <a:gd name="T25" fmla="*/ 13 h 210"/>
                        <a:gd name="T26" fmla="*/ 223 w 225"/>
                        <a:gd name="T27" fmla="*/ 11 h 210"/>
                        <a:gd name="T28" fmla="*/ 223 w 225"/>
                        <a:gd name="T29" fmla="*/ 8 h 210"/>
                        <a:gd name="T30" fmla="*/ 222 w 225"/>
                        <a:gd name="T31" fmla="*/ 7 h 210"/>
                        <a:gd name="T32" fmla="*/ 221 w 225"/>
                        <a:gd name="T33" fmla="*/ 6 h 210"/>
                        <a:gd name="T34" fmla="*/ 221 w 225"/>
                        <a:gd name="T35" fmla="*/ 5 h 210"/>
                        <a:gd name="T36" fmla="*/ 220 w 225"/>
                        <a:gd name="T37" fmla="*/ 4 h 210"/>
                        <a:gd name="T38" fmla="*/ 217 w 225"/>
                        <a:gd name="T39" fmla="*/ 3 h 210"/>
                        <a:gd name="T40" fmla="*/ 216 w 225"/>
                        <a:gd name="T41" fmla="*/ 3 h 210"/>
                        <a:gd name="T42" fmla="*/ 215 w 225"/>
                        <a:gd name="T43" fmla="*/ 3 h 210"/>
                        <a:gd name="T44" fmla="*/ 214 w 225"/>
                        <a:gd name="T45" fmla="*/ 3 h 210"/>
                        <a:gd name="T46" fmla="*/ 193 w 225"/>
                        <a:gd name="T47" fmla="*/ 2 h 210"/>
                        <a:gd name="T48" fmla="*/ 172 w 225"/>
                        <a:gd name="T49" fmla="*/ 1 h 210"/>
                        <a:gd name="T50" fmla="*/ 151 w 225"/>
                        <a:gd name="T51" fmla="*/ 0 h 210"/>
                        <a:gd name="T52" fmla="*/ 129 w 225"/>
                        <a:gd name="T53" fmla="*/ 0 h 210"/>
                        <a:gd name="T54" fmla="*/ 109 w 225"/>
                        <a:gd name="T55" fmla="*/ 0 h 210"/>
                        <a:gd name="T56" fmla="*/ 87 w 225"/>
                        <a:gd name="T57" fmla="*/ 0 h 210"/>
                        <a:gd name="T58" fmla="*/ 66 w 225"/>
                        <a:gd name="T59" fmla="*/ 0 h 210"/>
                        <a:gd name="T60" fmla="*/ 45 w 225"/>
                        <a:gd name="T61" fmla="*/ 1 h 210"/>
                        <a:gd name="T62" fmla="*/ 24 w 225"/>
                        <a:gd name="T63" fmla="*/ 1 h 210"/>
                        <a:gd name="T64" fmla="*/ 3 w 225"/>
                        <a:gd name="T65" fmla="*/ 2 h 210"/>
                        <a:gd name="T66" fmla="*/ 0 w 225"/>
                        <a:gd name="T67" fmla="*/ 3 h 210"/>
                        <a:gd name="T68" fmla="*/ 9 w 225"/>
                        <a:gd name="T69" fmla="*/ 17 h 210"/>
                        <a:gd name="T70" fmla="*/ 209 w 225"/>
                        <a:gd name="T71" fmla="*/ 197 h 210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10"/>
                        <a:gd name="T110" fmla="*/ 225 w 225"/>
                        <a:gd name="T111" fmla="*/ 210 h 210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10">
                          <a:moveTo>
                            <a:pt x="209" y="197"/>
                          </a:moveTo>
                          <a:lnTo>
                            <a:pt x="219" y="209"/>
                          </a:lnTo>
                          <a:lnTo>
                            <a:pt x="220" y="207"/>
                          </a:lnTo>
                          <a:lnTo>
                            <a:pt x="221" y="207"/>
                          </a:lnTo>
                          <a:lnTo>
                            <a:pt x="221" y="206"/>
                          </a:lnTo>
                          <a:lnTo>
                            <a:pt x="222" y="201"/>
                          </a:lnTo>
                          <a:lnTo>
                            <a:pt x="223" y="173"/>
                          </a:lnTo>
                          <a:lnTo>
                            <a:pt x="223" y="144"/>
                          </a:lnTo>
                          <a:lnTo>
                            <a:pt x="224" y="116"/>
                          </a:lnTo>
                          <a:lnTo>
                            <a:pt x="224" y="89"/>
                          </a:lnTo>
                          <a:lnTo>
                            <a:pt x="224" y="60"/>
                          </a:lnTo>
                          <a:lnTo>
                            <a:pt x="223" y="32"/>
                          </a:lnTo>
                          <a:lnTo>
                            <a:pt x="223" y="13"/>
                          </a:lnTo>
                          <a:lnTo>
                            <a:pt x="223" y="11"/>
                          </a:lnTo>
                          <a:lnTo>
                            <a:pt x="223" y="8"/>
                          </a:lnTo>
                          <a:lnTo>
                            <a:pt x="222" y="7"/>
                          </a:lnTo>
                          <a:lnTo>
                            <a:pt x="221" y="6"/>
                          </a:lnTo>
                          <a:lnTo>
                            <a:pt x="221" y="5"/>
                          </a:lnTo>
                          <a:lnTo>
                            <a:pt x="220" y="4"/>
                          </a:lnTo>
                          <a:lnTo>
                            <a:pt x="217" y="3"/>
                          </a:lnTo>
                          <a:lnTo>
                            <a:pt x="216" y="3"/>
                          </a:lnTo>
                          <a:lnTo>
                            <a:pt x="215" y="3"/>
                          </a:lnTo>
                          <a:lnTo>
                            <a:pt x="214" y="3"/>
                          </a:lnTo>
                          <a:lnTo>
                            <a:pt x="193" y="2"/>
                          </a:lnTo>
                          <a:lnTo>
                            <a:pt x="172" y="1"/>
                          </a:lnTo>
                          <a:lnTo>
                            <a:pt x="151" y="0"/>
                          </a:lnTo>
                          <a:lnTo>
                            <a:pt x="129" y="0"/>
                          </a:lnTo>
                          <a:lnTo>
                            <a:pt x="109" y="0"/>
                          </a:lnTo>
                          <a:lnTo>
                            <a:pt x="87" y="0"/>
                          </a:lnTo>
                          <a:lnTo>
                            <a:pt x="66" y="0"/>
                          </a:lnTo>
                          <a:lnTo>
                            <a:pt x="45" y="1"/>
                          </a:lnTo>
                          <a:lnTo>
                            <a:pt x="24" y="1"/>
                          </a:lnTo>
                          <a:lnTo>
                            <a:pt x="3" y="2"/>
                          </a:lnTo>
                          <a:lnTo>
                            <a:pt x="0" y="3"/>
                          </a:lnTo>
                          <a:lnTo>
                            <a:pt x="9" y="17"/>
                          </a:lnTo>
                          <a:lnTo>
                            <a:pt x="209" y="19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3463" y="2410"/>
                      <a:ext cx="213" cy="198"/>
                    </a:xfrm>
                    <a:custGeom>
                      <a:avLst/>
                      <a:gdLst>
                        <a:gd name="T0" fmla="*/ 189 w 213"/>
                        <a:gd name="T1" fmla="*/ 194 h 198"/>
                        <a:gd name="T2" fmla="*/ 165 w 213"/>
                        <a:gd name="T3" fmla="*/ 195 h 198"/>
                        <a:gd name="T4" fmla="*/ 142 w 213"/>
                        <a:gd name="T5" fmla="*/ 196 h 198"/>
                        <a:gd name="T6" fmla="*/ 119 w 213"/>
                        <a:gd name="T7" fmla="*/ 197 h 198"/>
                        <a:gd name="T8" fmla="*/ 95 w 213"/>
                        <a:gd name="T9" fmla="*/ 197 h 198"/>
                        <a:gd name="T10" fmla="*/ 72 w 213"/>
                        <a:gd name="T11" fmla="*/ 196 h 198"/>
                        <a:gd name="T12" fmla="*/ 49 w 213"/>
                        <a:gd name="T13" fmla="*/ 195 h 198"/>
                        <a:gd name="T14" fmla="*/ 25 w 213"/>
                        <a:gd name="T15" fmla="*/ 195 h 198"/>
                        <a:gd name="T16" fmla="*/ 2 w 213"/>
                        <a:gd name="T17" fmla="*/ 193 h 198"/>
                        <a:gd name="T18" fmla="*/ 2 w 213"/>
                        <a:gd name="T19" fmla="*/ 183 h 198"/>
                        <a:gd name="T20" fmla="*/ 1 w 213"/>
                        <a:gd name="T21" fmla="*/ 164 h 198"/>
                        <a:gd name="T22" fmla="*/ 0 w 213"/>
                        <a:gd name="T23" fmla="*/ 144 h 198"/>
                        <a:gd name="T24" fmla="*/ 0 w 213"/>
                        <a:gd name="T25" fmla="*/ 124 h 198"/>
                        <a:gd name="T26" fmla="*/ 0 w 213"/>
                        <a:gd name="T27" fmla="*/ 104 h 198"/>
                        <a:gd name="T28" fmla="*/ 0 w 213"/>
                        <a:gd name="T29" fmla="*/ 84 h 198"/>
                        <a:gd name="T30" fmla="*/ 0 w 213"/>
                        <a:gd name="T31" fmla="*/ 64 h 198"/>
                        <a:gd name="T32" fmla="*/ 0 w 213"/>
                        <a:gd name="T33" fmla="*/ 44 h 198"/>
                        <a:gd name="T34" fmla="*/ 1 w 213"/>
                        <a:gd name="T35" fmla="*/ 24 h 198"/>
                        <a:gd name="T36" fmla="*/ 1 w 213"/>
                        <a:gd name="T37" fmla="*/ 4 h 198"/>
                        <a:gd name="T38" fmla="*/ 1 w 213"/>
                        <a:gd name="T39" fmla="*/ 2 h 198"/>
                        <a:gd name="T40" fmla="*/ 5 w 213"/>
                        <a:gd name="T41" fmla="*/ 2 h 198"/>
                        <a:gd name="T42" fmla="*/ 25 w 213"/>
                        <a:gd name="T43" fmla="*/ 1 h 198"/>
                        <a:gd name="T44" fmla="*/ 46 w 213"/>
                        <a:gd name="T45" fmla="*/ 0 h 198"/>
                        <a:gd name="T46" fmla="*/ 66 w 213"/>
                        <a:gd name="T47" fmla="*/ 0 h 198"/>
                        <a:gd name="T48" fmla="*/ 87 w 213"/>
                        <a:gd name="T49" fmla="*/ 0 h 198"/>
                        <a:gd name="T50" fmla="*/ 107 w 213"/>
                        <a:gd name="T51" fmla="*/ 0 h 198"/>
                        <a:gd name="T52" fmla="*/ 128 w 213"/>
                        <a:gd name="T53" fmla="*/ 0 h 198"/>
                        <a:gd name="T54" fmla="*/ 149 w 213"/>
                        <a:gd name="T55" fmla="*/ 1 h 198"/>
                        <a:gd name="T56" fmla="*/ 169 w 213"/>
                        <a:gd name="T57" fmla="*/ 2 h 198"/>
                        <a:gd name="T58" fmla="*/ 190 w 213"/>
                        <a:gd name="T59" fmla="*/ 3 h 198"/>
                        <a:gd name="T60" fmla="*/ 210 w 213"/>
                        <a:gd name="T61" fmla="*/ 5 h 198"/>
                        <a:gd name="T62" fmla="*/ 210 w 213"/>
                        <a:gd name="T63" fmla="*/ 10 h 198"/>
                        <a:gd name="T64" fmla="*/ 211 w 213"/>
                        <a:gd name="T65" fmla="*/ 32 h 198"/>
                        <a:gd name="T66" fmla="*/ 211 w 213"/>
                        <a:gd name="T67" fmla="*/ 56 h 198"/>
                        <a:gd name="T68" fmla="*/ 212 w 213"/>
                        <a:gd name="T69" fmla="*/ 79 h 198"/>
                        <a:gd name="T70" fmla="*/ 212 w 213"/>
                        <a:gd name="T71" fmla="*/ 102 h 198"/>
                        <a:gd name="T72" fmla="*/ 211 w 213"/>
                        <a:gd name="T73" fmla="*/ 125 h 198"/>
                        <a:gd name="T74" fmla="*/ 211 w 213"/>
                        <a:gd name="T75" fmla="*/ 148 h 198"/>
                        <a:gd name="T76" fmla="*/ 210 w 213"/>
                        <a:gd name="T77" fmla="*/ 193 h 198"/>
                        <a:gd name="T78" fmla="*/ 189 w 213"/>
                        <a:gd name="T79" fmla="*/ 194 h 198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213"/>
                        <a:gd name="T121" fmla="*/ 0 h 198"/>
                        <a:gd name="T122" fmla="*/ 213 w 213"/>
                        <a:gd name="T123" fmla="*/ 198 h 198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213" h="198">
                          <a:moveTo>
                            <a:pt x="189" y="194"/>
                          </a:moveTo>
                          <a:lnTo>
                            <a:pt x="165" y="195"/>
                          </a:lnTo>
                          <a:lnTo>
                            <a:pt x="142" y="196"/>
                          </a:lnTo>
                          <a:lnTo>
                            <a:pt x="119" y="197"/>
                          </a:lnTo>
                          <a:lnTo>
                            <a:pt x="95" y="197"/>
                          </a:lnTo>
                          <a:lnTo>
                            <a:pt x="72" y="196"/>
                          </a:lnTo>
                          <a:lnTo>
                            <a:pt x="49" y="195"/>
                          </a:lnTo>
                          <a:lnTo>
                            <a:pt x="25" y="195"/>
                          </a:lnTo>
                          <a:lnTo>
                            <a:pt x="2" y="193"/>
                          </a:lnTo>
                          <a:lnTo>
                            <a:pt x="2" y="183"/>
                          </a:lnTo>
                          <a:lnTo>
                            <a:pt x="1" y="164"/>
                          </a:lnTo>
                          <a:lnTo>
                            <a:pt x="0" y="144"/>
                          </a:lnTo>
                          <a:lnTo>
                            <a:pt x="0" y="124"/>
                          </a:lnTo>
                          <a:lnTo>
                            <a:pt x="0" y="104"/>
                          </a:lnTo>
                          <a:lnTo>
                            <a:pt x="0" y="84"/>
                          </a:lnTo>
                          <a:lnTo>
                            <a:pt x="0" y="64"/>
                          </a:lnTo>
                          <a:lnTo>
                            <a:pt x="0" y="44"/>
                          </a:lnTo>
                          <a:lnTo>
                            <a:pt x="1" y="24"/>
                          </a:lnTo>
                          <a:lnTo>
                            <a:pt x="1" y="4"/>
                          </a:lnTo>
                          <a:lnTo>
                            <a:pt x="1" y="2"/>
                          </a:lnTo>
                          <a:lnTo>
                            <a:pt x="5" y="2"/>
                          </a:lnTo>
                          <a:lnTo>
                            <a:pt x="25" y="1"/>
                          </a:lnTo>
                          <a:lnTo>
                            <a:pt x="46" y="0"/>
                          </a:lnTo>
                          <a:lnTo>
                            <a:pt x="66" y="0"/>
                          </a:lnTo>
                          <a:lnTo>
                            <a:pt x="87" y="0"/>
                          </a:lnTo>
                          <a:lnTo>
                            <a:pt x="107" y="0"/>
                          </a:lnTo>
                          <a:lnTo>
                            <a:pt x="128" y="0"/>
                          </a:lnTo>
                          <a:lnTo>
                            <a:pt x="149" y="1"/>
                          </a:lnTo>
                          <a:lnTo>
                            <a:pt x="169" y="2"/>
                          </a:lnTo>
                          <a:lnTo>
                            <a:pt x="190" y="3"/>
                          </a:lnTo>
                          <a:lnTo>
                            <a:pt x="210" y="5"/>
                          </a:lnTo>
                          <a:lnTo>
                            <a:pt x="210" y="10"/>
                          </a:lnTo>
                          <a:lnTo>
                            <a:pt x="211" y="32"/>
                          </a:lnTo>
                          <a:lnTo>
                            <a:pt x="211" y="56"/>
                          </a:lnTo>
                          <a:lnTo>
                            <a:pt x="212" y="79"/>
                          </a:lnTo>
                          <a:lnTo>
                            <a:pt x="212" y="102"/>
                          </a:lnTo>
                          <a:lnTo>
                            <a:pt x="211" y="125"/>
                          </a:lnTo>
                          <a:lnTo>
                            <a:pt x="211" y="148"/>
                          </a:lnTo>
                          <a:lnTo>
                            <a:pt x="210" y="193"/>
                          </a:lnTo>
                          <a:lnTo>
                            <a:pt x="189" y="19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3483" y="2424"/>
                      <a:ext cx="181" cy="165"/>
                    </a:xfrm>
                    <a:custGeom>
                      <a:avLst/>
                      <a:gdLst>
                        <a:gd name="T0" fmla="*/ 0 w 181"/>
                        <a:gd name="T1" fmla="*/ 162 h 165"/>
                        <a:gd name="T2" fmla="*/ 0 w 181"/>
                        <a:gd name="T3" fmla="*/ 0 h 165"/>
                        <a:gd name="T4" fmla="*/ 180 w 181"/>
                        <a:gd name="T5" fmla="*/ 1 h 165"/>
                        <a:gd name="T6" fmla="*/ 180 w 181"/>
                        <a:gd name="T7" fmla="*/ 164 h 165"/>
                        <a:gd name="T8" fmla="*/ 0 w 181"/>
                        <a:gd name="T9" fmla="*/ 162 h 1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165"/>
                        <a:gd name="T17" fmla="*/ 181 w 181"/>
                        <a:gd name="T18" fmla="*/ 165 h 1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165">
                          <a:moveTo>
                            <a:pt x="0" y="162"/>
                          </a:moveTo>
                          <a:lnTo>
                            <a:pt x="0" y="0"/>
                          </a:lnTo>
                          <a:lnTo>
                            <a:pt x="180" y="1"/>
                          </a:lnTo>
                          <a:lnTo>
                            <a:pt x="180" y="164"/>
                          </a:lnTo>
                          <a:lnTo>
                            <a:pt x="0" y="162"/>
                          </a:lnTo>
                        </a:path>
                      </a:pathLst>
                    </a:custGeom>
                    <a:solidFill>
                      <a:srgbClr val="00EAFF"/>
                    </a:solidFill>
                    <a:ln w="12699" cap="rnd">
                      <a:solidFill>
                        <a:srgbClr val="00EA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0" y="2467"/>
                      <a:ext cx="205" cy="1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aphicFrame>
                <p:nvGraphicFramePr>
                  <p:cNvPr id="192" name="Object 62"/>
                  <p:cNvGraphicFramePr>
                    <a:graphicFrameLocks/>
                  </p:cNvGraphicFramePr>
                  <p:nvPr/>
                </p:nvGraphicFramePr>
                <p:xfrm>
                  <a:off x="3766" y="2613"/>
                  <a:ext cx="199" cy="155"/>
                </p:xfrm>
                <a:graphic>
                  <a:graphicData uri="http://schemas.openxmlformats.org/presentationml/2006/ole">
                    <p:oleObj spid="_x0000_s5122" name="Image.Server" r:id="rId3" imgW="315720" imgH="245880" progId="">
                      <p:embed/>
                    </p:oleObj>
                  </a:graphicData>
                </a:graphic>
              </p:graphicFrame>
            </p:grpSp>
            <p:grpSp>
              <p:nvGrpSpPr>
                <p:cNvPr id="188" name="Group 63"/>
                <p:cNvGrpSpPr>
                  <a:grpSpLocks/>
                </p:cNvGrpSpPr>
                <p:nvPr/>
              </p:nvGrpSpPr>
              <p:grpSpPr bwMode="auto">
                <a:xfrm>
                  <a:off x="3860" y="2785"/>
                  <a:ext cx="50" cy="58"/>
                  <a:chOff x="3860" y="2785"/>
                  <a:chExt cx="50" cy="58"/>
                </a:xfrm>
              </p:grpSpPr>
              <p:sp>
                <p:nvSpPr>
                  <p:cNvPr id="18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860" y="2785"/>
                    <a:ext cx="50" cy="58"/>
                  </a:xfrm>
                  <a:prstGeom prst="rect">
                    <a:avLst/>
                  </a:prstGeom>
                  <a:solidFill>
                    <a:schemeClr val="tx1"/>
                  </a:solidFill>
                  <a:ln w="12699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90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2811"/>
                    <a:ext cx="20" cy="2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699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66"/>
              <p:cNvGrpSpPr>
                <a:grpSpLocks/>
              </p:cNvGrpSpPr>
              <p:nvPr/>
            </p:nvGrpSpPr>
            <p:grpSpPr bwMode="auto">
              <a:xfrm>
                <a:off x="2364" y="2654"/>
                <a:ext cx="756" cy="522"/>
                <a:chOff x="3357" y="2374"/>
                <a:chExt cx="608" cy="484"/>
              </a:xfrm>
            </p:grpSpPr>
            <p:grpSp>
              <p:nvGrpSpPr>
                <p:cNvPr id="129" name="Group 67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608" cy="484"/>
                  <a:chOff x="3357" y="2374"/>
                  <a:chExt cx="608" cy="484"/>
                </a:xfrm>
              </p:grpSpPr>
              <p:grpSp>
                <p:nvGrpSpPr>
                  <p:cNvPr id="133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3357" y="2374"/>
                    <a:ext cx="436" cy="484"/>
                    <a:chOff x="3357" y="2374"/>
                    <a:chExt cx="436" cy="484"/>
                  </a:xfrm>
                </p:grpSpPr>
                <p:sp>
                  <p:nvSpPr>
                    <p:cNvPr id="135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344" cy="38"/>
                    </a:xfrm>
                    <a:custGeom>
                      <a:avLst/>
                      <a:gdLst>
                        <a:gd name="T0" fmla="*/ 0 w 344"/>
                        <a:gd name="T1" fmla="*/ 37 h 38"/>
                        <a:gd name="T2" fmla="*/ 21 w 344"/>
                        <a:gd name="T3" fmla="*/ 0 h 38"/>
                        <a:gd name="T4" fmla="*/ 310 w 344"/>
                        <a:gd name="T5" fmla="*/ 0 h 38"/>
                        <a:gd name="T6" fmla="*/ 343 w 344"/>
                        <a:gd name="T7" fmla="*/ 37 h 38"/>
                        <a:gd name="T8" fmla="*/ 0 w 344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38"/>
                        <a:gd name="T17" fmla="*/ 344 w 344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310" y="0"/>
                          </a:lnTo>
                          <a:lnTo>
                            <a:pt x="343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153" cy="38"/>
                    </a:xfrm>
                    <a:custGeom>
                      <a:avLst/>
                      <a:gdLst>
                        <a:gd name="T0" fmla="*/ 0 w 153"/>
                        <a:gd name="T1" fmla="*/ 37 h 38"/>
                        <a:gd name="T2" fmla="*/ 21 w 153"/>
                        <a:gd name="T3" fmla="*/ 0 h 38"/>
                        <a:gd name="T4" fmla="*/ 152 w 153"/>
                        <a:gd name="T5" fmla="*/ 0 h 38"/>
                        <a:gd name="T6" fmla="*/ 148 w 153"/>
                        <a:gd name="T7" fmla="*/ 37 h 38"/>
                        <a:gd name="T8" fmla="*/ 0 w 153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3"/>
                        <a:gd name="T16" fmla="*/ 0 h 38"/>
                        <a:gd name="T17" fmla="*/ 153 w 153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3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152" y="0"/>
                          </a:lnTo>
                          <a:lnTo>
                            <a:pt x="148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3409" y="2690"/>
                      <a:ext cx="344" cy="93"/>
                    </a:xfrm>
                    <a:custGeom>
                      <a:avLst/>
                      <a:gdLst>
                        <a:gd name="T0" fmla="*/ 0 w 344"/>
                        <a:gd name="T1" fmla="*/ 0 h 93"/>
                        <a:gd name="T2" fmla="*/ 343 w 344"/>
                        <a:gd name="T3" fmla="*/ 0 h 93"/>
                        <a:gd name="T4" fmla="*/ 343 w 344"/>
                        <a:gd name="T5" fmla="*/ 92 h 93"/>
                        <a:gd name="T6" fmla="*/ 0 w 344"/>
                        <a:gd name="T7" fmla="*/ 92 h 93"/>
                        <a:gd name="T8" fmla="*/ 0 w 344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93"/>
                        <a:gd name="T17" fmla="*/ 344 w 344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93">
                          <a:moveTo>
                            <a:pt x="0" y="0"/>
                          </a:moveTo>
                          <a:lnTo>
                            <a:pt x="343" y="0"/>
                          </a:lnTo>
                          <a:lnTo>
                            <a:pt x="343" y="92"/>
                          </a:lnTo>
                          <a:lnTo>
                            <a:pt x="0" y="9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3430" y="2712"/>
                      <a:ext cx="56" cy="29"/>
                    </a:xfrm>
                    <a:custGeom>
                      <a:avLst/>
                      <a:gdLst>
                        <a:gd name="T0" fmla="*/ 0 w 56"/>
                        <a:gd name="T1" fmla="*/ 28 h 29"/>
                        <a:gd name="T2" fmla="*/ 0 w 56"/>
                        <a:gd name="T3" fmla="*/ 0 h 29"/>
                        <a:gd name="T4" fmla="*/ 55 w 56"/>
                        <a:gd name="T5" fmla="*/ 0 h 29"/>
                        <a:gd name="T6" fmla="*/ 55 w 56"/>
                        <a:gd name="T7" fmla="*/ 28 h 29"/>
                        <a:gd name="T8" fmla="*/ 0 w 56"/>
                        <a:gd name="T9" fmla="*/ 28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29"/>
                        <a:gd name="T17" fmla="*/ 56 w 56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29">
                          <a:moveTo>
                            <a:pt x="0" y="28"/>
                          </a:moveTo>
                          <a:lnTo>
                            <a:pt x="0" y="0"/>
                          </a:lnTo>
                          <a:lnTo>
                            <a:pt x="55" y="0"/>
                          </a:lnTo>
                          <a:lnTo>
                            <a:pt x="55" y="28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3411" y="2693"/>
                      <a:ext cx="139" cy="86"/>
                    </a:xfrm>
                    <a:custGeom>
                      <a:avLst/>
                      <a:gdLst>
                        <a:gd name="T0" fmla="*/ 138 w 139"/>
                        <a:gd name="T1" fmla="*/ 85 h 86"/>
                        <a:gd name="T2" fmla="*/ 138 w 139"/>
                        <a:gd name="T3" fmla="*/ 0 h 86"/>
                        <a:gd name="T4" fmla="*/ 0 w 139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139"/>
                        <a:gd name="T10" fmla="*/ 0 h 86"/>
                        <a:gd name="T11" fmla="*/ 139 w 139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9" h="86">
                          <a:moveTo>
                            <a:pt x="138" y="85"/>
                          </a:moveTo>
                          <a:lnTo>
                            <a:pt x="13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3721" y="2714"/>
                      <a:ext cx="30" cy="21"/>
                    </a:xfrm>
                    <a:custGeom>
                      <a:avLst/>
                      <a:gdLst>
                        <a:gd name="T0" fmla="*/ 29 w 30"/>
                        <a:gd name="T1" fmla="*/ 20 h 21"/>
                        <a:gd name="T2" fmla="*/ 8 w 30"/>
                        <a:gd name="T3" fmla="*/ 20 h 21"/>
                        <a:gd name="T4" fmla="*/ 7 w 30"/>
                        <a:gd name="T5" fmla="*/ 20 h 21"/>
                        <a:gd name="T6" fmla="*/ 5 w 30"/>
                        <a:gd name="T7" fmla="*/ 20 h 21"/>
                        <a:gd name="T8" fmla="*/ 4 w 30"/>
                        <a:gd name="T9" fmla="*/ 19 h 21"/>
                        <a:gd name="T10" fmla="*/ 3 w 30"/>
                        <a:gd name="T11" fmla="*/ 18 h 21"/>
                        <a:gd name="T12" fmla="*/ 2 w 30"/>
                        <a:gd name="T13" fmla="*/ 17 h 21"/>
                        <a:gd name="T14" fmla="*/ 1 w 30"/>
                        <a:gd name="T15" fmla="*/ 16 h 21"/>
                        <a:gd name="T16" fmla="*/ 1 w 30"/>
                        <a:gd name="T17" fmla="*/ 14 h 21"/>
                        <a:gd name="T18" fmla="*/ 0 w 30"/>
                        <a:gd name="T19" fmla="*/ 13 h 21"/>
                        <a:gd name="T20" fmla="*/ 0 w 30"/>
                        <a:gd name="T21" fmla="*/ 12 h 21"/>
                        <a:gd name="T22" fmla="*/ 0 w 30"/>
                        <a:gd name="T23" fmla="*/ 10 h 21"/>
                        <a:gd name="T24" fmla="*/ 0 w 30"/>
                        <a:gd name="T25" fmla="*/ 8 h 21"/>
                        <a:gd name="T26" fmla="*/ 0 w 30"/>
                        <a:gd name="T27" fmla="*/ 7 h 21"/>
                        <a:gd name="T28" fmla="*/ 0 w 30"/>
                        <a:gd name="T29" fmla="*/ 5 h 21"/>
                        <a:gd name="T30" fmla="*/ 1 w 30"/>
                        <a:gd name="T31" fmla="*/ 4 h 21"/>
                        <a:gd name="T32" fmla="*/ 2 w 30"/>
                        <a:gd name="T33" fmla="*/ 3 h 21"/>
                        <a:gd name="T34" fmla="*/ 3 w 30"/>
                        <a:gd name="T35" fmla="*/ 2 h 21"/>
                        <a:gd name="T36" fmla="*/ 4 w 30"/>
                        <a:gd name="T37" fmla="*/ 1 h 21"/>
                        <a:gd name="T38" fmla="*/ 5 w 30"/>
                        <a:gd name="T39" fmla="*/ 0 h 21"/>
                        <a:gd name="T40" fmla="*/ 6 w 30"/>
                        <a:gd name="T41" fmla="*/ 0 h 21"/>
                        <a:gd name="T42" fmla="*/ 7 w 30"/>
                        <a:gd name="T43" fmla="*/ 0 h 21"/>
                        <a:gd name="T44" fmla="*/ 8 w 30"/>
                        <a:gd name="T45" fmla="*/ 0 h 21"/>
                        <a:gd name="T46" fmla="*/ 10 w 30"/>
                        <a:gd name="T47" fmla="*/ 0 h 21"/>
                        <a:gd name="T48" fmla="*/ 29 w 30"/>
                        <a:gd name="T49" fmla="*/ 0 h 2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0"/>
                        <a:gd name="T76" fmla="*/ 0 h 21"/>
                        <a:gd name="T77" fmla="*/ 30 w 30"/>
                        <a:gd name="T78" fmla="*/ 21 h 2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0" h="21">
                          <a:moveTo>
                            <a:pt x="29" y="20"/>
                          </a:moveTo>
                          <a:lnTo>
                            <a:pt x="8" y="20"/>
                          </a:lnTo>
                          <a:lnTo>
                            <a:pt x="7" y="20"/>
                          </a:lnTo>
                          <a:lnTo>
                            <a:pt x="5" y="20"/>
                          </a:lnTo>
                          <a:lnTo>
                            <a:pt x="4" y="19"/>
                          </a:lnTo>
                          <a:lnTo>
                            <a:pt x="3" y="18"/>
                          </a:lnTo>
                          <a:lnTo>
                            <a:pt x="2" y="17"/>
                          </a:lnTo>
                          <a:lnTo>
                            <a:pt x="1" y="16"/>
                          </a:lnTo>
                          <a:lnTo>
                            <a:pt x="1" y="14"/>
                          </a:lnTo>
                          <a:lnTo>
                            <a:pt x="0" y="13"/>
                          </a:lnTo>
                          <a:lnTo>
                            <a:pt x="0" y="12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1" y="4"/>
                          </a:lnTo>
                          <a:lnTo>
                            <a:pt x="2" y="3"/>
                          </a:lnTo>
                          <a:lnTo>
                            <a:pt x="3" y="2"/>
                          </a:lnTo>
                          <a:lnTo>
                            <a:pt x="4" y="1"/>
                          </a:lnTo>
                          <a:lnTo>
                            <a:pt x="5" y="0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8" y="0"/>
                          </a:lnTo>
                          <a:lnTo>
                            <a:pt x="10" y="0"/>
                          </a:lnTo>
                          <a:lnTo>
                            <a:pt x="29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3685" y="2693"/>
                      <a:ext cx="17" cy="86"/>
                    </a:xfrm>
                    <a:custGeom>
                      <a:avLst/>
                      <a:gdLst>
                        <a:gd name="T0" fmla="*/ 16 w 17"/>
                        <a:gd name="T1" fmla="*/ 0 h 86"/>
                        <a:gd name="T2" fmla="*/ 0 w 17"/>
                        <a:gd name="T3" fmla="*/ 85 h 86"/>
                        <a:gd name="T4" fmla="*/ 16 w 17"/>
                        <a:gd name="T5" fmla="*/ 85 h 86"/>
                        <a:gd name="T6" fmla="*/ 16 w 17"/>
                        <a:gd name="T7" fmla="*/ 0 h 8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86"/>
                        <a:gd name="T14" fmla="*/ 17 w 17"/>
                        <a:gd name="T15" fmla="*/ 86 h 8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86">
                          <a:moveTo>
                            <a:pt x="16" y="0"/>
                          </a:moveTo>
                          <a:lnTo>
                            <a:pt x="0" y="85"/>
                          </a:lnTo>
                          <a:lnTo>
                            <a:pt x="16" y="85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B5B5B5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3694" y="2693"/>
                      <a:ext cx="57" cy="86"/>
                    </a:xfrm>
                    <a:custGeom>
                      <a:avLst/>
                      <a:gdLst>
                        <a:gd name="T0" fmla="*/ 0 w 57"/>
                        <a:gd name="T1" fmla="*/ 85 h 86"/>
                        <a:gd name="T2" fmla="*/ 0 w 57"/>
                        <a:gd name="T3" fmla="*/ 0 h 86"/>
                        <a:gd name="T4" fmla="*/ 56 w 57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57"/>
                        <a:gd name="T10" fmla="*/ 0 h 86"/>
                        <a:gd name="T11" fmla="*/ 57 w 57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" h="86">
                          <a:moveTo>
                            <a:pt x="0" y="85"/>
                          </a:moveTo>
                          <a:lnTo>
                            <a:pt x="0" y="0"/>
                          </a:lnTo>
                          <a:lnTo>
                            <a:pt x="56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" name="Line 7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75" y="2744"/>
                      <a:ext cx="119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3573" y="2702"/>
                      <a:ext cx="122" cy="77"/>
                    </a:xfrm>
                    <a:custGeom>
                      <a:avLst/>
                      <a:gdLst>
                        <a:gd name="T0" fmla="*/ 0 w 122"/>
                        <a:gd name="T1" fmla="*/ 76 h 77"/>
                        <a:gd name="T2" fmla="*/ 0 w 122"/>
                        <a:gd name="T3" fmla="*/ 0 h 77"/>
                        <a:gd name="T4" fmla="*/ 121 w 122"/>
                        <a:gd name="T5" fmla="*/ 0 h 77"/>
                        <a:gd name="T6" fmla="*/ 0 60000 65536"/>
                        <a:gd name="T7" fmla="*/ 0 60000 65536"/>
                        <a:gd name="T8" fmla="*/ 0 60000 65536"/>
                        <a:gd name="T9" fmla="*/ 0 w 122"/>
                        <a:gd name="T10" fmla="*/ 0 h 77"/>
                        <a:gd name="T11" fmla="*/ 122 w 122"/>
                        <a:gd name="T12" fmla="*/ 77 h 7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2" h="77">
                          <a:moveTo>
                            <a:pt x="0" y="76"/>
                          </a:moveTo>
                          <a:lnTo>
                            <a:pt x="0" y="0"/>
                          </a:lnTo>
                          <a:lnTo>
                            <a:pt x="12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9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35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0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6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3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3594" y="2712"/>
                      <a:ext cx="77" cy="23"/>
                    </a:xfrm>
                    <a:custGeom>
                      <a:avLst/>
                      <a:gdLst>
                        <a:gd name="T0" fmla="*/ 0 w 77"/>
                        <a:gd name="T1" fmla="*/ 22 h 23"/>
                        <a:gd name="T2" fmla="*/ 0 w 77"/>
                        <a:gd name="T3" fmla="*/ 0 h 23"/>
                        <a:gd name="T4" fmla="*/ 76 w 77"/>
                        <a:gd name="T5" fmla="*/ 0 h 23"/>
                        <a:gd name="T6" fmla="*/ 76 w 77"/>
                        <a:gd name="T7" fmla="*/ 22 h 23"/>
                        <a:gd name="T8" fmla="*/ 0 w 77"/>
                        <a:gd name="T9" fmla="*/ 22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7"/>
                        <a:gd name="T16" fmla="*/ 0 h 23"/>
                        <a:gd name="T17" fmla="*/ 77 w 77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7" h="23">
                          <a:moveTo>
                            <a:pt x="0" y="22"/>
                          </a:moveTo>
                          <a:lnTo>
                            <a:pt x="0" y="0"/>
                          </a:lnTo>
                          <a:lnTo>
                            <a:pt x="76" y="0"/>
                          </a:lnTo>
                          <a:lnTo>
                            <a:pt x="76" y="22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597" y="2718"/>
                      <a:ext cx="72" cy="17"/>
                    </a:xfrm>
                    <a:custGeom>
                      <a:avLst/>
                      <a:gdLst>
                        <a:gd name="T0" fmla="*/ 0 w 72"/>
                        <a:gd name="T1" fmla="*/ 16 h 17"/>
                        <a:gd name="T2" fmla="*/ 0 w 72"/>
                        <a:gd name="T3" fmla="*/ 0 h 17"/>
                        <a:gd name="T4" fmla="*/ 71 w 72"/>
                        <a:gd name="T5" fmla="*/ 0 h 17"/>
                        <a:gd name="T6" fmla="*/ 71 w 72"/>
                        <a:gd name="T7" fmla="*/ 16 h 17"/>
                        <a:gd name="T8" fmla="*/ 0 w 72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7"/>
                        <a:gd name="T17" fmla="*/ 72 w 72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1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611" y="2715"/>
                      <a:ext cx="41" cy="17"/>
                    </a:xfrm>
                    <a:custGeom>
                      <a:avLst/>
                      <a:gdLst>
                        <a:gd name="T0" fmla="*/ 0 w 41"/>
                        <a:gd name="T1" fmla="*/ 16 h 17"/>
                        <a:gd name="T2" fmla="*/ 0 w 41"/>
                        <a:gd name="T3" fmla="*/ 0 h 17"/>
                        <a:gd name="T4" fmla="*/ 40 w 41"/>
                        <a:gd name="T5" fmla="*/ 0 h 17"/>
                        <a:gd name="T6" fmla="*/ 40 w 41"/>
                        <a:gd name="T7" fmla="*/ 16 h 17"/>
                        <a:gd name="T8" fmla="*/ 0 w 41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"/>
                        <a:gd name="T16" fmla="*/ 0 h 17"/>
                        <a:gd name="T17" fmla="*/ 41 w 4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40" y="0"/>
                          </a:ln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611" y="2724"/>
                      <a:ext cx="41" cy="17"/>
                    </a:xfrm>
                    <a:custGeom>
                      <a:avLst/>
                      <a:gdLst>
                        <a:gd name="T0" fmla="*/ 40 w 41"/>
                        <a:gd name="T1" fmla="*/ 0 h 17"/>
                        <a:gd name="T2" fmla="*/ 40 w 41"/>
                        <a:gd name="T3" fmla="*/ 16 h 17"/>
                        <a:gd name="T4" fmla="*/ 0 w 41"/>
                        <a:gd name="T5" fmla="*/ 16 h 17"/>
                        <a:gd name="T6" fmla="*/ 0 60000 65536"/>
                        <a:gd name="T7" fmla="*/ 0 60000 65536"/>
                        <a:gd name="T8" fmla="*/ 0 60000 65536"/>
                        <a:gd name="T9" fmla="*/ 0 w 41"/>
                        <a:gd name="T10" fmla="*/ 0 h 17"/>
                        <a:gd name="T11" fmla="*/ 41 w 41"/>
                        <a:gd name="T12" fmla="*/ 17 h 1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" h="17">
                          <a:moveTo>
                            <a:pt x="40" y="0"/>
                          </a:move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360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365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3723" y="2715"/>
                      <a:ext cx="17" cy="19"/>
                    </a:xfrm>
                    <a:custGeom>
                      <a:avLst/>
                      <a:gdLst>
                        <a:gd name="T0" fmla="*/ 16 w 17"/>
                        <a:gd name="T1" fmla="*/ 0 h 19"/>
                        <a:gd name="T2" fmla="*/ 16 w 17"/>
                        <a:gd name="T3" fmla="*/ 18 h 19"/>
                        <a:gd name="T4" fmla="*/ 7 w 17"/>
                        <a:gd name="T5" fmla="*/ 18 h 19"/>
                        <a:gd name="T6" fmla="*/ 6 w 17"/>
                        <a:gd name="T7" fmla="*/ 18 h 19"/>
                        <a:gd name="T8" fmla="*/ 5 w 17"/>
                        <a:gd name="T9" fmla="*/ 17 h 19"/>
                        <a:gd name="T10" fmla="*/ 4 w 17"/>
                        <a:gd name="T11" fmla="*/ 16 h 19"/>
                        <a:gd name="T12" fmla="*/ 3 w 17"/>
                        <a:gd name="T13" fmla="*/ 16 h 19"/>
                        <a:gd name="T14" fmla="*/ 2 w 17"/>
                        <a:gd name="T15" fmla="*/ 15 h 19"/>
                        <a:gd name="T16" fmla="*/ 1 w 17"/>
                        <a:gd name="T17" fmla="*/ 14 h 19"/>
                        <a:gd name="T18" fmla="*/ 0 w 17"/>
                        <a:gd name="T19" fmla="*/ 12 h 19"/>
                        <a:gd name="T20" fmla="*/ 0 w 17"/>
                        <a:gd name="T21" fmla="*/ 11 h 19"/>
                        <a:gd name="T22" fmla="*/ 0 w 17"/>
                        <a:gd name="T23" fmla="*/ 10 h 19"/>
                        <a:gd name="T24" fmla="*/ 0 w 17"/>
                        <a:gd name="T25" fmla="*/ 8 h 19"/>
                        <a:gd name="T26" fmla="*/ 0 w 17"/>
                        <a:gd name="T27" fmla="*/ 6 h 19"/>
                        <a:gd name="T28" fmla="*/ 0 w 17"/>
                        <a:gd name="T29" fmla="*/ 5 h 19"/>
                        <a:gd name="T30" fmla="*/ 0 w 17"/>
                        <a:gd name="T31" fmla="*/ 4 h 19"/>
                        <a:gd name="T32" fmla="*/ 1 w 17"/>
                        <a:gd name="T33" fmla="*/ 3 h 19"/>
                        <a:gd name="T34" fmla="*/ 2 w 17"/>
                        <a:gd name="T35" fmla="*/ 2 h 19"/>
                        <a:gd name="T36" fmla="*/ 3 w 17"/>
                        <a:gd name="T37" fmla="*/ 1 h 19"/>
                        <a:gd name="T38" fmla="*/ 4 w 17"/>
                        <a:gd name="T39" fmla="*/ 0 h 19"/>
                        <a:gd name="T40" fmla="*/ 5 w 17"/>
                        <a:gd name="T41" fmla="*/ 0 h 19"/>
                        <a:gd name="T42" fmla="*/ 7 w 17"/>
                        <a:gd name="T43" fmla="*/ 0 h 19"/>
                        <a:gd name="T44" fmla="*/ 16 w 17"/>
                        <a:gd name="T45" fmla="*/ 0 h 1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"/>
                        <a:gd name="T70" fmla="*/ 0 h 19"/>
                        <a:gd name="T71" fmla="*/ 17 w 17"/>
                        <a:gd name="T72" fmla="*/ 19 h 1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" h="19">
                          <a:moveTo>
                            <a:pt x="16" y="0"/>
                          </a:moveTo>
                          <a:lnTo>
                            <a:pt x="16" y="18"/>
                          </a:lnTo>
                          <a:lnTo>
                            <a:pt x="7" y="18"/>
                          </a:lnTo>
                          <a:lnTo>
                            <a:pt x="6" y="18"/>
                          </a:lnTo>
                          <a:lnTo>
                            <a:pt x="5" y="17"/>
                          </a:lnTo>
                          <a:lnTo>
                            <a:pt x="4" y="16"/>
                          </a:lnTo>
                          <a:lnTo>
                            <a:pt x="3" y="16"/>
                          </a:lnTo>
                          <a:lnTo>
                            <a:pt x="2" y="15"/>
                          </a:lnTo>
                          <a:lnTo>
                            <a:pt x="1" y="14"/>
                          </a:lnTo>
                          <a:lnTo>
                            <a:pt x="0" y="12"/>
                          </a:lnTo>
                          <a:lnTo>
                            <a:pt x="0" y="11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409" y="2765"/>
                      <a:ext cx="78" cy="17"/>
                    </a:xfrm>
                    <a:custGeom>
                      <a:avLst/>
                      <a:gdLst>
                        <a:gd name="T0" fmla="*/ 0 w 78"/>
                        <a:gd name="T1" fmla="*/ 16 h 17"/>
                        <a:gd name="T2" fmla="*/ 0 w 78"/>
                        <a:gd name="T3" fmla="*/ 0 h 17"/>
                        <a:gd name="T4" fmla="*/ 71 w 78"/>
                        <a:gd name="T5" fmla="*/ 0 h 17"/>
                        <a:gd name="T6" fmla="*/ 77 w 78"/>
                        <a:gd name="T7" fmla="*/ 16 h 17"/>
                        <a:gd name="T8" fmla="*/ 0 w 78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7"/>
                        <a:gd name="T17" fmla="*/ 78 w 7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7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7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3357" y="2768"/>
                      <a:ext cx="436" cy="86"/>
                    </a:xfrm>
                    <a:custGeom>
                      <a:avLst/>
                      <a:gdLst>
                        <a:gd name="T0" fmla="*/ 16 w 436"/>
                        <a:gd name="T1" fmla="*/ 0 h 86"/>
                        <a:gd name="T2" fmla="*/ 403 w 436"/>
                        <a:gd name="T3" fmla="*/ 0 h 86"/>
                        <a:gd name="T4" fmla="*/ 435 w 436"/>
                        <a:gd name="T5" fmla="*/ 68 h 86"/>
                        <a:gd name="T6" fmla="*/ 433 w 436"/>
                        <a:gd name="T7" fmla="*/ 79 h 86"/>
                        <a:gd name="T8" fmla="*/ 430 w 436"/>
                        <a:gd name="T9" fmla="*/ 85 h 86"/>
                        <a:gd name="T10" fmla="*/ 5 w 436"/>
                        <a:gd name="T11" fmla="*/ 85 h 86"/>
                        <a:gd name="T12" fmla="*/ 0 w 436"/>
                        <a:gd name="T13" fmla="*/ 73 h 86"/>
                        <a:gd name="T14" fmla="*/ 0 w 436"/>
                        <a:gd name="T15" fmla="*/ 66 h 86"/>
                        <a:gd name="T16" fmla="*/ 16 w 436"/>
                        <a:gd name="T17" fmla="*/ 0 h 8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6"/>
                        <a:gd name="T28" fmla="*/ 0 h 86"/>
                        <a:gd name="T29" fmla="*/ 436 w 436"/>
                        <a:gd name="T30" fmla="*/ 86 h 8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6" h="86">
                          <a:moveTo>
                            <a:pt x="16" y="0"/>
                          </a:moveTo>
                          <a:lnTo>
                            <a:pt x="403" y="0"/>
                          </a:lnTo>
                          <a:lnTo>
                            <a:pt x="435" y="68"/>
                          </a:lnTo>
                          <a:lnTo>
                            <a:pt x="433" y="79"/>
                          </a:lnTo>
                          <a:lnTo>
                            <a:pt x="430" y="85"/>
                          </a:lnTo>
                          <a:lnTo>
                            <a:pt x="5" y="85"/>
                          </a:lnTo>
                          <a:lnTo>
                            <a:pt x="0" y="73"/>
                          </a:lnTo>
                          <a:lnTo>
                            <a:pt x="0" y="6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3378" y="2798"/>
                      <a:ext cx="235" cy="28"/>
                    </a:xfrm>
                    <a:custGeom>
                      <a:avLst/>
                      <a:gdLst>
                        <a:gd name="T0" fmla="*/ 0 w 235"/>
                        <a:gd name="T1" fmla="*/ 27 h 28"/>
                        <a:gd name="T2" fmla="*/ 5 w 235"/>
                        <a:gd name="T3" fmla="*/ 0 h 28"/>
                        <a:gd name="T4" fmla="*/ 230 w 235"/>
                        <a:gd name="T5" fmla="*/ 0 h 28"/>
                        <a:gd name="T6" fmla="*/ 234 w 235"/>
                        <a:gd name="T7" fmla="*/ 27 h 28"/>
                        <a:gd name="T8" fmla="*/ 0 w 235"/>
                        <a:gd name="T9" fmla="*/ 27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5"/>
                        <a:gd name="T16" fmla="*/ 0 h 28"/>
                        <a:gd name="T17" fmla="*/ 235 w 235"/>
                        <a:gd name="T18" fmla="*/ 28 h 2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5" h="28">
                          <a:moveTo>
                            <a:pt x="0" y="27"/>
                          </a:moveTo>
                          <a:lnTo>
                            <a:pt x="5" y="0"/>
                          </a:lnTo>
                          <a:lnTo>
                            <a:pt x="230" y="0"/>
                          </a:lnTo>
                          <a:lnTo>
                            <a:pt x="234" y="27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3385" y="2781"/>
                      <a:ext cx="295" cy="17"/>
                    </a:xfrm>
                    <a:custGeom>
                      <a:avLst/>
                      <a:gdLst>
                        <a:gd name="T0" fmla="*/ 0 w 295"/>
                        <a:gd name="T1" fmla="*/ 16 h 17"/>
                        <a:gd name="T2" fmla="*/ 294 w 295"/>
                        <a:gd name="T3" fmla="*/ 15 h 17"/>
                        <a:gd name="T4" fmla="*/ 291 w 295"/>
                        <a:gd name="T5" fmla="*/ 0 h 17"/>
                        <a:gd name="T6" fmla="*/ 2 w 295"/>
                        <a:gd name="T7" fmla="*/ 0 h 17"/>
                        <a:gd name="T8" fmla="*/ 0 w 295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5"/>
                        <a:gd name="T16" fmla="*/ 0 h 17"/>
                        <a:gd name="T17" fmla="*/ 295 w 295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5" h="17">
                          <a:moveTo>
                            <a:pt x="0" y="16"/>
                          </a:moveTo>
                          <a:lnTo>
                            <a:pt x="294" y="15"/>
                          </a:lnTo>
                          <a:lnTo>
                            <a:pt x="291" y="0"/>
                          </a:lnTo>
                          <a:lnTo>
                            <a:pt x="2" y="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695" y="2798"/>
                      <a:ext cx="73" cy="30"/>
                    </a:xfrm>
                    <a:custGeom>
                      <a:avLst/>
                      <a:gdLst>
                        <a:gd name="T0" fmla="*/ 8 w 73"/>
                        <a:gd name="T1" fmla="*/ 29 h 30"/>
                        <a:gd name="T2" fmla="*/ 0 w 73"/>
                        <a:gd name="T3" fmla="*/ 0 h 30"/>
                        <a:gd name="T4" fmla="*/ 59 w 73"/>
                        <a:gd name="T5" fmla="*/ 0 h 30"/>
                        <a:gd name="T6" fmla="*/ 72 w 73"/>
                        <a:gd name="T7" fmla="*/ 29 h 30"/>
                        <a:gd name="T8" fmla="*/ 8 w 73"/>
                        <a:gd name="T9" fmla="*/ 29 h 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"/>
                        <a:gd name="T16" fmla="*/ 0 h 30"/>
                        <a:gd name="T17" fmla="*/ 73 w 73"/>
                        <a:gd name="T18" fmla="*/ 30 h 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" h="30">
                          <a:moveTo>
                            <a:pt x="8" y="29"/>
                          </a:move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72" y="29"/>
                          </a:lnTo>
                          <a:lnTo>
                            <a:pt x="8" y="29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689" y="2781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59 w 64"/>
                        <a:gd name="T3" fmla="*/ 1 h 17"/>
                        <a:gd name="T4" fmla="*/ 63 w 64"/>
                        <a:gd name="T5" fmla="*/ 16 h 17"/>
                        <a:gd name="T6" fmla="*/ 2 w 64"/>
                        <a:gd name="T7" fmla="*/ 16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59" y="1"/>
                          </a:lnTo>
                          <a:lnTo>
                            <a:pt x="63" y="16"/>
                          </a:lnTo>
                          <a:lnTo>
                            <a:pt x="2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625" y="2798"/>
                      <a:ext cx="61" cy="17"/>
                    </a:xfrm>
                    <a:custGeom>
                      <a:avLst/>
                      <a:gdLst>
                        <a:gd name="T0" fmla="*/ 0 w 61"/>
                        <a:gd name="T1" fmla="*/ 0 h 17"/>
                        <a:gd name="T2" fmla="*/ 57 w 61"/>
                        <a:gd name="T3" fmla="*/ 0 h 17"/>
                        <a:gd name="T4" fmla="*/ 60 w 61"/>
                        <a:gd name="T5" fmla="*/ 16 h 17"/>
                        <a:gd name="T6" fmla="*/ 0 w 61"/>
                        <a:gd name="T7" fmla="*/ 16 h 17"/>
                        <a:gd name="T8" fmla="*/ 0 w 61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1"/>
                        <a:gd name="T16" fmla="*/ 0 h 17"/>
                        <a:gd name="T17" fmla="*/ 61 w 6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1" h="17">
                          <a:moveTo>
                            <a:pt x="0" y="0"/>
                          </a:moveTo>
                          <a:lnTo>
                            <a:pt x="57" y="0"/>
                          </a:lnTo>
                          <a:lnTo>
                            <a:pt x="60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626" y="2817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1 w 64"/>
                        <a:gd name="T3" fmla="*/ 16 h 17"/>
                        <a:gd name="T4" fmla="*/ 63 w 64"/>
                        <a:gd name="T5" fmla="*/ 16 h 17"/>
                        <a:gd name="T6" fmla="*/ 60 w 64"/>
                        <a:gd name="T7" fmla="*/ 0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1" y="16"/>
                          </a:lnTo>
                          <a:lnTo>
                            <a:pt x="63" y="16"/>
                          </a:lnTo>
                          <a:lnTo>
                            <a:pt x="6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361" y="2841"/>
                      <a:ext cx="428" cy="17"/>
                    </a:xfrm>
                    <a:custGeom>
                      <a:avLst/>
                      <a:gdLst>
                        <a:gd name="T0" fmla="*/ 0 w 428"/>
                        <a:gd name="T1" fmla="*/ 0 h 17"/>
                        <a:gd name="T2" fmla="*/ 427 w 428"/>
                        <a:gd name="T3" fmla="*/ 0 h 17"/>
                        <a:gd name="T4" fmla="*/ 425 w 428"/>
                        <a:gd name="T5" fmla="*/ 13 h 17"/>
                        <a:gd name="T6" fmla="*/ 423 w 428"/>
                        <a:gd name="T7" fmla="*/ 16 h 17"/>
                        <a:gd name="T8" fmla="*/ 4 w 428"/>
                        <a:gd name="T9" fmla="*/ 16 h 17"/>
                        <a:gd name="T10" fmla="*/ 2 w 428"/>
                        <a:gd name="T11" fmla="*/ 13 h 17"/>
                        <a:gd name="T12" fmla="*/ 0 w 428"/>
                        <a:gd name="T13" fmla="*/ 0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8"/>
                        <a:gd name="T22" fmla="*/ 0 h 17"/>
                        <a:gd name="T23" fmla="*/ 428 w 428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8" h="17">
                          <a:moveTo>
                            <a:pt x="0" y="0"/>
                          </a:moveTo>
                          <a:lnTo>
                            <a:pt x="427" y="0"/>
                          </a:lnTo>
                          <a:lnTo>
                            <a:pt x="425" y="13"/>
                          </a:lnTo>
                          <a:lnTo>
                            <a:pt x="423" y="16"/>
                          </a:lnTo>
                          <a:lnTo>
                            <a:pt x="4" y="16"/>
                          </a:lnTo>
                          <a:lnTo>
                            <a:pt x="2" y="1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7A7A7A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3" y="2849"/>
                      <a:ext cx="427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6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184" cy="31"/>
                    </a:xfrm>
                    <a:custGeom>
                      <a:avLst/>
                      <a:gdLst>
                        <a:gd name="T0" fmla="*/ 9 w 184"/>
                        <a:gd name="T1" fmla="*/ 0 h 31"/>
                        <a:gd name="T2" fmla="*/ 165 w 184"/>
                        <a:gd name="T3" fmla="*/ 0 h 31"/>
                        <a:gd name="T4" fmla="*/ 183 w 184"/>
                        <a:gd name="T5" fmla="*/ 25 h 31"/>
                        <a:gd name="T6" fmla="*/ 183 w 184"/>
                        <a:gd name="T7" fmla="*/ 30 h 31"/>
                        <a:gd name="T8" fmla="*/ 0 w 184"/>
                        <a:gd name="T9" fmla="*/ 30 h 31"/>
                        <a:gd name="T10" fmla="*/ 0 w 184"/>
                        <a:gd name="T11" fmla="*/ 27 h 31"/>
                        <a:gd name="T12" fmla="*/ 9 w 184"/>
                        <a:gd name="T13" fmla="*/ 0 h 3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4"/>
                        <a:gd name="T22" fmla="*/ 0 h 31"/>
                        <a:gd name="T23" fmla="*/ 184 w 184"/>
                        <a:gd name="T24" fmla="*/ 31 h 3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4" h="31">
                          <a:moveTo>
                            <a:pt x="9" y="0"/>
                          </a:moveTo>
                          <a:lnTo>
                            <a:pt x="165" y="0"/>
                          </a:lnTo>
                          <a:lnTo>
                            <a:pt x="183" y="25"/>
                          </a:lnTo>
                          <a:lnTo>
                            <a:pt x="183" y="30"/>
                          </a:lnTo>
                          <a:lnTo>
                            <a:pt x="0" y="30"/>
                          </a:lnTo>
                          <a:lnTo>
                            <a:pt x="0" y="27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7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86" cy="28"/>
                    </a:xfrm>
                    <a:custGeom>
                      <a:avLst/>
                      <a:gdLst>
                        <a:gd name="T0" fmla="*/ 0 w 86"/>
                        <a:gd name="T1" fmla="*/ 27 h 28"/>
                        <a:gd name="T2" fmla="*/ 78 w 86"/>
                        <a:gd name="T3" fmla="*/ 27 h 28"/>
                        <a:gd name="T4" fmla="*/ 85 w 86"/>
                        <a:gd name="T5" fmla="*/ 15 h 28"/>
                        <a:gd name="T6" fmla="*/ 85 w 86"/>
                        <a:gd name="T7" fmla="*/ 0 h 28"/>
                        <a:gd name="T8" fmla="*/ 10 w 86"/>
                        <a:gd name="T9" fmla="*/ 0 h 28"/>
                        <a:gd name="T10" fmla="*/ 0 w 86"/>
                        <a:gd name="T11" fmla="*/ 27 h 2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6"/>
                        <a:gd name="T19" fmla="*/ 0 h 28"/>
                        <a:gd name="T20" fmla="*/ 86 w 86"/>
                        <a:gd name="T21" fmla="*/ 28 h 2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6" h="28">
                          <a:moveTo>
                            <a:pt x="0" y="27"/>
                          </a:moveTo>
                          <a:lnTo>
                            <a:pt x="78" y="27"/>
                          </a:lnTo>
                          <a:lnTo>
                            <a:pt x="85" y="15"/>
                          </a:lnTo>
                          <a:lnTo>
                            <a:pt x="85" y="0"/>
                          </a:lnTo>
                          <a:lnTo>
                            <a:pt x="10" y="0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3514" y="2644"/>
                      <a:ext cx="119" cy="35"/>
                    </a:xfrm>
                    <a:custGeom>
                      <a:avLst/>
                      <a:gdLst>
                        <a:gd name="T0" fmla="*/ 5 w 119"/>
                        <a:gd name="T1" fmla="*/ 0 h 35"/>
                        <a:gd name="T2" fmla="*/ 111 w 119"/>
                        <a:gd name="T3" fmla="*/ 2 h 35"/>
                        <a:gd name="T4" fmla="*/ 111 w 119"/>
                        <a:gd name="T5" fmla="*/ 5 h 35"/>
                        <a:gd name="T6" fmla="*/ 118 w 119"/>
                        <a:gd name="T7" fmla="*/ 22 h 35"/>
                        <a:gd name="T8" fmla="*/ 112 w 119"/>
                        <a:gd name="T9" fmla="*/ 24 h 35"/>
                        <a:gd name="T10" fmla="*/ 107 w 119"/>
                        <a:gd name="T11" fmla="*/ 26 h 35"/>
                        <a:gd name="T12" fmla="*/ 101 w 119"/>
                        <a:gd name="T13" fmla="*/ 28 h 35"/>
                        <a:gd name="T14" fmla="*/ 95 w 119"/>
                        <a:gd name="T15" fmla="*/ 30 h 35"/>
                        <a:gd name="T16" fmla="*/ 89 w 119"/>
                        <a:gd name="T17" fmla="*/ 31 h 35"/>
                        <a:gd name="T18" fmla="*/ 83 w 119"/>
                        <a:gd name="T19" fmla="*/ 32 h 35"/>
                        <a:gd name="T20" fmla="*/ 77 w 119"/>
                        <a:gd name="T21" fmla="*/ 32 h 35"/>
                        <a:gd name="T22" fmla="*/ 71 w 119"/>
                        <a:gd name="T23" fmla="*/ 33 h 35"/>
                        <a:gd name="T24" fmla="*/ 65 w 119"/>
                        <a:gd name="T25" fmla="*/ 34 h 35"/>
                        <a:gd name="T26" fmla="*/ 59 w 119"/>
                        <a:gd name="T27" fmla="*/ 34 h 35"/>
                        <a:gd name="T28" fmla="*/ 53 w 119"/>
                        <a:gd name="T29" fmla="*/ 34 h 35"/>
                        <a:gd name="T30" fmla="*/ 47 w 119"/>
                        <a:gd name="T31" fmla="*/ 33 h 35"/>
                        <a:gd name="T32" fmla="*/ 41 w 119"/>
                        <a:gd name="T33" fmla="*/ 32 h 35"/>
                        <a:gd name="T34" fmla="*/ 35 w 119"/>
                        <a:gd name="T35" fmla="*/ 31 h 35"/>
                        <a:gd name="T36" fmla="*/ 29 w 119"/>
                        <a:gd name="T37" fmla="*/ 30 h 35"/>
                        <a:gd name="T38" fmla="*/ 23 w 119"/>
                        <a:gd name="T39" fmla="*/ 29 h 35"/>
                        <a:gd name="T40" fmla="*/ 17 w 119"/>
                        <a:gd name="T41" fmla="*/ 27 h 35"/>
                        <a:gd name="T42" fmla="*/ 11 w 119"/>
                        <a:gd name="T43" fmla="*/ 25 h 35"/>
                        <a:gd name="T44" fmla="*/ 5 w 119"/>
                        <a:gd name="T45" fmla="*/ 23 h 35"/>
                        <a:gd name="T46" fmla="*/ 0 w 119"/>
                        <a:gd name="T47" fmla="*/ 21 h 35"/>
                        <a:gd name="T48" fmla="*/ 5 w 119"/>
                        <a:gd name="T49" fmla="*/ 0 h 3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19"/>
                        <a:gd name="T76" fmla="*/ 0 h 35"/>
                        <a:gd name="T77" fmla="*/ 119 w 119"/>
                        <a:gd name="T78" fmla="*/ 35 h 3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19" h="35">
                          <a:moveTo>
                            <a:pt x="5" y="0"/>
                          </a:moveTo>
                          <a:lnTo>
                            <a:pt x="111" y="2"/>
                          </a:lnTo>
                          <a:lnTo>
                            <a:pt x="111" y="5"/>
                          </a:lnTo>
                          <a:lnTo>
                            <a:pt x="118" y="22"/>
                          </a:lnTo>
                          <a:lnTo>
                            <a:pt x="112" y="24"/>
                          </a:lnTo>
                          <a:lnTo>
                            <a:pt x="107" y="26"/>
                          </a:lnTo>
                          <a:lnTo>
                            <a:pt x="101" y="28"/>
                          </a:lnTo>
                          <a:lnTo>
                            <a:pt x="95" y="30"/>
                          </a:lnTo>
                          <a:lnTo>
                            <a:pt x="89" y="31"/>
                          </a:lnTo>
                          <a:lnTo>
                            <a:pt x="83" y="32"/>
                          </a:lnTo>
                          <a:lnTo>
                            <a:pt x="77" y="32"/>
                          </a:lnTo>
                          <a:lnTo>
                            <a:pt x="71" y="33"/>
                          </a:lnTo>
                          <a:lnTo>
                            <a:pt x="65" y="34"/>
                          </a:lnTo>
                          <a:lnTo>
                            <a:pt x="59" y="34"/>
                          </a:lnTo>
                          <a:lnTo>
                            <a:pt x="53" y="34"/>
                          </a:lnTo>
                          <a:lnTo>
                            <a:pt x="47" y="33"/>
                          </a:lnTo>
                          <a:lnTo>
                            <a:pt x="41" y="32"/>
                          </a:lnTo>
                          <a:lnTo>
                            <a:pt x="35" y="31"/>
                          </a:lnTo>
                          <a:lnTo>
                            <a:pt x="29" y="30"/>
                          </a:lnTo>
                          <a:lnTo>
                            <a:pt x="23" y="29"/>
                          </a:lnTo>
                          <a:lnTo>
                            <a:pt x="17" y="27"/>
                          </a:lnTo>
                          <a:lnTo>
                            <a:pt x="11" y="25"/>
                          </a:lnTo>
                          <a:lnTo>
                            <a:pt x="5" y="23"/>
                          </a:lnTo>
                          <a:lnTo>
                            <a:pt x="0" y="21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9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3502" y="2633"/>
                      <a:ext cx="147" cy="28"/>
                    </a:xfrm>
                    <a:custGeom>
                      <a:avLst/>
                      <a:gdLst>
                        <a:gd name="T0" fmla="*/ 0 w 147"/>
                        <a:gd name="T1" fmla="*/ 0 h 28"/>
                        <a:gd name="T2" fmla="*/ 146 w 147"/>
                        <a:gd name="T3" fmla="*/ 1 h 28"/>
                        <a:gd name="T4" fmla="*/ 123 w 147"/>
                        <a:gd name="T5" fmla="*/ 18 h 28"/>
                        <a:gd name="T6" fmla="*/ 117 w 147"/>
                        <a:gd name="T7" fmla="*/ 19 h 28"/>
                        <a:gd name="T8" fmla="*/ 109 w 147"/>
                        <a:gd name="T9" fmla="*/ 21 h 28"/>
                        <a:gd name="T10" fmla="*/ 99 w 147"/>
                        <a:gd name="T11" fmla="*/ 24 h 28"/>
                        <a:gd name="T12" fmla="*/ 92 w 147"/>
                        <a:gd name="T13" fmla="*/ 25 h 28"/>
                        <a:gd name="T14" fmla="*/ 83 w 147"/>
                        <a:gd name="T15" fmla="*/ 27 h 28"/>
                        <a:gd name="T16" fmla="*/ 74 w 147"/>
                        <a:gd name="T17" fmla="*/ 27 h 28"/>
                        <a:gd name="T18" fmla="*/ 66 w 147"/>
                        <a:gd name="T19" fmla="*/ 27 h 28"/>
                        <a:gd name="T20" fmla="*/ 57 w 147"/>
                        <a:gd name="T21" fmla="*/ 25 h 28"/>
                        <a:gd name="T22" fmla="*/ 49 w 147"/>
                        <a:gd name="T23" fmla="*/ 23 h 28"/>
                        <a:gd name="T24" fmla="*/ 40 w 147"/>
                        <a:gd name="T25" fmla="*/ 22 h 28"/>
                        <a:gd name="T26" fmla="*/ 32 w 147"/>
                        <a:gd name="T27" fmla="*/ 21 h 28"/>
                        <a:gd name="T28" fmla="*/ 23 w 147"/>
                        <a:gd name="T29" fmla="*/ 18 h 28"/>
                        <a:gd name="T30" fmla="*/ 15 w 147"/>
                        <a:gd name="T31" fmla="*/ 16 h 28"/>
                        <a:gd name="T32" fmla="*/ 0 w 147"/>
                        <a:gd name="T33" fmla="*/ 0 h 2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47"/>
                        <a:gd name="T52" fmla="*/ 0 h 28"/>
                        <a:gd name="T53" fmla="*/ 147 w 147"/>
                        <a:gd name="T54" fmla="*/ 28 h 2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47" h="28">
                          <a:moveTo>
                            <a:pt x="0" y="0"/>
                          </a:moveTo>
                          <a:lnTo>
                            <a:pt x="146" y="1"/>
                          </a:lnTo>
                          <a:lnTo>
                            <a:pt x="123" y="18"/>
                          </a:lnTo>
                          <a:lnTo>
                            <a:pt x="117" y="19"/>
                          </a:lnTo>
                          <a:lnTo>
                            <a:pt x="109" y="21"/>
                          </a:lnTo>
                          <a:lnTo>
                            <a:pt x="99" y="24"/>
                          </a:lnTo>
                          <a:lnTo>
                            <a:pt x="92" y="25"/>
                          </a:lnTo>
                          <a:lnTo>
                            <a:pt x="83" y="27"/>
                          </a:lnTo>
                          <a:lnTo>
                            <a:pt x="74" y="27"/>
                          </a:lnTo>
                          <a:lnTo>
                            <a:pt x="66" y="27"/>
                          </a:lnTo>
                          <a:lnTo>
                            <a:pt x="57" y="25"/>
                          </a:lnTo>
                          <a:lnTo>
                            <a:pt x="49" y="23"/>
                          </a:lnTo>
                          <a:lnTo>
                            <a:pt x="40" y="22"/>
                          </a:lnTo>
                          <a:lnTo>
                            <a:pt x="32" y="21"/>
                          </a:lnTo>
                          <a:lnTo>
                            <a:pt x="23" y="18"/>
                          </a:lnTo>
                          <a:lnTo>
                            <a:pt x="15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0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3616" y="2643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16 h 17"/>
                        <a:gd name="T2" fmla="*/ 16 w 17"/>
                        <a:gd name="T3" fmla="*/ 0 h 17"/>
                        <a:gd name="T4" fmla="*/ 6 w 17"/>
                        <a:gd name="T5" fmla="*/ 2 h 17"/>
                        <a:gd name="T6" fmla="*/ 0 w 17"/>
                        <a:gd name="T7" fmla="*/ 2 h 17"/>
                        <a:gd name="T8" fmla="*/ 5 w 17"/>
                        <a:gd name="T9" fmla="*/ 9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6" y="0"/>
                          </a:lnTo>
                          <a:lnTo>
                            <a:pt x="6" y="2"/>
                          </a:lnTo>
                          <a:lnTo>
                            <a:pt x="0" y="2"/>
                          </a:lnTo>
                          <a:lnTo>
                            <a:pt x="5" y="9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1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3435" y="2374"/>
                      <a:ext cx="275" cy="270"/>
                    </a:xfrm>
                    <a:custGeom>
                      <a:avLst/>
                      <a:gdLst>
                        <a:gd name="T0" fmla="*/ 1 w 275"/>
                        <a:gd name="T1" fmla="*/ 212 h 270"/>
                        <a:gd name="T2" fmla="*/ 0 w 275"/>
                        <a:gd name="T3" fmla="*/ 165 h 270"/>
                        <a:gd name="T4" fmla="*/ 0 w 275"/>
                        <a:gd name="T5" fmla="*/ 117 h 270"/>
                        <a:gd name="T6" fmla="*/ 0 w 275"/>
                        <a:gd name="T7" fmla="*/ 70 h 270"/>
                        <a:gd name="T8" fmla="*/ 2 w 275"/>
                        <a:gd name="T9" fmla="*/ 22 h 270"/>
                        <a:gd name="T10" fmla="*/ 2 w 275"/>
                        <a:gd name="T11" fmla="*/ 19 h 270"/>
                        <a:gd name="T12" fmla="*/ 4 w 275"/>
                        <a:gd name="T13" fmla="*/ 10 h 270"/>
                        <a:gd name="T14" fmla="*/ 8 w 275"/>
                        <a:gd name="T15" fmla="*/ 5 h 270"/>
                        <a:gd name="T16" fmla="*/ 15 w 275"/>
                        <a:gd name="T17" fmla="*/ 2 h 270"/>
                        <a:gd name="T18" fmla="*/ 61 w 275"/>
                        <a:gd name="T19" fmla="*/ 1 h 270"/>
                        <a:gd name="T20" fmla="*/ 105 w 275"/>
                        <a:gd name="T21" fmla="*/ 0 h 270"/>
                        <a:gd name="T22" fmla="*/ 148 w 275"/>
                        <a:gd name="T23" fmla="*/ 0 h 270"/>
                        <a:gd name="T24" fmla="*/ 192 w 275"/>
                        <a:gd name="T25" fmla="*/ 1 h 270"/>
                        <a:gd name="T26" fmla="*/ 235 w 275"/>
                        <a:gd name="T27" fmla="*/ 2 h 270"/>
                        <a:gd name="T28" fmla="*/ 262 w 275"/>
                        <a:gd name="T29" fmla="*/ 4 h 270"/>
                        <a:gd name="T30" fmla="*/ 266 w 275"/>
                        <a:gd name="T31" fmla="*/ 7 h 270"/>
                        <a:gd name="T32" fmla="*/ 269 w 275"/>
                        <a:gd name="T33" fmla="*/ 10 h 270"/>
                        <a:gd name="T34" fmla="*/ 271 w 275"/>
                        <a:gd name="T35" fmla="*/ 13 h 270"/>
                        <a:gd name="T36" fmla="*/ 272 w 275"/>
                        <a:gd name="T37" fmla="*/ 17 h 270"/>
                        <a:gd name="T38" fmla="*/ 273 w 275"/>
                        <a:gd name="T39" fmla="*/ 68 h 270"/>
                        <a:gd name="T40" fmla="*/ 274 w 275"/>
                        <a:gd name="T41" fmla="*/ 164 h 270"/>
                        <a:gd name="T42" fmla="*/ 274 w 275"/>
                        <a:gd name="T43" fmla="*/ 250 h 270"/>
                        <a:gd name="T44" fmla="*/ 271 w 275"/>
                        <a:gd name="T45" fmla="*/ 259 h 270"/>
                        <a:gd name="T46" fmla="*/ 268 w 275"/>
                        <a:gd name="T47" fmla="*/ 262 h 270"/>
                        <a:gd name="T48" fmla="*/ 266 w 275"/>
                        <a:gd name="T49" fmla="*/ 265 h 270"/>
                        <a:gd name="T50" fmla="*/ 263 w 275"/>
                        <a:gd name="T51" fmla="*/ 266 h 270"/>
                        <a:gd name="T52" fmla="*/ 258 w 275"/>
                        <a:gd name="T53" fmla="*/ 267 h 270"/>
                        <a:gd name="T54" fmla="*/ 220 w 275"/>
                        <a:gd name="T55" fmla="*/ 268 h 270"/>
                        <a:gd name="T56" fmla="*/ 161 w 275"/>
                        <a:gd name="T57" fmla="*/ 269 h 270"/>
                        <a:gd name="T58" fmla="*/ 103 w 275"/>
                        <a:gd name="T59" fmla="*/ 268 h 270"/>
                        <a:gd name="T60" fmla="*/ 45 w 275"/>
                        <a:gd name="T61" fmla="*/ 266 h 270"/>
                        <a:gd name="T62" fmla="*/ 14 w 275"/>
                        <a:gd name="T63" fmla="*/ 266 h 270"/>
                        <a:gd name="T64" fmla="*/ 5 w 275"/>
                        <a:gd name="T65" fmla="*/ 264 h 270"/>
                        <a:gd name="T66" fmla="*/ 2 w 275"/>
                        <a:gd name="T67" fmla="*/ 259 h 270"/>
                        <a:gd name="T68" fmla="*/ 2 w 275"/>
                        <a:gd name="T69" fmla="*/ 250 h 270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275"/>
                        <a:gd name="T106" fmla="*/ 0 h 270"/>
                        <a:gd name="T107" fmla="*/ 275 w 275"/>
                        <a:gd name="T108" fmla="*/ 270 h 270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275" h="270">
                          <a:moveTo>
                            <a:pt x="1" y="236"/>
                          </a:moveTo>
                          <a:lnTo>
                            <a:pt x="1" y="212"/>
                          </a:lnTo>
                          <a:lnTo>
                            <a:pt x="0" y="188"/>
                          </a:lnTo>
                          <a:lnTo>
                            <a:pt x="0" y="165"/>
                          </a:lnTo>
                          <a:lnTo>
                            <a:pt x="0" y="141"/>
                          </a:lnTo>
                          <a:lnTo>
                            <a:pt x="0" y="117"/>
                          </a:lnTo>
                          <a:lnTo>
                            <a:pt x="0" y="93"/>
                          </a:lnTo>
                          <a:lnTo>
                            <a:pt x="0" y="70"/>
                          </a:lnTo>
                          <a:lnTo>
                            <a:pt x="1" y="46"/>
                          </a:lnTo>
                          <a:lnTo>
                            <a:pt x="2" y="22"/>
                          </a:lnTo>
                          <a:lnTo>
                            <a:pt x="2" y="21"/>
                          </a:lnTo>
                          <a:lnTo>
                            <a:pt x="2" y="19"/>
                          </a:lnTo>
                          <a:lnTo>
                            <a:pt x="3" y="11"/>
                          </a:lnTo>
                          <a:lnTo>
                            <a:pt x="4" y="10"/>
                          </a:lnTo>
                          <a:lnTo>
                            <a:pt x="5" y="8"/>
                          </a:lnTo>
                          <a:lnTo>
                            <a:pt x="8" y="5"/>
                          </a:lnTo>
                          <a:lnTo>
                            <a:pt x="10" y="4"/>
                          </a:lnTo>
                          <a:lnTo>
                            <a:pt x="15" y="2"/>
                          </a:lnTo>
                          <a:lnTo>
                            <a:pt x="40" y="1"/>
                          </a:lnTo>
                          <a:lnTo>
                            <a:pt x="61" y="1"/>
                          </a:lnTo>
                          <a:lnTo>
                            <a:pt x="83" y="0"/>
                          </a:lnTo>
                          <a:lnTo>
                            <a:pt x="105" y="0"/>
                          </a:lnTo>
                          <a:lnTo>
                            <a:pt x="127" y="0"/>
                          </a:lnTo>
                          <a:lnTo>
                            <a:pt x="148" y="0"/>
                          </a:lnTo>
                          <a:lnTo>
                            <a:pt x="170" y="0"/>
                          </a:lnTo>
                          <a:lnTo>
                            <a:pt x="192" y="1"/>
                          </a:lnTo>
                          <a:lnTo>
                            <a:pt x="213" y="1"/>
                          </a:lnTo>
                          <a:lnTo>
                            <a:pt x="235" y="2"/>
                          </a:lnTo>
                          <a:lnTo>
                            <a:pt x="256" y="4"/>
                          </a:lnTo>
                          <a:lnTo>
                            <a:pt x="262" y="4"/>
                          </a:lnTo>
                          <a:lnTo>
                            <a:pt x="265" y="5"/>
                          </a:lnTo>
                          <a:lnTo>
                            <a:pt x="266" y="7"/>
                          </a:lnTo>
                          <a:lnTo>
                            <a:pt x="268" y="8"/>
                          </a:lnTo>
                          <a:lnTo>
                            <a:pt x="269" y="10"/>
                          </a:lnTo>
                          <a:lnTo>
                            <a:pt x="270" y="11"/>
                          </a:lnTo>
                          <a:lnTo>
                            <a:pt x="271" y="13"/>
                          </a:lnTo>
                          <a:lnTo>
                            <a:pt x="271" y="14"/>
                          </a:lnTo>
                          <a:lnTo>
                            <a:pt x="272" y="17"/>
                          </a:lnTo>
                          <a:lnTo>
                            <a:pt x="272" y="20"/>
                          </a:lnTo>
                          <a:lnTo>
                            <a:pt x="273" y="68"/>
                          </a:lnTo>
                          <a:lnTo>
                            <a:pt x="274" y="117"/>
                          </a:lnTo>
                          <a:lnTo>
                            <a:pt x="274" y="164"/>
                          </a:lnTo>
                          <a:lnTo>
                            <a:pt x="274" y="212"/>
                          </a:lnTo>
                          <a:lnTo>
                            <a:pt x="274" y="250"/>
                          </a:lnTo>
                          <a:lnTo>
                            <a:pt x="272" y="257"/>
                          </a:lnTo>
                          <a:lnTo>
                            <a:pt x="271" y="259"/>
                          </a:lnTo>
                          <a:lnTo>
                            <a:pt x="269" y="262"/>
                          </a:lnTo>
                          <a:lnTo>
                            <a:pt x="268" y="262"/>
                          </a:lnTo>
                          <a:lnTo>
                            <a:pt x="267" y="264"/>
                          </a:lnTo>
                          <a:lnTo>
                            <a:pt x="266" y="265"/>
                          </a:lnTo>
                          <a:lnTo>
                            <a:pt x="264" y="266"/>
                          </a:lnTo>
                          <a:lnTo>
                            <a:pt x="263" y="266"/>
                          </a:lnTo>
                          <a:lnTo>
                            <a:pt x="261" y="267"/>
                          </a:lnTo>
                          <a:lnTo>
                            <a:pt x="258" y="267"/>
                          </a:lnTo>
                          <a:lnTo>
                            <a:pt x="249" y="267"/>
                          </a:lnTo>
                          <a:lnTo>
                            <a:pt x="220" y="268"/>
                          </a:lnTo>
                          <a:lnTo>
                            <a:pt x="191" y="269"/>
                          </a:lnTo>
                          <a:lnTo>
                            <a:pt x="161" y="269"/>
                          </a:lnTo>
                          <a:lnTo>
                            <a:pt x="132" y="269"/>
                          </a:lnTo>
                          <a:lnTo>
                            <a:pt x="103" y="268"/>
                          </a:lnTo>
                          <a:lnTo>
                            <a:pt x="74" y="267"/>
                          </a:lnTo>
                          <a:lnTo>
                            <a:pt x="45" y="266"/>
                          </a:lnTo>
                          <a:lnTo>
                            <a:pt x="15" y="265"/>
                          </a:lnTo>
                          <a:lnTo>
                            <a:pt x="14" y="266"/>
                          </a:lnTo>
                          <a:lnTo>
                            <a:pt x="7" y="265"/>
                          </a:lnTo>
                          <a:lnTo>
                            <a:pt x="5" y="264"/>
                          </a:lnTo>
                          <a:lnTo>
                            <a:pt x="3" y="262"/>
                          </a:lnTo>
                          <a:lnTo>
                            <a:pt x="2" y="259"/>
                          </a:lnTo>
                          <a:lnTo>
                            <a:pt x="2" y="255"/>
                          </a:lnTo>
                          <a:lnTo>
                            <a:pt x="2" y="250"/>
                          </a:lnTo>
                          <a:lnTo>
                            <a:pt x="1" y="23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2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3455" y="2405"/>
                      <a:ext cx="225" cy="209"/>
                    </a:xfrm>
                    <a:custGeom>
                      <a:avLst/>
                      <a:gdLst>
                        <a:gd name="T0" fmla="*/ 16 w 225"/>
                        <a:gd name="T1" fmla="*/ 20 h 209"/>
                        <a:gd name="T2" fmla="*/ 210 w 225"/>
                        <a:gd name="T3" fmla="*/ 183 h 209"/>
                        <a:gd name="T4" fmla="*/ 224 w 225"/>
                        <a:gd name="T5" fmla="*/ 205 h 209"/>
                        <a:gd name="T6" fmla="*/ 223 w 225"/>
                        <a:gd name="T7" fmla="*/ 205 h 209"/>
                        <a:gd name="T8" fmla="*/ 216 w 225"/>
                        <a:gd name="T9" fmla="*/ 205 h 209"/>
                        <a:gd name="T10" fmla="*/ 190 w 225"/>
                        <a:gd name="T11" fmla="*/ 206 h 209"/>
                        <a:gd name="T12" fmla="*/ 164 w 225"/>
                        <a:gd name="T13" fmla="*/ 206 h 209"/>
                        <a:gd name="T14" fmla="*/ 138 w 225"/>
                        <a:gd name="T15" fmla="*/ 207 h 209"/>
                        <a:gd name="T16" fmla="*/ 112 w 225"/>
                        <a:gd name="T17" fmla="*/ 208 h 209"/>
                        <a:gd name="T18" fmla="*/ 86 w 225"/>
                        <a:gd name="T19" fmla="*/ 208 h 209"/>
                        <a:gd name="T20" fmla="*/ 60 w 225"/>
                        <a:gd name="T21" fmla="*/ 207 h 209"/>
                        <a:gd name="T22" fmla="*/ 33 w 225"/>
                        <a:gd name="T23" fmla="*/ 206 h 209"/>
                        <a:gd name="T24" fmla="*/ 7 w 225"/>
                        <a:gd name="T25" fmla="*/ 206 h 209"/>
                        <a:gd name="T26" fmla="*/ 5 w 225"/>
                        <a:gd name="T27" fmla="*/ 206 h 209"/>
                        <a:gd name="T28" fmla="*/ 3 w 225"/>
                        <a:gd name="T29" fmla="*/ 204 h 209"/>
                        <a:gd name="T30" fmla="*/ 2 w 225"/>
                        <a:gd name="T31" fmla="*/ 203 h 209"/>
                        <a:gd name="T32" fmla="*/ 2 w 225"/>
                        <a:gd name="T33" fmla="*/ 202 h 209"/>
                        <a:gd name="T34" fmla="*/ 1 w 225"/>
                        <a:gd name="T35" fmla="*/ 201 h 209"/>
                        <a:gd name="T36" fmla="*/ 1 w 225"/>
                        <a:gd name="T37" fmla="*/ 199 h 209"/>
                        <a:gd name="T38" fmla="*/ 1 w 225"/>
                        <a:gd name="T39" fmla="*/ 197 h 209"/>
                        <a:gd name="T40" fmla="*/ 1 w 225"/>
                        <a:gd name="T41" fmla="*/ 193 h 209"/>
                        <a:gd name="T42" fmla="*/ 1 w 225"/>
                        <a:gd name="T43" fmla="*/ 174 h 209"/>
                        <a:gd name="T44" fmla="*/ 0 w 225"/>
                        <a:gd name="T45" fmla="*/ 155 h 209"/>
                        <a:gd name="T46" fmla="*/ 0 w 225"/>
                        <a:gd name="T47" fmla="*/ 136 h 209"/>
                        <a:gd name="T48" fmla="*/ 0 w 225"/>
                        <a:gd name="T49" fmla="*/ 118 h 209"/>
                        <a:gd name="T50" fmla="*/ 0 w 225"/>
                        <a:gd name="T51" fmla="*/ 99 h 209"/>
                        <a:gd name="T52" fmla="*/ 0 w 225"/>
                        <a:gd name="T53" fmla="*/ 80 h 209"/>
                        <a:gd name="T54" fmla="*/ 0 w 225"/>
                        <a:gd name="T55" fmla="*/ 61 h 209"/>
                        <a:gd name="T56" fmla="*/ 1 w 225"/>
                        <a:gd name="T57" fmla="*/ 42 h 209"/>
                        <a:gd name="T58" fmla="*/ 2 w 225"/>
                        <a:gd name="T59" fmla="*/ 6 h 209"/>
                        <a:gd name="T60" fmla="*/ 4 w 225"/>
                        <a:gd name="T61" fmla="*/ 3 h 209"/>
                        <a:gd name="T62" fmla="*/ 4 w 225"/>
                        <a:gd name="T63" fmla="*/ 2 h 209"/>
                        <a:gd name="T64" fmla="*/ 5 w 225"/>
                        <a:gd name="T65" fmla="*/ 1 h 209"/>
                        <a:gd name="T66" fmla="*/ 6 w 225"/>
                        <a:gd name="T67" fmla="*/ 1 h 209"/>
                        <a:gd name="T68" fmla="*/ 8 w 225"/>
                        <a:gd name="T69" fmla="*/ 0 h 209"/>
                        <a:gd name="T70" fmla="*/ 16 w 225"/>
                        <a:gd name="T71" fmla="*/ 20 h 209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09"/>
                        <a:gd name="T110" fmla="*/ 225 w 225"/>
                        <a:gd name="T111" fmla="*/ 209 h 209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09">
                          <a:moveTo>
                            <a:pt x="16" y="20"/>
                          </a:moveTo>
                          <a:lnTo>
                            <a:pt x="210" y="183"/>
                          </a:lnTo>
                          <a:lnTo>
                            <a:pt x="224" y="205"/>
                          </a:lnTo>
                          <a:lnTo>
                            <a:pt x="223" y="205"/>
                          </a:lnTo>
                          <a:lnTo>
                            <a:pt x="216" y="205"/>
                          </a:lnTo>
                          <a:lnTo>
                            <a:pt x="190" y="206"/>
                          </a:lnTo>
                          <a:lnTo>
                            <a:pt x="164" y="206"/>
                          </a:lnTo>
                          <a:lnTo>
                            <a:pt x="138" y="207"/>
                          </a:lnTo>
                          <a:lnTo>
                            <a:pt x="112" y="208"/>
                          </a:lnTo>
                          <a:lnTo>
                            <a:pt x="86" y="208"/>
                          </a:lnTo>
                          <a:lnTo>
                            <a:pt x="60" y="207"/>
                          </a:lnTo>
                          <a:lnTo>
                            <a:pt x="33" y="206"/>
                          </a:lnTo>
                          <a:lnTo>
                            <a:pt x="7" y="206"/>
                          </a:lnTo>
                          <a:lnTo>
                            <a:pt x="5" y="206"/>
                          </a:lnTo>
                          <a:lnTo>
                            <a:pt x="3" y="204"/>
                          </a:lnTo>
                          <a:lnTo>
                            <a:pt x="2" y="203"/>
                          </a:lnTo>
                          <a:lnTo>
                            <a:pt x="2" y="202"/>
                          </a:lnTo>
                          <a:lnTo>
                            <a:pt x="1" y="201"/>
                          </a:lnTo>
                          <a:lnTo>
                            <a:pt x="1" y="199"/>
                          </a:lnTo>
                          <a:lnTo>
                            <a:pt x="1" y="197"/>
                          </a:lnTo>
                          <a:lnTo>
                            <a:pt x="1" y="193"/>
                          </a:lnTo>
                          <a:lnTo>
                            <a:pt x="1" y="174"/>
                          </a:lnTo>
                          <a:lnTo>
                            <a:pt x="0" y="155"/>
                          </a:lnTo>
                          <a:lnTo>
                            <a:pt x="0" y="136"/>
                          </a:lnTo>
                          <a:lnTo>
                            <a:pt x="0" y="118"/>
                          </a:lnTo>
                          <a:lnTo>
                            <a:pt x="0" y="99"/>
                          </a:lnTo>
                          <a:lnTo>
                            <a:pt x="0" y="80"/>
                          </a:lnTo>
                          <a:lnTo>
                            <a:pt x="0" y="61"/>
                          </a:lnTo>
                          <a:lnTo>
                            <a:pt x="1" y="42"/>
                          </a:lnTo>
                          <a:lnTo>
                            <a:pt x="2" y="6"/>
                          </a:lnTo>
                          <a:lnTo>
                            <a:pt x="4" y="3"/>
                          </a:lnTo>
                          <a:lnTo>
                            <a:pt x="4" y="2"/>
                          </a:lnTo>
                          <a:lnTo>
                            <a:pt x="5" y="1"/>
                          </a:lnTo>
                          <a:lnTo>
                            <a:pt x="6" y="1"/>
                          </a:lnTo>
                          <a:lnTo>
                            <a:pt x="8" y="0"/>
                          </a:lnTo>
                          <a:lnTo>
                            <a:pt x="16" y="2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3461" y="2402"/>
                      <a:ext cx="225" cy="210"/>
                    </a:xfrm>
                    <a:custGeom>
                      <a:avLst/>
                      <a:gdLst>
                        <a:gd name="T0" fmla="*/ 209 w 225"/>
                        <a:gd name="T1" fmla="*/ 197 h 210"/>
                        <a:gd name="T2" fmla="*/ 219 w 225"/>
                        <a:gd name="T3" fmla="*/ 209 h 210"/>
                        <a:gd name="T4" fmla="*/ 220 w 225"/>
                        <a:gd name="T5" fmla="*/ 207 h 210"/>
                        <a:gd name="T6" fmla="*/ 221 w 225"/>
                        <a:gd name="T7" fmla="*/ 207 h 210"/>
                        <a:gd name="T8" fmla="*/ 221 w 225"/>
                        <a:gd name="T9" fmla="*/ 206 h 210"/>
                        <a:gd name="T10" fmla="*/ 222 w 225"/>
                        <a:gd name="T11" fmla="*/ 201 h 210"/>
                        <a:gd name="T12" fmla="*/ 223 w 225"/>
                        <a:gd name="T13" fmla="*/ 173 h 210"/>
                        <a:gd name="T14" fmla="*/ 223 w 225"/>
                        <a:gd name="T15" fmla="*/ 144 h 210"/>
                        <a:gd name="T16" fmla="*/ 224 w 225"/>
                        <a:gd name="T17" fmla="*/ 116 h 210"/>
                        <a:gd name="T18" fmla="*/ 224 w 225"/>
                        <a:gd name="T19" fmla="*/ 89 h 210"/>
                        <a:gd name="T20" fmla="*/ 224 w 225"/>
                        <a:gd name="T21" fmla="*/ 60 h 210"/>
                        <a:gd name="T22" fmla="*/ 223 w 225"/>
                        <a:gd name="T23" fmla="*/ 32 h 210"/>
                        <a:gd name="T24" fmla="*/ 223 w 225"/>
                        <a:gd name="T25" fmla="*/ 13 h 210"/>
                        <a:gd name="T26" fmla="*/ 223 w 225"/>
                        <a:gd name="T27" fmla="*/ 11 h 210"/>
                        <a:gd name="T28" fmla="*/ 223 w 225"/>
                        <a:gd name="T29" fmla="*/ 8 h 210"/>
                        <a:gd name="T30" fmla="*/ 222 w 225"/>
                        <a:gd name="T31" fmla="*/ 7 h 210"/>
                        <a:gd name="T32" fmla="*/ 221 w 225"/>
                        <a:gd name="T33" fmla="*/ 6 h 210"/>
                        <a:gd name="T34" fmla="*/ 221 w 225"/>
                        <a:gd name="T35" fmla="*/ 5 h 210"/>
                        <a:gd name="T36" fmla="*/ 220 w 225"/>
                        <a:gd name="T37" fmla="*/ 4 h 210"/>
                        <a:gd name="T38" fmla="*/ 217 w 225"/>
                        <a:gd name="T39" fmla="*/ 3 h 210"/>
                        <a:gd name="T40" fmla="*/ 216 w 225"/>
                        <a:gd name="T41" fmla="*/ 3 h 210"/>
                        <a:gd name="T42" fmla="*/ 215 w 225"/>
                        <a:gd name="T43" fmla="*/ 3 h 210"/>
                        <a:gd name="T44" fmla="*/ 214 w 225"/>
                        <a:gd name="T45" fmla="*/ 3 h 210"/>
                        <a:gd name="T46" fmla="*/ 193 w 225"/>
                        <a:gd name="T47" fmla="*/ 2 h 210"/>
                        <a:gd name="T48" fmla="*/ 172 w 225"/>
                        <a:gd name="T49" fmla="*/ 1 h 210"/>
                        <a:gd name="T50" fmla="*/ 151 w 225"/>
                        <a:gd name="T51" fmla="*/ 0 h 210"/>
                        <a:gd name="T52" fmla="*/ 129 w 225"/>
                        <a:gd name="T53" fmla="*/ 0 h 210"/>
                        <a:gd name="T54" fmla="*/ 109 w 225"/>
                        <a:gd name="T55" fmla="*/ 0 h 210"/>
                        <a:gd name="T56" fmla="*/ 87 w 225"/>
                        <a:gd name="T57" fmla="*/ 0 h 210"/>
                        <a:gd name="T58" fmla="*/ 66 w 225"/>
                        <a:gd name="T59" fmla="*/ 0 h 210"/>
                        <a:gd name="T60" fmla="*/ 45 w 225"/>
                        <a:gd name="T61" fmla="*/ 1 h 210"/>
                        <a:gd name="T62" fmla="*/ 24 w 225"/>
                        <a:gd name="T63" fmla="*/ 1 h 210"/>
                        <a:gd name="T64" fmla="*/ 3 w 225"/>
                        <a:gd name="T65" fmla="*/ 2 h 210"/>
                        <a:gd name="T66" fmla="*/ 0 w 225"/>
                        <a:gd name="T67" fmla="*/ 3 h 210"/>
                        <a:gd name="T68" fmla="*/ 9 w 225"/>
                        <a:gd name="T69" fmla="*/ 17 h 210"/>
                        <a:gd name="T70" fmla="*/ 209 w 225"/>
                        <a:gd name="T71" fmla="*/ 197 h 210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10"/>
                        <a:gd name="T110" fmla="*/ 225 w 225"/>
                        <a:gd name="T111" fmla="*/ 210 h 210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10">
                          <a:moveTo>
                            <a:pt x="209" y="197"/>
                          </a:moveTo>
                          <a:lnTo>
                            <a:pt x="219" y="209"/>
                          </a:lnTo>
                          <a:lnTo>
                            <a:pt x="220" y="207"/>
                          </a:lnTo>
                          <a:lnTo>
                            <a:pt x="221" y="207"/>
                          </a:lnTo>
                          <a:lnTo>
                            <a:pt x="221" y="206"/>
                          </a:lnTo>
                          <a:lnTo>
                            <a:pt x="222" y="201"/>
                          </a:lnTo>
                          <a:lnTo>
                            <a:pt x="223" y="173"/>
                          </a:lnTo>
                          <a:lnTo>
                            <a:pt x="223" y="144"/>
                          </a:lnTo>
                          <a:lnTo>
                            <a:pt x="224" y="116"/>
                          </a:lnTo>
                          <a:lnTo>
                            <a:pt x="224" y="89"/>
                          </a:lnTo>
                          <a:lnTo>
                            <a:pt x="224" y="60"/>
                          </a:lnTo>
                          <a:lnTo>
                            <a:pt x="223" y="32"/>
                          </a:lnTo>
                          <a:lnTo>
                            <a:pt x="223" y="13"/>
                          </a:lnTo>
                          <a:lnTo>
                            <a:pt x="223" y="11"/>
                          </a:lnTo>
                          <a:lnTo>
                            <a:pt x="223" y="8"/>
                          </a:lnTo>
                          <a:lnTo>
                            <a:pt x="222" y="7"/>
                          </a:lnTo>
                          <a:lnTo>
                            <a:pt x="221" y="6"/>
                          </a:lnTo>
                          <a:lnTo>
                            <a:pt x="221" y="5"/>
                          </a:lnTo>
                          <a:lnTo>
                            <a:pt x="220" y="4"/>
                          </a:lnTo>
                          <a:lnTo>
                            <a:pt x="217" y="3"/>
                          </a:lnTo>
                          <a:lnTo>
                            <a:pt x="216" y="3"/>
                          </a:lnTo>
                          <a:lnTo>
                            <a:pt x="215" y="3"/>
                          </a:lnTo>
                          <a:lnTo>
                            <a:pt x="214" y="3"/>
                          </a:lnTo>
                          <a:lnTo>
                            <a:pt x="193" y="2"/>
                          </a:lnTo>
                          <a:lnTo>
                            <a:pt x="172" y="1"/>
                          </a:lnTo>
                          <a:lnTo>
                            <a:pt x="151" y="0"/>
                          </a:lnTo>
                          <a:lnTo>
                            <a:pt x="129" y="0"/>
                          </a:lnTo>
                          <a:lnTo>
                            <a:pt x="109" y="0"/>
                          </a:lnTo>
                          <a:lnTo>
                            <a:pt x="87" y="0"/>
                          </a:lnTo>
                          <a:lnTo>
                            <a:pt x="66" y="0"/>
                          </a:lnTo>
                          <a:lnTo>
                            <a:pt x="45" y="1"/>
                          </a:lnTo>
                          <a:lnTo>
                            <a:pt x="24" y="1"/>
                          </a:lnTo>
                          <a:lnTo>
                            <a:pt x="3" y="2"/>
                          </a:lnTo>
                          <a:lnTo>
                            <a:pt x="0" y="3"/>
                          </a:lnTo>
                          <a:lnTo>
                            <a:pt x="9" y="17"/>
                          </a:lnTo>
                          <a:lnTo>
                            <a:pt x="209" y="19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3463" y="2410"/>
                      <a:ext cx="213" cy="198"/>
                    </a:xfrm>
                    <a:custGeom>
                      <a:avLst/>
                      <a:gdLst>
                        <a:gd name="T0" fmla="*/ 189 w 213"/>
                        <a:gd name="T1" fmla="*/ 194 h 198"/>
                        <a:gd name="T2" fmla="*/ 165 w 213"/>
                        <a:gd name="T3" fmla="*/ 195 h 198"/>
                        <a:gd name="T4" fmla="*/ 142 w 213"/>
                        <a:gd name="T5" fmla="*/ 196 h 198"/>
                        <a:gd name="T6" fmla="*/ 119 w 213"/>
                        <a:gd name="T7" fmla="*/ 197 h 198"/>
                        <a:gd name="T8" fmla="*/ 95 w 213"/>
                        <a:gd name="T9" fmla="*/ 197 h 198"/>
                        <a:gd name="T10" fmla="*/ 72 w 213"/>
                        <a:gd name="T11" fmla="*/ 196 h 198"/>
                        <a:gd name="T12" fmla="*/ 49 w 213"/>
                        <a:gd name="T13" fmla="*/ 195 h 198"/>
                        <a:gd name="T14" fmla="*/ 25 w 213"/>
                        <a:gd name="T15" fmla="*/ 195 h 198"/>
                        <a:gd name="T16" fmla="*/ 2 w 213"/>
                        <a:gd name="T17" fmla="*/ 193 h 198"/>
                        <a:gd name="T18" fmla="*/ 2 w 213"/>
                        <a:gd name="T19" fmla="*/ 183 h 198"/>
                        <a:gd name="T20" fmla="*/ 1 w 213"/>
                        <a:gd name="T21" fmla="*/ 164 h 198"/>
                        <a:gd name="T22" fmla="*/ 0 w 213"/>
                        <a:gd name="T23" fmla="*/ 144 h 198"/>
                        <a:gd name="T24" fmla="*/ 0 w 213"/>
                        <a:gd name="T25" fmla="*/ 124 h 198"/>
                        <a:gd name="T26" fmla="*/ 0 w 213"/>
                        <a:gd name="T27" fmla="*/ 104 h 198"/>
                        <a:gd name="T28" fmla="*/ 0 w 213"/>
                        <a:gd name="T29" fmla="*/ 84 h 198"/>
                        <a:gd name="T30" fmla="*/ 0 w 213"/>
                        <a:gd name="T31" fmla="*/ 64 h 198"/>
                        <a:gd name="T32" fmla="*/ 0 w 213"/>
                        <a:gd name="T33" fmla="*/ 44 h 198"/>
                        <a:gd name="T34" fmla="*/ 1 w 213"/>
                        <a:gd name="T35" fmla="*/ 24 h 198"/>
                        <a:gd name="T36" fmla="*/ 1 w 213"/>
                        <a:gd name="T37" fmla="*/ 4 h 198"/>
                        <a:gd name="T38" fmla="*/ 1 w 213"/>
                        <a:gd name="T39" fmla="*/ 2 h 198"/>
                        <a:gd name="T40" fmla="*/ 5 w 213"/>
                        <a:gd name="T41" fmla="*/ 2 h 198"/>
                        <a:gd name="T42" fmla="*/ 25 w 213"/>
                        <a:gd name="T43" fmla="*/ 1 h 198"/>
                        <a:gd name="T44" fmla="*/ 46 w 213"/>
                        <a:gd name="T45" fmla="*/ 0 h 198"/>
                        <a:gd name="T46" fmla="*/ 66 w 213"/>
                        <a:gd name="T47" fmla="*/ 0 h 198"/>
                        <a:gd name="T48" fmla="*/ 87 w 213"/>
                        <a:gd name="T49" fmla="*/ 0 h 198"/>
                        <a:gd name="T50" fmla="*/ 107 w 213"/>
                        <a:gd name="T51" fmla="*/ 0 h 198"/>
                        <a:gd name="T52" fmla="*/ 128 w 213"/>
                        <a:gd name="T53" fmla="*/ 0 h 198"/>
                        <a:gd name="T54" fmla="*/ 149 w 213"/>
                        <a:gd name="T55" fmla="*/ 1 h 198"/>
                        <a:gd name="T56" fmla="*/ 169 w 213"/>
                        <a:gd name="T57" fmla="*/ 2 h 198"/>
                        <a:gd name="T58" fmla="*/ 190 w 213"/>
                        <a:gd name="T59" fmla="*/ 3 h 198"/>
                        <a:gd name="T60" fmla="*/ 210 w 213"/>
                        <a:gd name="T61" fmla="*/ 5 h 198"/>
                        <a:gd name="T62" fmla="*/ 210 w 213"/>
                        <a:gd name="T63" fmla="*/ 10 h 198"/>
                        <a:gd name="T64" fmla="*/ 211 w 213"/>
                        <a:gd name="T65" fmla="*/ 32 h 198"/>
                        <a:gd name="T66" fmla="*/ 211 w 213"/>
                        <a:gd name="T67" fmla="*/ 56 h 198"/>
                        <a:gd name="T68" fmla="*/ 212 w 213"/>
                        <a:gd name="T69" fmla="*/ 79 h 198"/>
                        <a:gd name="T70" fmla="*/ 212 w 213"/>
                        <a:gd name="T71" fmla="*/ 102 h 198"/>
                        <a:gd name="T72" fmla="*/ 211 w 213"/>
                        <a:gd name="T73" fmla="*/ 125 h 198"/>
                        <a:gd name="T74" fmla="*/ 211 w 213"/>
                        <a:gd name="T75" fmla="*/ 148 h 198"/>
                        <a:gd name="T76" fmla="*/ 210 w 213"/>
                        <a:gd name="T77" fmla="*/ 193 h 198"/>
                        <a:gd name="T78" fmla="*/ 189 w 213"/>
                        <a:gd name="T79" fmla="*/ 194 h 198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213"/>
                        <a:gd name="T121" fmla="*/ 0 h 198"/>
                        <a:gd name="T122" fmla="*/ 213 w 213"/>
                        <a:gd name="T123" fmla="*/ 198 h 198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213" h="198">
                          <a:moveTo>
                            <a:pt x="189" y="194"/>
                          </a:moveTo>
                          <a:lnTo>
                            <a:pt x="165" y="195"/>
                          </a:lnTo>
                          <a:lnTo>
                            <a:pt x="142" y="196"/>
                          </a:lnTo>
                          <a:lnTo>
                            <a:pt x="119" y="197"/>
                          </a:lnTo>
                          <a:lnTo>
                            <a:pt x="95" y="197"/>
                          </a:lnTo>
                          <a:lnTo>
                            <a:pt x="72" y="196"/>
                          </a:lnTo>
                          <a:lnTo>
                            <a:pt x="49" y="195"/>
                          </a:lnTo>
                          <a:lnTo>
                            <a:pt x="25" y="195"/>
                          </a:lnTo>
                          <a:lnTo>
                            <a:pt x="2" y="193"/>
                          </a:lnTo>
                          <a:lnTo>
                            <a:pt x="2" y="183"/>
                          </a:lnTo>
                          <a:lnTo>
                            <a:pt x="1" y="164"/>
                          </a:lnTo>
                          <a:lnTo>
                            <a:pt x="0" y="144"/>
                          </a:lnTo>
                          <a:lnTo>
                            <a:pt x="0" y="124"/>
                          </a:lnTo>
                          <a:lnTo>
                            <a:pt x="0" y="104"/>
                          </a:lnTo>
                          <a:lnTo>
                            <a:pt x="0" y="84"/>
                          </a:lnTo>
                          <a:lnTo>
                            <a:pt x="0" y="64"/>
                          </a:lnTo>
                          <a:lnTo>
                            <a:pt x="0" y="44"/>
                          </a:lnTo>
                          <a:lnTo>
                            <a:pt x="1" y="24"/>
                          </a:lnTo>
                          <a:lnTo>
                            <a:pt x="1" y="4"/>
                          </a:lnTo>
                          <a:lnTo>
                            <a:pt x="1" y="2"/>
                          </a:lnTo>
                          <a:lnTo>
                            <a:pt x="5" y="2"/>
                          </a:lnTo>
                          <a:lnTo>
                            <a:pt x="25" y="1"/>
                          </a:lnTo>
                          <a:lnTo>
                            <a:pt x="46" y="0"/>
                          </a:lnTo>
                          <a:lnTo>
                            <a:pt x="66" y="0"/>
                          </a:lnTo>
                          <a:lnTo>
                            <a:pt x="87" y="0"/>
                          </a:lnTo>
                          <a:lnTo>
                            <a:pt x="107" y="0"/>
                          </a:lnTo>
                          <a:lnTo>
                            <a:pt x="128" y="0"/>
                          </a:lnTo>
                          <a:lnTo>
                            <a:pt x="149" y="1"/>
                          </a:lnTo>
                          <a:lnTo>
                            <a:pt x="169" y="2"/>
                          </a:lnTo>
                          <a:lnTo>
                            <a:pt x="190" y="3"/>
                          </a:lnTo>
                          <a:lnTo>
                            <a:pt x="210" y="5"/>
                          </a:lnTo>
                          <a:lnTo>
                            <a:pt x="210" y="10"/>
                          </a:lnTo>
                          <a:lnTo>
                            <a:pt x="211" y="32"/>
                          </a:lnTo>
                          <a:lnTo>
                            <a:pt x="211" y="56"/>
                          </a:lnTo>
                          <a:lnTo>
                            <a:pt x="212" y="79"/>
                          </a:lnTo>
                          <a:lnTo>
                            <a:pt x="212" y="102"/>
                          </a:lnTo>
                          <a:lnTo>
                            <a:pt x="211" y="125"/>
                          </a:lnTo>
                          <a:lnTo>
                            <a:pt x="211" y="148"/>
                          </a:lnTo>
                          <a:lnTo>
                            <a:pt x="210" y="193"/>
                          </a:lnTo>
                          <a:lnTo>
                            <a:pt x="189" y="19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3483" y="2424"/>
                      <a:ext cx="181" cy="165"/>
                    </a:xfrm>
                    <a:custGeom>
                      <a:avLst/>
                      <a:gdLst>
                        <a:gd name="T0" fmla="*/ 0 w 181"/>
                        <a:gd name="T1" fmla="*/ 162 h 165"/>
                        <a:gd name="T2" fmla="*/ 0 w 181"/>
                        <a:gd name="T3" fmla="*/ 0 h 165"/>
                        <a:gd name="T4" fmla="*/ 180 w 181"/>
                        <a:gd name="T5" fmla="*/ 1 h 165"/>
                        <a:gd name="T6" fmla="*/ 180 w 181"/>
                        <a:gd name="T7" fmla="*/ 164 h 165"/>
                        <a:gd name="T8" fmla="*/ 0 w 181"/>
                        <a:gd name="T9" fmla="*/ 162 h 1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165"/>
                        <a:gd name="T17" fmla="*/ 181 w 181"/>
                        <a:gd name="T18" fmla="*/ 165 h 1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165">
                          <a:moveTo>
                            <a:pt x="0" y="162"/>
                          </a:moveTo>
                          <a:lnTo>
                            <a:pt x="0" y="0"/>
                          </a:lnTo>
                          <a:lnTo>
                            <a:pt x="180" y="1"/>
                          </a:lnTo>
                          <a:lnTo>
                            <a:pt x="180" y="164"/>
                          </a:lnTo>
                          <a:lnTo>
                            <a:pt x="0" y="162"/>
                          </a:lnTo>
                        </a:path>
                      </a:pathLst>
                    </a:custGeom>
                    <a:solidFill>
                      <a:srgbClr val="00EAFF"/>
                    </a:solidFill>
                    <a:ln w="12699" cap="rnd">
                      <a:solidFill>
                        <a:srgbClr val="00EA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0" y="2467"/>
                      <a:ext cx="205" cy="1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aphicFrame>
                <p:nvGraphicFramePr>
                  <p:cNvPr id="134" name="Object 121"/>
                  <p:cNvGraphicFramePr>
                    <a:graphicFrameLocks/>
                  </p:cNvGraphicFramePr>
                  <p:nvPr/>
                </p:nvGraphicFramePr>
                <p:xfrm>
                  <a:off x="3766" y="2613"/>
                  <a:ext cx="199" cy="155"/>
                </p:xfrm>
                <a:graphic>
                  <a:graphicData uri="http://schemas.openxmlformats.org/presentationml/2006/ole">
                    <p:oleObj spid="_x0000_s5123" name="Image.Server" r:id="rId4" imgW="315720" imgH="245880" progId="">
                      <p:embed/>
                    </p:oleObj>
                  </a:graphicData>
                </a:graphic>
              </p:graphicFrame>
            </p:grpSp>
            <p:grpSp>
              <p:nvGrpSpPr>
                <p:cNvPr id="130" name="Group 122"/>
                <p:cNvGrpSpPr>
                  <a:grpSpLocks/>
                </p:cNvGrpSpPr>
                <p:nvPr/>
              </p:nvGrpSpPr>
              <p:grpSpPr bwMode="auto">
                <a:xfrm>
                  <a:off x="3860" y="2785"/>
                  <a:ext cx="50" cy="58"/>
                  <a:chOff x="3860" y="2785"/>
                  <a:chExt cx="50" cy="58"/>
                </a:xfrm>
              </p:grpSpPr>
              <p:sp>
                <p:nvSpPr>
                  <p:cNvPr id="13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3860" y="2785"/>
                    <a:ext cx="50" cy="58"/>
                  </a:xfrm>
                  <a:prstGeom prst="rect">
                    <a:avLst/>
                  </a:prstGeom>
                  <a:solidFill>
                    <a:schemeClr val="tx1"/>
                  </a:solidFill>
                  <a:ln w="12699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32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2811"/>
                    <a:ext cx="20" cy="2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699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" name="Group 125"/>
              <p:cNvGrpSpPr>
                <a:grpSpLocks/>
              </p:cNvGrpSpPr>
              <p:nvPr/>
            </p:nvGrpSpPr>
            <p:grpSpPr bwMode="auto">
              <a:xfrm>
                <a:off x="1488" y="3244"/>
                <a:ext cx="756" cy="520"/>
                <a:chOff x="3357" y="2374"/>
                <a:chExt cx="608" cy="484"/>
              </a:xfrm>
            </p:grpSpPr>
            <p:grpSp>
              <p:nvGrpSpPr>
                <p:cNvPr id="71" name="Group 126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608" cy="484"/>
                  <a:chOff x="3357" y="2374"/>
                  <a:chExt cx="608" cy="484"/>
                </a:xfrm>
              </p:grpSpPr>
              <p:grpSp>
                <p:nvGrpSpPr>
                  <p:cNvPr id="75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3357" y="2374"/>
                    <a:ext cx="436" cy="484"/>
                    <a:chOff x="3357" y="2374"/>
                    <a:chExt cx="436" cy="484"/>
                  </a:xfrm>
                </p:grpSpPr>
                <p:sp>
                  <p:nvSpPr>
                    <p:cNvPr id="77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344" cy="38"/>
                    </a:xfrm>
                    <a:custGeom>
                      <a:avLst/>
                      <a:gdLst>
                        <a:gd name="T0" fmla="*/ 0 w 344"/>
                        <a:gd name="T1" fmla="*/ 37 h 38"/>
                        <a:gd name="T2" fmla="*/ 21 w 344"/>
                        <a:gd name="T3" fmla="*/ 0 h 38"/>
                        <a:gd name="T4" fmla="*/ 310 w 344"/>
                        <a:gd name="T5" fmla="*/ 0 h 38"/>
                        <a:gd name="T6" fmla="*/ 343 w 344"/>
                        <a:gd name="T7" fmla="*/ 37 h 38"/>
                        <a:gd name="T8" fmla="*/ 0 w 344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38"/>
                        <a:gd name="T17" fmla="*/ 344 w 344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310" y="0"/>
                          </a:lnTo>
                          <a:lnTo>
                            <a:pt x="343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153" cy="38"/>
                    </a:xfrm>
                    <a:custGeom>
                      <a:avLst/>
                      <a:gdLst>
                        <a:gd name="T0" fmla="*/ 0 w 153"/>
                        <a:gd name="T1" fmla="*/ 37 h 38"/>
                        <a:gd name="T2" fmla="*/ 21 w 153"/>
                        <a:gd name="T3" fmla="*/ 0 h 38"/>
                        <a:gd name="T4" fmla="*/ 152 w 153"/>
                        <a:gd name="T5" fmla="*/ 0 h 38"/>
                        <a:gd name="T6" fmla="*/ 148 w 153"/>
                        <a:gd name="T7" fmla="*/ 37 h 38"/>
                        <a:gd name="T8" fmla="*/ 0 w 153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3"/>
                        <a:gd name="T16" fmla="*/ 0 h 38"/>
                        <a:gd name="T17" fmla="*/ 153 w 153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3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152" y="0"/>
                          </a:lnTo>
                          <a:lnTo>
                            <a:pt x="148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3409" y="2690"/>
                      <a:ext cx="344" cy="93"/>
                    </a:xfrm>
                    <a:custGeom>
                      <a:avLst/>
                      <a:gdLst>
                        <a:gd name="T0" fmla="*/ 0 w 344"/>
                        <a:gd name="T1" fmla="*/ 0 h 93"/>
                        <a:gd name="T2" fmla="*/ 343 w 344"/>
                        <a:gd name="T3" fmla="*/ 0 h 93"/>
                        <a:gd name="T4" fmla="*/ 343 w 344"/>
                        <a:gd name="T5" fmla="*/ 92 h 93"/>
                        <a:gd name="T6" fmla="*/ 0 w 344"/>
                        <a:gd name="T7" fmla="*/ 92 h 93"/>
                        <a:gd name="T8" fmla="*/ 0 w 344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93"/>
                        <a:gd name="T17" fmla="*/ 344 w 344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93">
                          <a:moveTo>
                            <a:pt x="0" y="0"/>
                          </a:moveTo>
                          <a:lnTo>
                            <a:pt x="343" y="0"/>
                          </a:lnTo>
                          <a:lnTo>
                            <a:pt x="343" y="92"/>
                          </a:lnTo>
                          <a:lnTo>
                            <a:pt x="0" y="9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3430" y="2712"/>
                      <a:ext cx="56" cy="29"/>
                    </a:xfrm>
                    <a:custGeom>
                      <a:avLst/>
                      <a:gdLst>
                        <a:gd name="T0" fmla="*/ 0 w 56"/>
                        <a:gd name="T1" fmla="*/ 28 h 29"/>
                        <a:gd name="T2" fmla="*/ 0 w 56"/>
                        <a:gd name="T3" fmla="*/ 0 h 29"/>
                        <a:gd name="T4" fmla="*/ 55 w 56"/>
                        <a:gd name="T5" fmla="*/ 0 h 29"/>
                        <a:gd name="T6" fmla="*/ 55 w 56"/>
                        <a:gd name="T7" fmla="*/ 28 h 29"/>
                        <a:gd name="T8" fmla="*/ 0 w 56"/>
                        <a:gd name="T9" fmla="*/ 28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29"/>
                        <a:gd name="T17" fmla="*/ 56 w 56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29">
                          <a:moveTo>
                            <a:pt x="0" y="28"/>
                          </a:moveTo>
                          <a:lnTo>
                            <a:pt x="0" y="0"/>
                          </a:lnTo>
                          <a:lnTo>
                            <a:pt x="55" y="0"/>
                          </a:lnTo>
                          <a:lnTo>
                            <a:pt x="55" y="28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3411" y="2693"/>
                      <a:ext cx="139" cy="86"/>
                    </a:xfrm>
                    <a:custGeom>
                      <a:avLst/>
                      <a:gdLst>
                        <a:gd name="T0" fmla="*/ 138 w 139"/>
                        <a:gd name="T1" fmla="*/ 85 h 86"/>
                        <a:gd name="T2" fmla="*/ 138 w 139"/>
                        <a:gd name="T3" fmla="*/ 0 h 86"/>
                        <a:gd name="T4" fmla="*/ 0 w 139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139"/>
                        <a:gd name="T10" fmla="*/ 0 h 86"/>
                        <a:gd name="T11" fmla="*/ 139 w 139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9" h="86">
                          <a:moveTo>
                            <a:pt x="138" y="85"/>
                          </a:moveTo>
                          <a:lnTo>
                            <a:pt x="13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3721" y="2714"/>
                      <a:ext cx="30" cy="21"/>
                    </a:xfrm>
                    <a:custGeom>
                      <a:avLst/>
                      <a:gdLst>
                        <a:gd name="T0" fmla="*/ 29 w 30"/>
                        <a:gd name="T1" fmla="*/ 20 h 21"/>
                        <a:gd name="T2" fmla="*/ 8 w 30"/>
                        <a:gd name="T3" fmla="*/ 20 h 21"/>
                        <a:gd name="T4" fmla="*/ 7 w 30"/>
                        <a:gd name="T5" fmla="*/ 20 h 21"/>
                        <a:gd name="T6" fmla="*/ 5 w 30"/>
                        <a:gd name="T7" fmla="*/ 20 h 21"/>
                        <a:gd name="T8" fmla="*/ 4 w 30"/>
                        <a:gd name="T9" fmla="*/ 19 h 21"/>
                        <a:gd name="T10" fmla="*/ 3 w 30"/>
                        <a:gd name="T11" fmla="*/ 18 h 21"/>
                        <a:gd name="T12" fmla="*/ 2 w 30"/>
                        <a:gd name="T13" fmla="*/ 17 h 21"/>
                        <a:gd name="T14" fmla="*/ 1 w 30"/>
                        <a:gd name="T15" fmla="*/ 16 h 21"/>
                        <a:gd name="T16" fmla="*/ 1 w 30"/>
                        <a:gd name="T17" fmla="*/ 14 h 21"/>
                        <a:gd name="T18" fmla="*/ 0 w 30"/>
                        <a:gd name="T19" fmla="*/ 13 h 21"/>
                        <a:gd name="T20" fmla="*/ 0 w 30"/>
                        <a:gd name="T21" fmla="*/ 12 h 21"/>
                        <a:gd name="T22" fmla="*/ 0 w 30"/>
                        <a:gd name="T23" fmla="*/ 10 h 21"/>
                        <a:gd name="T24" fmla="*/ 0 w 30"/>
                        <a:gd name="T25" fmla="*/ 8 h 21"/>
                        <a:gd name="T26" fmla="*/ 0 w 30"/>
                        <a:gd name="T27" fmla="*/ 7 h 21"/>
                        <a:gd name="T28" fmla="*/ 0 w 30"/>
                        <a:gd name="T29" fmla="*/ 5 h 21"/>
                        <a:gd name="T30" fmla="*/ 1 w 30"/>
                        <a:gd name="T31" fmla="*/ 4 h 21"/>
                        <a:gd name="T32" fmla="*/ 2 w 30"/>
                        <a:gd name="T33" fmla="*/ 3 h 21"/>
                        <a:gd name="T34" fmla="*/ 3 w 30"/>
                        <a:gd name="T35" fmla="*/ 2 h 21"/>
                        <a:gd name="T36" fmla="*/ 4 w 30"/>
                        <a:gd name="T37" fmla="*/ 1 h 21"/>
                        <a:gd name="T38" fmla="*/ 5 w 30"/>
                        <a:gd name="T39" fmla="*/ 0 h 21"/>
                        <a:gd name="T40" fmla="*/ 6 w 30"/>
                        <a:gd name="T41" fmla="*/ 0 h 21"/>
                        <a:gd name="T42" fmla="*/ 7 w 30"/>
                        <a:gd name="T43" fmla="*/ 0 h 21"/>
                        <a:gd name="T44" fmla="*/ 8 w 30"/>
                        <a:gd name="T45" fmla="*/ 0 h 21"/>
                        <a:gd name="T46" fmla="*/ 10 w 30"/>
                        <a:gd name="T47" fmla="*/ 0 h 21"/>
                        <a:gd name="T48" fmla="*/ 29 w 30"/>
                        <a:gd name="T49" fmla="*/ 0 h 2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0"/>
                        <a:gd name="T76" fmla="*/ 0 h 21"/>
                        <a:gd name="T77" fmla="*/ 30 w 30"/>
                        <a:gd name="T78" fmla="*/ 21 h 2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0" h="21">
                          <a:moveTo>
                            <a:pt x="29" y="20"/>
                          </a:moveTo>
                          <a:lnTo>
                            <a:pt x="8" y="20"/>
                          </a:lnTo>
                          <a:lnTo>
                            <a:pt x="7" y="20"/>
                          </a:lnTo>
                          <a:lnTo>
                            <a:pt x="5" y="20"/>
                          </a:lnTo>
                          <a:lnTo>
                            <a:pt x="4" y="19"/>
                          </a:lnTo>
                          <a:lnTo>
                            <a:pt x="3" y="18"/>
                          </a:lnTo>
                          <a:lnTo>
                            <a:pt x="2" y="17"/>
                          </a:lnTo>
                          <a:lnTo>
                            <a:pt x="1" y="16"/>
                          </a:lnTo>
                          <a:lnTo>
                            <a:pt x="1" y="14"/>
                          </a:lnTo>
                          <a:lnTo>
                            <a:pt x="0" y="13"/>
                          </a:lnTo>
                          <a:lnTo>
                            <a:pt x="0" y="12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1" y="4"/>
                          </a:lnTo>
                          <a:lnTo>
                            <a:pt x="2" y="3"/>
                          </a:lnTo>
                          <a:lnTo>
                            <a:pt x="3" y="2"/>
                          </a:lnTo>
                          <a:lnTo>
                            <a:pt x="4" y="1"/>
                          </a:lnTo>
                          <a:lnTo>
                            <a:pt x="5" y="0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8" y="0"/>
                          </a:lnTo>
                          <a:lnTo>
                            <a:pt x="10" y="0"/>
                          </a:lnTo>
                          <a:lnTo>
                            <a:pt x="29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3685" y="2693"/>
                      <a:ext cx="17" cy="86"/>
                    </a:xfrm>
                    <a:custGeom>
                      <a:avLst/>
                      <a:gdLst>
                        <a:gd name="T0" fmla="*/ 16 w 17"/>
                        <a:gd name="T1" fmla="*/ 0 h 86"/>
                        <a:gd name="T2" fmla="*/ 0 w 17"/>
                        <a:gd name="T3" fmla="*/ 85 h 86"/>
                        <a:gd name="T4" fmla="*/ 16 w 17"/>
                        <a:gd name="T5" fmla="*/ 85 h 86"/>
                        <a:gd name="T6" fmla="*/ 16 w 17"/>
                        <a:gd name="T7" fmla="*/ 0 h 8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86"/>
                        <a:gd name="T14" fmla="*/ 17 w 17"/>
                        <a:gd name="T15" fmla="*/ 86 h 8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86">
                          <a:moveTo>
                            <a:pt x="16" y="0"/>
                          </a:moveTo>
                          <a:lnTo>
                            <a:pt x="0" y="85"/>
                          </a:lnTo>
                          <a:lnTo>
                            <a:pt x="16" y="85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B5B5B5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3694" y="2693"/>
                      <a:ext cx="57" cy="86"/>
                    </a:xfrm>
                    <a:custGeom>
                      <a:avLst/>
                      <a:gdLst>
                        <a:gd name="T0" fmla="*/ 0 w 57"/>
                        <a:gd name="T1" fmla="*/ 85 h 86"/>
                        <a:gd name="T2" fmla="*/ 0 w 57"/>
                        <a:gd name="T3" fmla="*/ 0 h 86"/>
                        <a:gd name="T4" fmla="*/ 56 w 57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57"/>
                        <a:gd name="T10" fmla="*/ 0 h 86"/>
                        <a:gd name="T11" fmla="*/ 57 w 57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" h="86">
                          <a:moveTo>
                            <a:pt x="0" y="85"/>
                          </a:moveTo>
                          <a:lnTo>
                            <a:pt x="0" y="0"/>
                          </a:lnTo>
                          <a:lnTo>
                            <a:pt x="56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Line 1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75" y="2744"/>
                      <a:ext cx="119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3573" y="2702"/>
                      <a:ext cx="122" cy="77"/>
                    </a:xfrm>
                    <a:custGeom>
                      <a:avLst/>
                      <a:gdLst>
                        <a:gd name="T0" fmla="*/ 0 w 122"/>
                        <a:gd name="T1" fmla="*/ 76 h 77"/>
                        <a:gd name="T2" fmla="*/ 0 w 122"/>
                        <a:gd name="T3" fmla="*/ 0 h 77"/>
                        <a:gd name="T4" fmla="*/ 121 w 122"/>
                        <a:gd name="T5" fmla="*/ 0 h 77"/>
                        <a:gd name="T6" fmla="*/ 0 60000 65536"/>
                        <a:gd name="T7" fmla="*/ 0 60000 65536"/>
                        <a:gd name="T8" fmla="*/ 0 60000 65536"/>
                        <a:gd name="T9" fmla="*/ 0 w 122"/>
                        <a:gd name="T10" fmla="*/ 0 h 77"/>
                        <a:gd name="T11" fmla="*/ 122 w 122"/>
                        <a:gd name="T12" fmla="*/ 77 h 7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2" h="77">
                          <a:moveTo>
                            <a:pt x="0" y="76"/>
                          </a:moveTo>
                          <a:lnTo>
                            <a:pt x="0" y="0"/>
                          </a:lnTo>
                          <a:lnTo>
                            <a:pt x="12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Line 1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9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Line 1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35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0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6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Line 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3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3594" y="2712"/>
                      <a:ext cx="77" cy="23"/>
                    </a:xfrm>
                    <a:custGeom>
                      <a:avLst/>
                      <a:gdLst>
                        <a:gd name="T0" fmla="*/ 0 w 77"/>
                        <a:gd name="T1" fmla="*/ 22 h 23"/>
                        <a:gd name="T2" fmla="*/ 0 w 77"/>
                        <a:gd name="T3" fmla="*/ 0 h 23"/>
                        <a:gd name="T4" fmla="*/ 76 w 77"/>
                        <a:gd name="T5" fmla="*/ 0 h 23"/>
                        <a:gd name="T6" fmla="*/ 76 w 77"/>
                        <a:gd name="T7" fmla="*/ 22 h 23"/>
                        <a:gd name="T8" fmla="*/ 0 w 77"/>
                        <a:gd name="T9" fmla="*/ 22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7"/>
                        <a:gd name="T16" fmla="*/ 0 h 23"/>
                        <a:gd name="T17" fmla="*/ 77 w 77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7" h="23">
                          <a:moveTo>
                            <a:pt x="0" y="22"/>
                          </a:moveTo>
                          <a:lnTo>
                            <a:pt x="0" y="0"/>
                          </a:lnTo>
                          <a:lnTo>
                            <a:pt x="76" y="0"/>
                          </a:lnTo>
                          <a:lnTo>
                            <a:pt x="76" y="22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3597" y="2718"/>
                      <a:ext cx="72" cy="17"/>
                    </a:xfrm>
                    <a:custGeom>
                      <a:avLst/>
                      <a:gdLst>
                        <a:gd name="T0" fmla="*/ 0 w 72"/>
                        <a:gd name="T1" fmla="*/ 16 h 17"/>
                        <a:gd name="T2" fmla="*/ 0 w 72"/>
                        <a:gd name="T3" fmla="*/ 0 h 17"/>
                        <a:gd name="T4" fmla="*/ 71 w 72"/>
                        <a:gd name="T5" fmla="*/ 0 h 17"/>
                        <a:gd name="T6" fmla="*/ 71 w 72"/>
                        <a:gd name="T7" fmla="*/ 16 h 17"/>
                        <a:gd name="T8" fmla="*/ 0 w 72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7"/>
                        <a:gd name="T17" fmla="*/ 72 w 72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1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3611" y="2715"/>
                      <a:ext cx="41" cy="17"/>
                    </a:xfrm>
                    <a:custGeom>
                      <a:avLst/>
                      <a:gdLst>
                        <a:gd name="T0" fmla="*/ 0 w 41"/>
                        <a:gd name="T1" fmla="*/ 16 h 17"/>
                        <a:gd name="T2" fmla="*/ 0 w 41"/>
                        <a:gd name="T3" fmla="*/ 0 h 17"/>
                        <a:gd name="T4" fmla="*/ 40 w 41"/>
                        <a:gd name="T5" fmla="*/ 0 h 17"/>
                        <a:gd name="T6" fmla="*/ 40 w 41"/>
                        <a:gd name="T7" fmla="*/ 16 h 17"/>
                        <a:gd name="T8" fmla="*/ 0 w 41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"/>
                        <a:gd name="T16" fmla="*/ 0 h 17"/>
                        <a:gd name="T17" fmla="*/ 41 w 4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40" y="0"/>
                          </a:ln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3611" y="2724"/>
                      <a:ext cx="41" cy="17"/>
                    </a:xfrm>
                    <a:custGeom>
                      <a:avLst/>
                      <a:gdLst>
                        <a:gd name="T0" fmla="*/ 40 w 41"/>
                        <a:gd name="T1" fmla="*/ 0 h 17"/>
                        <a:gd name="T2" fmla="*/ 40 w 41"/>
                        <a:gd name="T3" fmla="*/ 16 h 17"/>
                        <a:gd name="T4" fmla="*/ 0 w 41"/>
                        <a:gd name="T5" fmla="*/ 16 h 17"/>
                        <a:gd name="T6" fmla="*/ 0 60000 65536"/>
                        <a:gd name="T7" fmla="*/ 0 60000 65536"/>
                        <a:gd name="T8" fmla="*/ 0 60000 65536"/>
                        <a:gd name="T9" fmla="*/ 0 w 41"/>
                        <a:gd name="T10" fmla="*/ 0 h 17"/>
                        <a:gd name="T11" fmla="*/ 41 w 41"/>
                        <a:gd name="T12" fmla="*/ 17 h 1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" h="17">
                          <a:moveTo>
                            <a:pt x="40" y="0"/>
                          </a:move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360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365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3723" y="2715"/>
                      <a:ext cx="17" cy="19"/>
                    </a:xfrm>
                    <a:custGeom>
                      <a:avLst/>
                      <a:gdLst>
                        <a:gd name="T0" fmla="*/ 16 w 17"/>
                        <a:gd name="T1" fmla="*/ 0 h 19"/>
                        <a:gd name="T2" fmla="*/ 16 w 17"/>
                        <a:gd name="T3" fmla="*/ 18 h 19"/>
                        <a:gd name="T4" fmla="*/ 7 w 17"/>
                        <a:gd name="T5" fmla="*/ 18 h 19"/>
                        <a:gd name="T6" fmla="*/ 6 w 17"/>
                        <a:gd name="T7" fmla="*/ 18 h 19"/>
                        <a:gd name="T8" fmla="*/ 5 w 17"/>
                        <a:gd name="T9" fmla="*/ 17 h 19"/>
                        <a:gd name="T10" fmla="*/ 4 w 17"/>
                        <a:gd name="T11" fmla="*/ 16 h 19"/>
                        <a:gd name="T12" fmla="*/ 3 w 17"/>
                        <a:gd name="T13" fmla="*/ 16 h 19"/>
                        <a:gd name="T14" fmla="*/ 2 w 17"/>
                        <a:gd name="T15" fmla="*/ 15 h 19"/>
                        <a:gd name="T16" fmla="*/ 1 w 17"/>
                        <a:gd name="T17" fmla="*/ 14 h 19"/>
                        <a:gd name="T18" fmla="*/ 0 w 17"/>
                        <a:gd name="T19" fmla="*/ 12 h 19"/>
                        <a:gd name="T20" fmla="*/ 0 w 17"/>
                        <a:gd name="T21" fmla="*/ 11 h 19"/>
                        <a:gd name="T22" fmla="*/ 0 w 17"/>
                        <a:gd name="T23" fmla="*/ 10 h 19"/>
                        <a:gd name="T24" fmla="*/ 0 w 17"/>
                        <a:gd name="T25" fmla="*/ 8 h 19"/>
                        <a:gd name="T26" fmla="*/ 0 w 17"/>
                        <a:gd name="T27" fmla="*/ 6 h 19"/>
                        <a:gd name="T28" fmla="*/ 0 w 17"/>
                        <a:gd name="T29" fmla="*/ 5 h 19"/>
                        <a:gd name="T30" fmla="*/ 0 w 17"/>
                        <a:gd name="T31" fmla="*/ 4 h 19"/>
                        <a:gd name="T32" fmla="*/ 1 w 17"/>
                        <a:gd name="T33" fmla="*/ 3 h 19"/>
                        <a:gd name="T34" fmla="*/ 2 w 17"/>
                        <a:gd name="T35" fmla="*/ 2 h 19"/>
                        <a:gd name="T36" fmla="*/ 3 w 17"/>
                        <a:gd name="T37" fmla="*/ 1 h 19"/>
                        <a:gd name="T38" fmla="*/ 4 w 17"/>
                        <a:gd name="T39" fmla="*/ 0 h 19"/>
                        <a:gd name="T40" fmla="*/ 5 w 17"/>
                        <a:gd name="T41" fmla="*/ 0 h 19"/>
                        <a:gd name="T42" fmla="*/ 7 w 17"/>
                        <a:gd name="T43" fmla="*/ 0 h 19"/>
                        <a:gd name="T44" fmla="*/ 16 w 17"/>
                        <a:gd name="T45" fmla="*/ 0 h 1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"/>
                        <a:gd name="T70" fmla="*/ 0 h 19"/>
                        <a:gd name="T71" fmla="*/ 17 w 17"/>
                        <a:gd name="T72" fmla="*/ 19 h 1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" h="19">
                          <a:moveTo>
                            <a:pt x="16" y="0"/>
                          </a:moveTo>
                          <a:lnTo>
                            <a:pt x="16" y="18"/>
                          </a:lnTo>
                          <a:lnTo>
                            <a:pt x="7" y="18"/>
                          </a:lnTo>
                          <a:lnTo>
                            <a:pt x="6" y="18"/>
                          </a:lnTo>
                          <a:lnTo>
                            <a:pt x="5" y="17"/>
                          </a:lnTo>
                          <a:lnTo>
                            <a:pt x="4" y="16"/>
                          </a:lnTo>
                          <a:lnTo>
                            <a:pt x="3" y="16"/>
                          </a:lnTo>
                          <a:lnTo>
                            <a:pt x="2" y="15"/>
                          </a:lnTo>
                          <a:lnTo>
                            <a:pt x="1" y="14"/>
                          </a:lnTo>
                          <a:lnTo>
                            <a:pt x="0" y="12"/>
                          </a:lnTo>
                          <a:lnTo>
                            <a:pt x="0" y="11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3409" y="2765"/>
                      <a:ext cx="78" cy="17"/>
                    </a:xfrm>
                    <a:custGeom>
                      <a:avLst/>
                      <a:gdLst>
                        <a:gd name="T0" fmla="*/ 0 w 78"/>
                        <a:gd name="T1" fmla="*/ 16 h 17"/>
                        <a:gd name="T2" fmla="*/ 0 w 78"/>
                        <a:gd name="T3" fmla="*/ 0 h 17"/>
                        <a:gd name="T4" fmla="*/ 71 w 78"/>
                        <a:gd name="T5" fmla="*/ 0 h 17"/>
                        <a:gd name="T6" fmla="*/ 77 w 78"/>
                        <a:gd name="T7" fmla="*/ 16 h 17"/>
                        <a:gd name="T8" fmla="*/ 0 w 78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7"/>
                        <a:gd name="T17" fmla="*/ 78 w 7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7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Line 1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7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3357" y="2768"/>
                      <a:ext cx="436" cy="86"/>
                    </a:xfrm>
                    <a:custGeom>
                      <a:avLst/>
                      <a:gdLst>
                        <a:gd name="T0" fmla="*/ 16 w 436"/>
                        <a:gd name="T1" fmla="*/ 0 h 86"/>
                        <a:gd name="T2" fmla="*/ 403 w 436"/>
                        <a:gd name="T3" fmla="*/ 0 h 86"/>
                        <a:gd name="T4" fmla="*/ 435 w 436"/>
                        <a:gd name="T5" fmla="*/ 68 h 86"/>
                        <a:gd name="T6" fmla="*/ 433 w 436"/>
                        <a:gd name="T7" fmla="*/ 79 h 86"/>
                        <a:gd name="T8" fmla="*/ 430 w 436"/>
                        <a:gd name="T9" fmla="*/ 85 h 86"/>
                        <a:gd name="T10" fmla="*/ 5 w 436"/>
                        <a:gd name="T11" fmla="*/ 85 h 86"/>
                        <a:gd name="T12" fmla="*/ 0 w 436"/>
                        <a:gd name="T13" fmla="*/ 73 h 86"/>
                        <a:gd name="T14" fmla="*/ 0 w 436"/>
                        <a:gd name="T15" fmla="*/ 66 h 86"/>
                        <a:gd name="T16" fmla="*/ 16 w 436"/>
                        <a:gd name="T17" fmla="*/ 0 h 8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6"/>
                        <a:gd name="T28" fmla="*/ 0 h 86"/>
                        <a:gd name="T29" fmla="*/ 436 w 436"/>
                        <a:gd name="T30" fmla="*/ 86 h 8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6" h="86">
                          <a:moveTo>
                            <a:pt x="16" y="0"/>
                          </a:moveTo>
                          <a:lnTo>
                            <a:pt x="403" y="0"/>
                          </a:lnTo>
                          <a:lnTo>
                            <a:pt x="435" y="68"/>
                          </a:lnTo>
                          <a:lnTo>
                            <a:pt x="433" y="79"/>
                          </a:lnTo>
                          <a:lnTo>
                            <a:pt x="430" y="85"/>
                          </a:lnTo>
                          <a:lnTo>
                            <a:pt x="5" y="85"/>
                          </a:lnTo>
                          <a:lnTo>
                            <a:pt x="0" y="73"/>
                          </a:lnTo>
                          <a:lnTo>
                            <a:pt x="0" y="6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3378" y="2798"/>
                      <a:ext cx="235" cy="28"/>
                    </a:xfrm>
                    <a:custGeom>
                      <a:avLst/>
                      <a:gdLst>
                        <a:gd name="T0" fmla="*/ 0 w 235"/>
                        <a:gd name="T1" fmla="*/ 27 h 28"/>
                        <a:gd name="T2" fmla="*/ 5 w 235"/>
                        <a:gd name="T3" fmla="*/ 0 h 28"/>
                        <a:gd name="T4" fmla="*/ 230 w 235"/>
                        <a:gd name="T5" fmla="*/ 0 h 28"/>
                        <a:gd name="T6" fmla="*/ 234 w 235"/>
                        <a:gd name="T7" fmla="*/ 27 h 28"/>
                        <a:gd name="T8" fmla="*/ 0 w 235"/>
                        <a:gd name="T9" fmla="*/ 27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5"/>
                        <a:gd name="T16" fmla="*/ 0 h 28"/>
                        <a:gd name="T17" fmla="*/ 235 w 235"/>
                        <a:gd name="T18" fmla="*/ 28 h 2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5" h="28">
                          <a:moveTo>
                            <a:pt x="0" y="27"/>
                          </a:moveTo>
                          <a:lnTo>
                            <a:pt x="5" y="0"/>
                          </a:lnTo>
                          <a:lnTo>
                            <a:pt x="230" y="0"/>
                          </a:lnTo>
                          <a:lnTo>
                            <a:pt x="234" y="27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3385" y="2781"/>
                      <a:ext cx="295" cy="17"/>
                    </a:xfrm>
                    <a:custGeom>
                      <a:avLst/>
                      <a:gdLst>
                        <a:gd name="T0" fmla="*/ 0 w 295"/>
                        <a:gd name="T1" fmla="*/ 16 h 17"/>
                        <a:gd name="T2" fmla="*/ 294 w 295"/>
                        <a:gd name="T3" fmla="*/ 15 h 17"/>
                        <a:gd name="T4" fmla="*/ 291 w 295"/>
                        <a:gd name="T5" fmla="*/ 0 h 17"/>
                        <a:gd name="T6" fmla="*/ 2 w 295"/>
                        <a:gd name="T7" fmla="*/ 0 h 17"/>
                        <a:gd name="T8" fmla="*/ 0 w 295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5"/>
                        <a:gd name="T16" fmla="*/ 0 h 17"/>
                        <a:gd name="T17" fmla="*/ 295 w 295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5" h="17">
                          <a:moveTo>
                            <a:pt x="0" y="16"/>
                          </a:moveTo>
                          <a:lnTo>
                            <a:pt x="294" y="15"/>
                          </a:lnTo>
                          <a:lnTo>
                            <a:pt x="291" y="0"/>
                          </a:lnTo>
                          <a:lnTo>
                            <a:pt x="2" y="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3695" y="2798"/>
                      <a:ext cx="73" cy="30"/>
                    </a:xfrm>
                    <a:custGeom>
                      <a:avLst/>
                      <a:gdLst>
                        <a:gd name="T0" fmla="*/ 8 w 73"/>
                        <a:gd name="T1" fmla="*/ 29 h 30"/>
                        <a:gd name="T2" fmla="*/ 0 w 73"/>
                        <a:gd name="T3" fmla="*/ 0 h 30"/>
                        <a:gd name="T4" fmla="*/ 59 w 73"/>
                        <a:gd name="T5" fmla="*/ 0 h 30"/>
                        <a:gd name="T6" fmla="*/ 72 w 73"/>
                        <a:gd name="T7" fmla="*/ 29 h 30"/>
                        <a:gd name="T8" fmla="*/ 8 w 73"/>
                        <a:gd name="T9" fmla="*/ 29 h 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"/>
                        <a:gd name="T16" fmla="*/ 0 h 30"/>
                        <a:gd name="T17" fmla="*/ 73 w 73"/>
                        <a:gd name="T18" fmla="*/ 30 h 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" h="30">
                          <a:moveTo>
                            <a:pt x="8" y="29"/>
                          </a:move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72" y="29"/>
                          </a:lnTo>
                          <a:lnTo>
                            <a:pt x="8" y="29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3689" y="2781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59 w 64"/>
                        <a:gd name="T3" fmla="*/ 1 h 17"/>
                        <a:gd name="T4" fmla="*/ 63 w 64"/>
                        <a:gd name="T5" fmla="*/ 16 h 17"/>
                        <a:gd name="T6" fmla="*/ 2 w 64"/>
                        <a:gd name="T7" fmla="*/ 16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59" y="1"/>
                          </a:lnTo>
                          <a:lnTo>
                            <a:pt x="63" y="16"/>
                          </a:lnTo>
                          <a:lnTo>
                            <a:pt x="2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3625" y="2798"/>
                      <a:ext cx="61" cy="17"/>
                    </a:xfrm>
                    <a:custGeom>
                      <a:avLst/>
                      <a:gdLst>
                        <a:gd name="T0" fmla="*/ 0 w 61"/>
                        <a:gd name="T1" fmla="*/ 0 h 17"/>
                        <a:gd name="T2" fmla="*/ 57 w 61"/>
                        <a:gd name="T3" fmla="*/ 0 h 17"/>
                        <a:gd name="T4" fmla="*/ 60 w 61"/>
                        <a:gd name="T5" fmla="*/ 16 h 17"/>
                        <a:gd name="T6" fmla="*/ 0 w 61"/>
                        <a:gd name="T7" fmla="*/ 16 h 17"/>
                        <a:gd name="T8" fmla="*/ 0 w 61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1"/>
                        <a:gd name="T16" fmla="*/ 0 h 17"/>
                        <a:gd name="T17" fmla="*/ 61 w 6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1" h="17">
                          <a:moveTo>
                            <a:pt x="0" y="0"/>
                          </a:moveTo>
                          <a:lnTo>
                            <a:pt x="57" y="0"/>
                          </a:lnTo>
                          <a:lnTo>
                            <a:pt x="60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3626" y="2817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1 w 64"/>
                        <a:gd name="T3" fmla="*/ 16 h 17"/>
                        <a:gd name="T4" fmla="*/ 63 w 64"/>
                        <a:gd name="T5" fmla="*/ 16 h 17"/>
                        <a:gd name="T6" fmla="*/ 60 w 64"/>
                        <a:gd name="T7" fmla="*/ 0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1" y="16"/>
                          </a:lnTo>
                          <a:lnTo>
                            <a:pt x="63" y="16"/>
                          </a:lnTo>
                          <a:lnTo>
                            <a:pt x="6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3361" y="2841"/>
                      <a:ext cx="428" cy="17"/>
                    </a:xfrm>
                    <a:custGeom>
                      <a:avLst/>
                      <a:gdLst>
                        <a:gd name="T0" fmla="*/ 0 w 428"/>
                        <a:gd name="T1" fmla="*/ 0 h 17"/>
                        <a:gd name="T2" fmla="*/ 427 w 428"/>
                        <a:gd name="T3" fmla="*/ 0 h 17"/>
                        <a:gd name="T4" fmla="*/ 425 w 428"/>
                        <a:gd name="T5" fmla="*/ 13 h 17"/>
                        <a:gd name="T6" fmla="*/ 423 w 428"/>
                        <a:gd name="T7" fmla="*/ 16 h 17"/>
                        <a:gd name="T8" fmla="*/ 4 w 428"/>
                        <a:gd name="T9" fmla="*/ 16 h 17"/>
                        <a:gd name="T10" fmla="*/ 2 w 428"/>
                        <a:gd name="T11" fmla="*/ 13 h 17"/>
                        <a:gd name="T12" fmla="*/ 0 w 428"/>
                        <a:gd name="T13" fmla="*/ 0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8"/>
                        <a:gd name="T22" fmla="*/ 0 h 17"/>
                        <a:gd name="T23" fmla="*/ 428 w 428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8" h="17">
                          <a:moveTo>
                            <a:pt x="0" y="0"/>
                          </a:moveTo>
                          <a:lnTo>
                            <a:pt x="427" y="0"/>
                          </a:lnTo>
                          <a:lnTo>
                            <a:pt x="425" y="13"/>
                          </a:lnTo>
                          <a:lnTo>
                            <a:pt x="423" y="16"/>
                          </a:lnTo>
                          <a:lnTo>
                            <a:pt x="4" y="16"/>
                          </a:lnTo>
                          <a:lnTo>
                            <a:pt x="2" y="1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7A7A7A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3" y="2849"/>
                      <a:ext cx="427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184" cy="31"/>
                    </a:xfrm>
                    <a:custGeom>
                      <a:avLst/>
                      <a:gdLst>
                        <a:gd name="T0" fmla="*/ 9 w 184"/>
                        <a:gd name="T1" fmla="*/ 0 h 31"/>
                        <a:gd name="T2" fmla="*/ 165 w 184"/>
                        <a:gd name="T3" fmla="*/ 0 h 31"/>
                        <a:gd name="T4" fmla="*/ 183 w 184"/>
                        <a:gd name="T5" fmla="*/ 25 h 31"/>
                        <a:gd name="T6" fmla="*/ 183 w 184"/>
                        <a:gd name="T7" fmla="*/ 30 h 31"/>
                        <a:gd name="T8" fmla="*/ 0 w 184"/>
                        <a:gd name="T9" fmla="*/ 30 h 31"/>
                        <a:gd name="T10" fmla="*/ 0 w 184"/>
                        <a:gd name="T11" fmla="*/ 27 h 31"/>
                        <a:gd name="T12" fmla="*/ 9 w 184"/>
                        <a:gd name="T13" fmla="*/ 0 h 3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4"/>
                        <a:gd name="T22" fmla="*/ 0 h 31"/>
                        <a:gd name="T23" fmla="*/ 184 w 184"/>
                        <a:gd name="T24" fmla="*/ 31 h 3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4" h="31">
                          <a:moveTo>
                            <a:pt x="9" y="0"/>
                          </a:moveTo>
                          <a:lnTo>
                            <a:pt x="165" y="0"/>
                          </a:lnTo>
                          <a:lnTo>
                            <a:pt x="183" y="25"/>
                          </a:lnTo>
                          <a:lnTo>
                            <a:pt x="183" y="30"/>
                          </a:lnTo>
                          <a:lnTo>
                            <a:pt x="0" y="30"/>
                          </a:lnTo>
                          <a:lnTo>
                            <a:pt x="0" y="27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86" cy="28"/>
                    </a:xfrm>
                    <a:custGeom>
                      <a:avLst/>
                      <a:gdLst>
                        <a:gd name="T0" fmla="*/ 0 w 86"/>
                        <a:gd name="T1" fmla="*/ 27 h 28"/>
                        <a:gd name="T2" fmla="*/ 78 w 86"/>
                        <a:gd name="T3" fmla="*/ 27 h 28"/>
                        <a:gd name="T4" fmla="*/ 85 w 86"/>
                        <a:gd name="T5" fmla="*/ 15 h 28"/>
                        <a:gd name="T6" fmla="*/ 85 w 86"/>
                        <a:gd name="T7" fmla="*/ 0 h 28"/>
                        <a:gd name="T8" fmla="*/ 10 w 86"/>
                        <a:gd name="T9" fmla="*/ 0 h 28"/>
                        <a:gd name="T10" fmla="*/ 0 w 86"/>
                        <a:gd name="T11" fmla="*/ 27 h 2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6"/>
                        <a:gd name="T19" fmla="*/ 0 h 28"/>
                        <a:gd name="T20" fmla="*/ 86 w 86"/>
                        <a:gd name="T21" fmla="*/ 28 h 2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6" h="28">
                          <a:moveTo>
                            <a:pt x="0" y="27"/>
                          </a:moveTo>
                          <a:lnTo>
                            <a:pt x="78" y="27"/>
                          </a:lnTo>
                          <a:lnTo>
                            <a:pt x="85" y="15"/>
                          </a:lnTo>
                          <a:lnTo>
                            <a:pt x="85" y="0"/>
                          </a:lnTo>
                          <a:lnTo>
                            <a:pt x="10" y="0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3514" y="2644"/>
                      <a:ext cx="119" cy="35"/>
                    </a:xfrm>
                    <a:custGeom>
                      <a:avLst/>
                      <a:gdLst>
                        <a:gd name="T0" fmla="*/ 5 w 119"/>
                        <a:gd name="T1" fmla="*/ 0 h 35"/>
                        <a:gd name="T2" fmla="*/ 111 w 119"/>
                        <a:gd name="T3" fmla="*/ 2 h 35"/>
                        <a:gd name="T4" fmla="*/ 111 w 119"/>
                        <a:gd name="T5" fmla="*/ 5 h 35"/>
                        <a:gd name="T6" fmla="*/ 118 w 119"/>
                        <a:gd name="T7" fmla="*/ 22 h 35"/>
                        <a:gd name="T8" fmla="*/ 112 w 119"/>
                        <a:gd name="T9" fmla="*/ 24 h 35"/>
                        <a:gd name="T10" fmla="*/ 107 w 119"/>
                        <a:gd name="T11" fmla="*/ 26 h 35"/>
                        <a:gd name="T12" fmla="*/ 101 w 119"/>
                        <a:gd name="T13" fmla="*/ 28 h 35"/>
                        <a:gd name="T14" fmla="*/ 95 w 119"/>
                        <a:gd name="T15" fmla="*/ 30 h 35"/>
                        <a:gd name="T16" fmla="*/ 89 w 119"/>
                        <a:gd name="T17" fmla="*/ 31 h 35"/>
                        <a:gd name="T18" fmla="*/ 83 w 119"/>
                        <a:gd name="T19" fmla="*/ 32 h 35"/>
                        <a:gd name="T20" fmla="*/ 77 w 119"/>
                        <a:gd name="T21" fmla="*/ 32 h 35"/>
                        <a:gd name="T22" fmla="*/ 71 w 119"/>
                        <a:gd name="T23" fmla="*/ 33 h 35"/>
                        <a:gd name="T24" fmla="*/ 65 w 119"/>
                        <a:gd name="T25" fmla="*/ 34 h 35"/>
                        <a:gd name="T26" fmla="*/ 59 w 119"/>
                        <a:gd name="T27" fmla="*/ 34 h 35"/>
                        <a:gd name="T28" fmla="*/ 53 w 119"/>
                        <a:gd name="T29" fmla="*/ 34 h 35"/>
                        <a:gd name="T30" fmla="*/ 47 w 119"/>
                        <a:gd name="T31" fmla="*/ 33 h 35"/>
                        <a:gd name="T32" fmla="*/ 41 w 119"/>
                        <a:gd name="T33" fmla="*/ 32 h 35"/>
                        <a:gd name="T34" fmla="*/ 35 w 119"/>
                        <a:gd name="T35" fmla="*/ 31 h 35"/>
                        <a:gd name="T36" fmla="*/ 29 w 119"/>
                        <a:gd name="T37" fmla="*/ 30 h 35"/>
                        <a:gd name="T38" fmla="*/ 23 w 119"/>
                        <a:gd name="T39" fmla="*/ 29 h 35"/>
                        <a:gd name="T40" fmla="*/ 17 w 119"/>
                        <a:gd name="T41" fmla="*/ 27 h 35"/>
                        <a:gd name="T42" fmla="*/ 11 w 119"/>
                        <a:gd name="T43" fmla="*/ 25 h 35"/>
                        <a:gd name="T44" fmla="*/ 5 w 119"/>
                        <a:gd name="T45" fmla="*/ 23 h 35"/>
                        <a:gd name="T46" fmla="*/ 0 w 119"/>
                        <a:gd name="T47" fmla="*/ 21 h 35"/>
                        <a:gd name="T48" fmla="*/ 5 w 119"/>
                        <a:gd name="T49" fmla="*/ 0 h 3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19"/>
                        <a:gd name="T76" fmla="*/ 0 h 35"/>
                        <a:gd name="T77" fmla="*/ 119 w 119"/>
                        <a:gd name="T78" fmla="*/ 35 h 3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19" h="35">
                          <a:moveTo>
                            <a:pt x="5" y="0"/>
                          </a:moveTo>
                          <a:lnTo>
                            <a:pt x="111" y="2"/>
                          </a:lnTo>
                          <a:lnTo>
                            <a:pt x="111" y="5"/>
                          </a:lnTo>
                          <a:lnTo>
                            <a:pt x="118" y="22"/>
                          </a:lnTo>
                          <a:lnTo>
                            <a:pt x="112" y="24"/>
                          </a:lnTo>
                          <a:lnTo>
                            <a:pt x="107" y="26"/>
                          </a:lnTo>
                          <a:lnTo>
                            <a:pt x="101" y="28"/>
                          </a:lnTo>
                          <a:lnTo>
                            <a:pt x="95" y="30"/>
                          </a:lnTo>
                          <a:lnTo>
                            <a:pt x="89" y="31"/>
                          </a:lnTo>
                          <a:lnTo>
                            <a:pt x="83" y="32"/>
                          </a:lnTo>
                          <a:lnTo>
                            <a:pt x="77" y="32"/>
                          </a:lnTo>
                          <a:lnTo>
                            <a:pt x="71" y="33"/>
                          </a:lnTo>
                          <a:lnTo>
                            <a:pt x="65" y="34"/>
                          </a:lnTo>
                          <a:lnTo>
                            <a:pt x="59" y="34"/>
                          </a:lnTo>
                          <a:lnTo>
                            <a:pt x="53" y="34"/>
                          </a:lnTo>
                          <a:lnTo>
                            <a:pt x="47" y="33"/>
                          </a:lnTo>
                          <a:lnTo>
                            <a:pt x="41" y="32"/>
                          </a:lnTo>
                          <a:lnTo>
                            <a:pt x="35" y="31"/>
                          </a:lnTo>
                          <a:lnTo>
                            <a:pt x="29" y="30"/>
                          </a:lnTo>
                          <a:lnTo>
                            <a:pt x="23" y="29"/>
                          </a:lnTo>
                          <a:lnTo>
                            <a:pt x="17" y="27"/>
                          </a:lnTo>
                          <a:lnTo>
                            <a:pt x="11" y="25"/>
                          </a:lnTo>
                          <a:lnTo>
                            <a:pt x="5" y="23"/>
                          </a:lnTo>
                          <a:lnTo>
                            <a:pt x="0" y="21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3502" y="2633"/>
                      <a:ext cx="147" cy="28"/>
                    </a:xfrm>
                    <a:custGeom>
                      <a:avLst/>
                      <a:gdLst>
                        <a:gd name="T0" fmla="*/ 0 w 147"/>
                        <a:gd name="T1" fmla="*/ 0 h 28"/>
                        <a:gd name="T2" fmla="*/ 146 w 147"/>
                        <a:gd name="T3" fmla="*/ 1 h 28"/>
                        <a:gd name="T4" fmla="*/ 123 w 147"/>
                        <a:gd name="T5" fmla="*/ 18 h 28"/>
                        <a:gd name="T6" fmla="*/ 117 w 147"/>
                        <a:gd name="T7" fmla="*/ 19 h 28"/>
                        <a:gd name="T8" fmla="*/ 109 w 147"/>
                        <a:gd name="T9" fmla="*/ 21 h 28"/>
                        <a:gd name="T10" fmla="*/ 99 w 147"/>
                        <a:gd name="T11" fmla="*/ 24 h 28"/>
                        <a:gd name="T12" fmla="*/ 92 w 147"/>
                        <a:gd name="T13" fmla="*/ 25 h 28"/>
                        <a:gd name="T14" fmla="*/ 83 w 147"/>
                        <a:gd name="T15" fmla="*/ 27 h 28"/>
                        <a:gd name="T16" fmla="*/ 74 w 147"/>
                        <a:gd name="T17" fmla="*/ 27 h 28"/>
                        <a:gd name="T18" fmla="*/ 66 w 147"/>
                        <a:gd name="T19" fmla="*/ 27 h 28"/>
                        <a:gd name="T20" fmla="*/ 57 w 147"/>
                        <a:gd name="T21" fmla="*/ 25 h 28"/>
                        <a:gd name="T22" fmla="*/ 49 w 147"/>
                        <a:gd name="T23" fmla="*/ 23 h 28"/>
                        <a:gd name="T24" fmla="*/ 40 w 147"/>
                        <a:gd name="T25" fmla="*/ 22 h 28"/>
                        <a:gd name="T26" fmla="*/ 32 w 147"/>
                        <a:gd name="T27" fmla="*/ 21 h 28"/>
                        <a:gd name="T28" fmla="*/ 23 w 147"/>
                        <a:gd name="T29" fmla="*/ 18 h 28"/>
                        <a:gd name="T30" fmla="*/ 15 w 147"/>
                        <a:gd name="T31" fmla="*/ 16 h 28"/>
                        <a:gd name="T32" fmla="*/ 0 w 147"/>
                        <a:gd name="T33" fmla="*/ 0 h 2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47"/>
                        <a:gd name="T52" fmla="*/ 0 h 28"/>
                        <a:gd name="T53" fmla="*/ 147 w 147"/>
                        <a:gd name="T54" fmla="*/ 28 h 2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47" h="28">
                          <a:moveTo>
                            <a:pt x="0" y="0"/>
                          </a:moveTo>
                          <a:lnTo>
                            <a:pt x="146" y="1"/>
                          </a:lnTo>
                          <a:lnTo>
                            <a:pt x="123" y="18"/>
                          </a:lnTo>
                          <a:lnTo>
                            <a:pt x="117" y="19"/>
                          </a:lnTo>
                          <a:lnTo>
                            <a:pt x="109" y="21"/>
                          </a:lnTo>
                          <a:lnTo>
                            <a:pt x="99" y="24"/>
                          </a:lnTo>
                          <a:lnTo>
                            <a:pt x="92" y="25"/>
                          </a:lnTo>
                          <a:lnTo>
                            <a:pt x="83" y="27"/>
                          </a:lnTo>
                          <a:lnTo>
                            <a:pt x="74" y="27"/>
                          </a:lnTo>
                          <a:lnTo>
                            <a:pt x="66" y="27"/>
                          </a:lnTo>
                          <a:lnTo>
                            <a:pt x="57" y="25"/>
                          </a:lnTo>
                          <a:lnTo>
                            <a:pt x="49" y="23"/>
                          </a:lnTo>
                          <a:lnTo>
                            <a:pt x="40" y="22"/>
                          </a:lnTo>
                          <a:lnTo>
                            <a:pt x="32" y="21"/>
                          </a:lnTo>
                          <a:lnTo>
                            <a:pt x="23" y="18"/>
                          </a:lnTo>
                          <a:lnTo>
                            <a:pt x="15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3616" y="2643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16 h 17"/>
                        <a:gd name="T2" fmla="*/ 16 w 17"/>
                        <a:gd name="T3" fmla="*/ 0 h 17"/>
                        <a:gd name="T4" fmla="*/ 6 w 17"/>
                        <a:gd name="T5" fmla="*/ 2 h 17"/>
                        <a:gd name="T6" fmla="*/ 0 w 17"/>
                        <a:gd name="T7" fmla="*/ 2 h 17"/>
                        <a:gd name="T8" fmla="*/ 5 w 17"/>
                        <a:gd name="T9" fmla="*/ 9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6" y="0"/>
                          </a:lnTo>
                          <a:lnTo>
                            <a:pt x="6" y="2"/>
                          </a:lnTo>
                          <a:lnTo>
                            <a:pt x="0" y="2"/>
                          </a:lnTo>
                          <a:lnTo>
                            <a:pt x="5" y="9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3435" y="2374"/>
                      <a:ext cx="275" cy="270"/>
                    </a:xfrm>
                    <a:custGeom>
                      <a:avLst/>
                      <a:gdLst>
                        <a:gd name="T0" fmla="*/ 1 w 275"/>
                        <a:gd name="T1" fmla="*/ 212 h 270"/>
                        <a:gd name="T2" fmla="*/ 0 w 275"/>
                        <a:gd name="T3" fmla="*/ 165 h 270"/>
                        <a:gd name="T4" fmla="*/ 0 w 275"/>
                        <a:gd name="T5" fmla="*/ 117 h 270"/>
                        <a:gd name="T6" fmla="*/ 0 w 275"/>
                        <a:gd name="T7" fmla="*/ 70 h 270"/>
                        <a:gd name="T8" fmla="*/ 2 w 275"/>
                        <a:gd name="T9" fmla="*/ 22 h 270"/>
                        <a:gd name="T10" fmla="*/ 2 w 275"/>
                        <a:gd name="T11" fmla="*/ 19 h 270"/>
                        <a:gd name="T12" fmla="*/ 4 w 275"/>
                        <a:gd name="T13" fmla="*/ 10 h 270"/>
                        <a:gd name="T14" fmla="*/ 8 w 275"/>
                        <a:gd name="T15" fmla="*/ 5 h 270"/>
                        <a:gd name="T16" fmla="*/ 15 w 275"/>
                        <a:gd name="T17" fmla="*/ 2 h 270"/>
                        <a:gd name="T18" fmla="*/ 61 w 275"/>
                        <a:gd name="T19" fmla="*/ 1 h 270"/>
                        <a:gd name="T20" fmla="*/ 105 w 275"/>
                        <a:gd name="T21" fmla="*/ 0 h 270"/>
                        <a:gd name="T22" fmla="*/ 148 w 275"/>
                        <a:gd name="T23" fmla="*/ 0 h 270"/>
                        <a:gd name="T24" fmla="*/ 192 w 275"/>
                        <a:gd name="T25" fmla="*/ 1 h 270"/>
                        <a:gd name="T26" fmla="*/ 235 w 275"/>
                        <a:gd name="T27" fmla="*/ 2 h 270"/>
                        <a:gd name="T28" fmla="*/ 262 w 275"/>
                        <a:gd name="T29" fmla="*/ 4 h 270"/>
                        <a:gd name="T30" fmla="*/ 266 w 275"/>
                        <a:gd name="T31" fmla="*/ 7 h 270"/>
                        <a:gd name="T32" fmla="*/ 269 w 275"/>
                        <a:gd name="T33" fmla="*/ 10 h 270"/>
                        <a:gd name="T34" fmla="*/ 271 w 275"/>
                        <a:gd name="T35" fmla="*/ 13 h 270"/>
                        <a:gd name="T36" fmla="*/ 272 w 275"/>
                        <a:gd name="T37" fmla="*/ 17 h 270"/>
                        <a:gd name="T38" fmla="*/ 273 w 275"/>
                        <a:gd name="T39" fmla="*/ 68 h 270"/>
                        <a:gd name="T40" fmla="*/ 274 w 275"/>
                        <a:gd name="T41" fmla="*/ 164 h 270"/>
                        <a:gd name="T42" fmla="*/ 274 w 275"/>
                        <a:gd name="T43" fmla="*/ 250 h 270"/>
                        <a:gd name="T44" fmla="*/ 271 w 275"/>
                        <a:gd name="T45" fmla="*/ 259 h 270"/>
                        <a:gd name="T46" fmla="*/ 268 w 275"/>
                        <a:gd name="T47" fmla="*/ 262 h 270"/>
                        <a:gd name="T48" fmla="*/ 266 w 275"/>
                        <a:gd name="T49" fmla="*/ 265 h 270"/>
                        <a:gd name="T50" fmla="*/ 263 w 275"/>
                        <a:gd name="T51" fmla="*/ 266 h 270"/>
                        <a:gd name="T52" fmla="*/ 258 w 275"/>
                        <a:gd name="T53" fmla="*/ 267 h 270"/>
                        <a:gd name="T54" fmla="*/ 220 w 275"/>
                        <a:gd name="T55" fmla="*/ 268 h 270"/>
                        <a:gd name="T56" fmla="*/ 161 w 275"/>
                        <a:gd name="T57" fmla="*/ 269 h 270"/>
                        <a:gd name="T58" fmla="*/ 103 w 275"/>
                        <a:gd name="T59" fmla="*/ 268 h 270"/>
                        <a:gd name="T60" fmla="*/ 45 w 275"/>
                        <a:gd name="T61" fmla="*/ 266 h 270"/>
                        <a:gd name="T62" fmla="*/ 14 w 275"/>
                        <a:gd name="T63" fmla="*/ 266 h 270"/>
                        <a:gd name="T64" fmla="*/ 5 w 275"/>
                        <a:gd name="T65" fmla="*/ 264 h 270"/>
                        <a:gd name="T66" fmla="*/ 2 w 275"/>
                        <a:gd name="T67" fmla="*/ 259 h 270"/>
                        <a:gd name="T68" fmla="*/ 2 w 275"/>
                        <a:gd name="T69" fmla="*/ 250 h 270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275"/>
                        <a:gd name="T106" fmla="*/ 0 h 270"/>
                        <a:gd name="T107" fmla="*/ 275 w 275"/>
                        <a:gd name="T108" fmla="*/ 270 h 270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275" h="270">
                          <a:moveTo>
                            <a:pt x="1" y="236"/>
                          </a:moveTo>
                          <a:lnTo>
                            <a:pt x="1" y="212"/>
                          </a:lnTo>
                          <a:lnTo>
                            <a:pt x="0" y="188"/>
                          </a:lnTo>
                          <a:lnTo>
                            <a:pt x="0" y="165"/>
                          </a:lnTo>
                          <a:lnTo>
                            <a:pt x="0" y="141"/>
                          </a:lnTo>
                          <a:lnTo>
                            <a:pt x="0" y="117"/>
                          </a:lnTo>
                          <a:lnTo>
                            <a:pt x="0" y="93"/>
                          </a:lnTo>
                          <a:lnTo>
                            <a:pt x="0" y="70"/>
                          </a:lnTo>
                          <a:lnTo>
                            <a:pt x="1" y="46"/>
                          </a:lnTo>
                          <a:lnTo>
                            <a:pt x="2" y="22"/>
                          </a:lnTo>
                          <a:lnTo>
                            <a:pt x="2" y="21"/>
                          </a:lnTo>
                          <a:lnTo>
                            <a:pt x="2" y="19"/>
                          </a:lnTo>
                          <a:lnTo>
                            <a:pt x="3" y="11"/>
                          </a:lnTo>
                          <a:lnTo>
                            <a:pt x="4" y="10"/>
                          </a:lnTo>
                          <a:lnTo>
                            <a:pt x="5" y="8"/>
                          </a:lnTo>
                          <a:lnTo>
                            <a:pt x="8" y="5"/>
                          </a:lnTo>
                          <a:lnTo>
                            <a:pt x="10" y="4"/>
                          </a:lnTo>
                          <a:lnTo>
                            <a:pt x="15" y="2"/>
                          </a:lnTo>
                          <a:lnTo>
                            <a:pt x="40" y="1"/>
                          </a:lnTo>
                          <a:lnTo>
                            <a:pt x="61" y="1"/>
                          </a:lnTo>
                          <a:lnTo>
                            <a:pt x="83" y="0"/>
                          </a:lnTo>
                          <a:lnTo>
                            <a:pt x="105" y="0"/>
                          </a:lnTo>
                          <a:lnTo>
                            <a:pt x="127" y="0"/>
                          </a:lnTo>
                          <a:lnTo>
                            <a:pt x="148" y="0"/>
                          </a:lnTo>
                          <a:lnTo>
                            <a:pt x="170" y="0"/>
                          </a:lnTo>
                          <a:lnTo>
                            <a:pt x="192" y="1"/>
                          </a:lnTo>
                          <a:lnTo>
                            <a:pt x="213" y="1"/>
                          </a:lnTo>
                          <a:lnTo>
                            <a:pt x="235" y="2"/>
                          </a:lnTo>
                          <a:lnTo>
                            <a:pt x="256" y="4"/>
                          </a:lnTo>
                          <a:lnTo>
                            <a:pt x="262" y="4"/>
                          </a:lnTo>
                          <a:lnTo>
                            <a:pt x="265" y="5"/>
                          </a:lnTo>
                          <a:lnTo>
                            <a:pt x="266" y="7"/>
                          </a:lnTo>
                          <a:lnTo>
                            <a:pt x="268" y="8"/>
                          </a:lnTo>
                          <a:lnTo>
                            <a:pt x="269" y="10"/>
                          </a:lnTo>
                          <a:lnTo>
                            <a:pt x="270" y="11"/>
                          </a:lnTo>
                          <a:lnTo>
                            <a:pt x="271" y="13"/>
                          </a:lnTo>
                          <a:lnTo>
                            <a:pt x="271" y="14"/>
                          </a:lnTo>
                          <a:lnTo>
                            <a:pt x="272" y="17"/>
                          </a:lnTo>
                          <a:lnTo>
                            <a:pt x="272" y="20"/>
                          </a:lnTo>
                          <a:lnTo>
                            <a:pt x="273" y="68"/>
                          </a:lnTo>
                          <a:lnTo>
                            <a:pt x="274" y="117"/>
                          </a:lnTo>
                          <a:lnTo>
                            <a:pt x="274" y="164"/>
                          </a:lnTo>
                          <a:lnTo>
                            <a:pt x="274" y="212"/>
                          </a:lnTo>
                          <a:lnTo>
                            <a:pt x="274" y="250"/>
                          </a:lnTo>
                          <a:lnTo>
                            <a:pt x="272" y="257"/>
                          </a:lnTo>
                          <a:lnTo>
                            <a:pt x="271" y="259"/>
                          </a:lnTo>
                          <a:lnTo>
                            <a:pt x="269" y="262"/>
                          </a:lnTo>
                          <a:lnTo>
                            <a:pt x="268" y="262"/>
                          </a:lnTo>
                          <a:lnTo>
                            <a:pt x="267" y="264"/>
                          </a:lnTo>
                          <a:lnTo>
                            <a:pt x="266" y="265"/>
                          </a:lnTo>
                          <a:lnTo>
                            <a:pt x="264" y="266"/>
                          </a:lnTo>
                          <a:lnTo>
                            <a:pt x="263" y="266"/>
                          </a:lnTo>
                          <a:lnTo>
                            <a:pt x="261" y="267"/>
                          </a:lnTo>
                          <a:lnTo>
                            <a:pt x="258" y="267"/>
                          </a:lnTo>
                          <a:lnTo>
                            <a:pt x="249" y="267"/>
                          </a:lnTo>
                          <a:lnTo>
                            <a:pt x="220" y="268"/>
                          </a:lnTo>
                          <a:lnTo>
                            <a:pt x="191" y="269"/>
                          </a:lnTo>
                          <a:lnTo>
                            <a:pt x="161" y="269"/>
                          </a:lnTo>
                          <a:lnTo>
                            <a:pt x="132" y="269"/>
                          </a:lnTo>
                          <a:lnTo>
                            <a:pt x="103" y="268"/>
                          </a:lnTo>
                          <a:lnTo>
                            <a:pt x="74" y="267"/>
                          </a:lnTo>
                          <a:lnTo>
                            <a:pt x="45" y="266"/>
                          </a:lnTo>
                          <a:lnTo>
                            <a:pt x="15" y="265"/>
                          </a:lnTo>
                          <a:lnTo>
                            <a:pt x="14" y="266"/>
                          </a:lnTo>
                          <a:lnTo>
                            <a:pt x="7" y="265"/>
                          </a:lnTo>
                          <a:lnTo>
                            <a:pt x="5" y="264"/>
                          </a:lnTo>
                          <a:lnTo>
                            <a:pt x="3" y="262"/>
                          </a:lnTo>
                          <a:lnTo>
                            <a:pt x="2" y="259"/>
                          </a:lnTo>
                          <a:lnTo>
                            <a:pt x="2" y="255"/>
                          </a:lnTo>
                          <a:lnTo>
                            <a:pt x="2" y="250"/>
                          </a:lnTo>
                          <a:lnTo>
                            <a:pt x="1" y="23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3455" y="2405"/>
                      <a:ext cx="225" cy="209"/>
                    </a:xfrm>
                    <a:custGeom>
                      <a:avLst/>
                      <a:gdLst>
                        <a:gd name="T0" fmla="*/ 16 w 225"/>
                        <a:gd name="T1" fmla="*/ 20 h 209"/>
                        <a:gd name="T2" fmla="*/ 210 w 225"/>
                        <a:gd name="T3" fmla="*/ 183 h 209"/>
                        <a:gd name="T4" fmla="*/ 224 w 225"/>
                        <a:gd name="T5" fmla="*/ 205 h 209"/>
                        <a:gd name="T6" fmla="*/ 223 w 225"/>
                        <a:gd name="T7" fmla="*/ 205 h 209"/>
                        <a:gd name="T8" fmla="*/ 216 w 225"/>
                        <a:gd name="T9" fmla="*/ 205 h 209"/>
                        <a:gd name="T10" fmla="*/ 190 w 225"/>
                        <a:gd name="T11" fmla="*/ 206 h 209"/>
                        <a:gd name="T12" fmla="*/ 164 w 225"/>
                        <a:gd name="T13" fmla="*/ 206 h 209"/>
                        <a:gd name="T14" fmla="*/ 138 w 225"/>
                        <a:gd name="T15" fmla="*/ 207 h 209"/>
                        <a:gd name="T16" fmla="*/ 112 w 225"/>
                        <a:gd name="T17" fmla="*/ 208 h 209"/>
                        <a:gd name="T18" fmla="*/ 86 w 225"/>
                        <a:gd name="T19" fmla="*/ 208 h 209"/>
                        <a:gd name="T20" fmla="*/ 60 w 225"/>
                        <a:gd name="T21" fmla="*/ 207 h 209"/>
                        <a:gd name="T22" fmla="*/ 33 w 225"/>
                        <a:gd name="T23" fmla="*/ 206 h 209"/>
                        <a:gd name="T24" fmla="*/ 7 w 225"/>
                        <a:gd name="T25" fmla="*/ 206 h 209"/>
                        <a:gd name="T26" fmla="*/ 5 w 225"/>
                        <a:gd name="T27" fmla="*/ 206 h 209"/>
                        <a:gd name="T28" fmla="*/ 3 w 225"/>
                        <a:gd name="T29" fmla="*/ 204 h 209"/>
                        <a:gd name="T30" fmla="*/ 2 w 225"/>
                        <a:gd name="T31" fmla="*/ 203 h 209"/>
                        <a:gd name="T32" fmla="*/ 2 w 225"/>
                        <a:gd name="T33" fmla="*/ 202 h 209"/>
                        <a:gd name="T34" fmla="*/ 1 w 225"/>
                        <a:gd name="T35" fmla="*/ 201 h 209"/>
                        <a:gd name="T36" fmla="*/ 1 w 225"/>
                        <a:gd name="T37" fmla="*/ 199 h 209"/>
                        <a:gd name="T38" fmla="*/ 1 w 225"/>
                        <a:gd name="T39" fmla="*/ 197 h 209"/>
                        <a:gd name="T40" fmla="*/ 1 w 225"/>
                        <a:gd name="T41" fmla="*/ 193 h 209"/>
                        <a:gd name="T42" fmla="*/ 1 w 225"/>
                        <a:gd name="T43" fmla="*/ 174 h 209"/>
                        <a:gd name="T44" fmla="*/ 0 w 225"/>
                        <a:gd name="T45" fmla="*/ 155 h 209"/>
                        <a:gd name="T46" fmla="*/ 0 w 225"/>
                        <a:gd name="T47" fmla="*/ 136 h 209"/>
                        <a:gd name="T48" fmla="*/ 0 w 225"/>
                        <a:gd name="T49" fmla="*/ 118 h 209"/>
                        <a:gd name="T50" fmla="*/ 0 w 225"/>
                        <a:gd name="T51" fmla="*/ 99 h 209"/>
                        <a:gd name="T52" fmla="*/ 0 w 225"/>
                        <a:gd name="T53" fmla="*/ 80 h 209"/>
                        <a:gd name="T54" fmla="*/ 0 w 225"/>
                        <a:gd name="T55" fmla="*/ 61 h 209"/>
                        <a:gd name="T56" fmla="*/ 1 w 225"/>
                        <a:gd name="T57" fmla="*/ 42 h 209"/>
                        <a:gd name="T58" fmla="*/ 2 w 225"/>
                        <a:gd name="T59" fmla="*/ 6 h 209"/>
                        <a:gd name="T60" fmla="*/ 4 w 225"/>
                        <a:gd name="T61" fmla="*/ 3 h 209"/>
                        <a:gd name="T62" fmla="*/ 4 w 225"/>
                        <a:gd name="T63" fmla="*/ 2 h 209"/>
                        <a:gd name="T64" fmla="*/ 5 w 225"/>
                        <a:gd name="T65" fmla="*/ 1 h 209"/>
                        <a:gd name="T66" fmla="*/ 6 w 225"/>
                        <a:gd name="T67" fmla="*/ 1 h 209"/>
                        <a:gd name="T68" fmla="*/ 8 w 225"/>
                        <a:gd name="T69" fmla="*/ 0 h 209"/>
                        <a:gd name="T70" fmla="*/ 16 w 225"/>
                        <a:gd name="T71" fmla="*/ 20 h 209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09"/>
                        <a:gd name="T110" fmla="*/ 225 w 225"/>
                        <a:gd name="T111" fmla="*/ 209 h 209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09">
                          <a:moveTo>
                            <a:pt x="16" y="20"/>
                          </a:moveTo>
                          <a:lnTo>
                            <a:pt x="210" y="183"/>
                          </a:lnTo>
                          <a:lnTo>
                            <a:pt x="224" y="205"/>
                          </a:lnTo>
                          <a:lnTo>
                            <a:pt x="223" y="205"/>
                          </a:lnTo>
                          <a:lnTo>
                            <a:pt x="216" y="205"/>
                          </a:lnTo>
                          <a:lnTo>
                            <a:pt x="190" y="206"/>
                          </a:lnTo>
                          <a:lnTo>
                            <a:pt x="164" y="206"/>
                          </a:lnTo>
                          <a:lnTo>
                            <a:pt x="138" y="207"/>
                          </a:lnTo>
                          <a:lnTo>
                            <a:pt x="112" y="208"/>
                          </a:lnTo>
                          <a:lnTo>
                            <a:pt x="86" y="208"/>
                          </a:lnTo>
                          <a:lnTo>
                            <a:pt x="60" y="207"/>
                          </a:lnTo>
                          <a:lnTo>
                            <a:pt x="33" y="206"/>
                          </a:lnTo>
                          <a:lnTo>
                            <a:pt x="7" y="206"/>
                          </a:lnTo>
                          <a:lnTo>
                            <a:pt x="5" y="206"/>
                          </a:lnTo>
                          <a:lnTo>
                            <a:pt x="3" y="204"/>
                          </a:lnTo>
                          <a:lnTo>
                            <a:pt x="2" y="203"/>
                          </a:lnTo>
                          <a:lnTo>
                            <a:pt x="2" y="202"/>
                          </a:lnTo>
                          <a:lnTo>
                            <a:pt x="1" y="201"/>
                          </a:lnTo>
                          <a:lnTo>
                            <a:pt x="1" y="199"/>
                          </a:lnTo>
                          <a:lnTo>
                            <a:pt x="1" y="197"/>
                          </a:lnTo>
                          <a:lnTo>
                            <a:pt x="1" y="193"/>
                          </a:lnTo>
                          <a:lnTo>
                            <a:pt x="1" y="174"/>
                          </a:lnTo>
                          <a:lnTo>
                            <a:pt x="0" y="155"/>
                          </a:lnTo>
                          <a:lnTo>
                            <a:pt x="0" y="136"/>
                          </a:lnTo>
                          <a:lnTo>
                            <a:pt x="0" y="118"/>
                          </a:lnTo>
                          <a:lnTo>
                            <a:pt x="0" y="99"/>
                          </a:lnTo>
                          <a:lnTo>
                            <a:pt x="0" y="80"/>
                          </a:lnTo>
                          <a:lnTo>
                            <a:pt x="0" y="61"/>
                          </a:lnTo>
                          <a:lnTo>
                            <a:pt x="1" y="42"/>
                          </a:lnTo>
                          <a:lnTo>
                            <a:pt x="2" y="6"/>
                          </a:lnTo>
                          <a:lnTo>
                            <a:pt x="4" y="3"/>
                          </a:lnTo>
                          <a:lnTo>
                            <a:pt x="4" y="2"/>
                          </a:lnTo>
                          <a:lnTo>
                            <a:pt x="5" y="1"/>
                          </a:lnTo>
                          <a:lnTo>
                            <a:pt x="6" y="1"/>
                          </a:lnTo>
                          <a:lnTo>
                            <a:pt x="8" y="0"/>
                          </a:lnTo>
                          <a:lnTo>
                            <a:pt x="16" y="2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3461" y="2402"/>
                      <a:ext cx="225" cy="210"/>
                    </a:xfrm>
                    <a:custGeom>
                      <a:avLst/>
                      <a:gdLst>
                        <a:gd name="T0" fmla="*/ 209 w 225"/>
                        <a:gd name="T1" fmla="*/ 197 h 210"/>
                        <a:gd name="T2" fmla="*/ 219 w 225"/>
                        <a:gd name="T3" fmla="*/ 209 h 210"/>
                        <a:gd name="T4" fmla="*/ 220 w 225"/>
                        <a:gd name="T5" fmla="*/ 207 h 210"/>
                        <a:gd name="T6" fmla="*/ 221 w 225"/>
                        <a:gd name="T7" fmla="*/ 207 h 210"/>
                        <a:gd name="T8" fmla="*/ 221 w 225"/>
                        <a:gd name="T9" fmla="*/ 206 h 210"/>
                        <a:gd name="T10" fmla="*/ 222 w 225"/>
                        <a:gd name="T11" fmla="*/ 201 h 210"/>
                        <a:gd name="T12" fmla="*/ 223 w 225"/>
                        <a:gd name="T13" fmla="*/ 173 h 210"/>
                        <a:gd name="T14" fmla="*/ 223 w 225"/>
                        <a:gd name="T15" fmla="*/ 144 h 210"/>
                        <a:gd name="T16" fmla="*/ 224 w 225"/>
                        <a:gd name="T17" fmla="*/ 116 h 210"/>
                        <a:gd name="T18" fmla="*/ 224 w 225"/>
                        <a:gd name="T19" fmla="*/ 89 h 210"/>
                        <a:gd name="T20" fmla="*/ 224 w 225"/>
                        <a:gd name="T21" fmla="*/ 60 h 210"/>
                        <a:gd name="T22" fmla="*/ 223 w 225"/>
                        <a:gd name="T23" fmla="*/ 32 h 210"/>
                        <a:gd name="T24" fmla="*/ 223 w 225"/>
                        <a:gd name="T25" fmla="*/ 13 h 210"/>
                        <a:gd name="T26" fmla="*/ 223 w 225"/>
                        <a:gd name="T27" fmla="*/ 11 h 210"/>
                        <a:gd name="T28" fmla="*/ 223 w 225"/>
                        <a:gd name="T29" fmla="*/ 8 h 210"/>
                        <a:gd name="T30" fmla="*/ 222 w 225"/>
                        <a:gd name="T31" fmla="*/ 7 h 210"/>
                        <a:gd name="T32" fmla="*/ 221 w 225"/>
                        <a:gd name="T33" fmla="*/ 6 h 210"/>
                        <a:gd name="T34" fmla="*/ 221 w 225"/>
                        <a:gd name="T35" fmla="*/ 5 h 210"/>
                        <a:gd name="T36" fmla="*/ 220 w 225"/>
                        <a:gd name="T37" fmla="*/ 4 h 210"/>
                        <a:gd name="T38" fmla="*/ 217 w 225"/>
                        <a:gd name="T39" fmla="*/ 3 h 210"/>
                        <a:gd name="T40" fmla="*/ 216 w 225"/>
                        <a:gd name="T41" fmla="*/ 3 h 210"/>
                        <a:gd name="T42" fmla="*/ 215 w 225"/>
                        <a:gd name="T43" fmla="*/ 3 h 210"/>
                        <a:gd name="T44" fmla="*/ 214 w 225"/>
                        <a:gd name="T45" fmla="*/ 3 h 210"/>
                        <a:gd name="T46" fmla="*/ 193 w 225"/>
                        <a:gd name="T47" fmla="*/ 2 h 210"/>
                        <a:gd name="T48" fmla="*/ 172 w 225"/>
                        <a:gd name="T49" fmla="*/ 1 h 210"/>
                        <a:gd name="T50" fmla="*/ 151 w 225"/>
                        <a:gd name="T51" fmla="*/ 0 h 210"/>
                        <a:gd name="T52" fmla="*/ 129 w 225"/>
                        <a:gd name="T53" fmla="*/ 0 h 210"/>
                        <a:gd name="T54" fmla="*/ 109 w 225"/>
                        <a:gd name="T55" fmla="*/ 0 h 210"/>
                        <a:gd name="T56" fmla="*/ 87 w 225"/>
                        <a:gd name="T57" fmla="*/ 0 h 210"/>
                        <a:gd name="T58" fmla="*/ 66 w 225"/>
                        <a:gd name="T59" fmla="*/ 0 h 210"/>
                        <a:gd name="T60" fmla="*/ 45 w 225"/>
                        <a:gd name="T61" fmla="*/ 1 h 210"/>
                        <a:gd name="T62" fmla="*/ 24 w 225"/>
                        <a:gd name="T63" fmla="*/ 1 h 210"/>
                        <a:gd name="T64" fmla="*/ 3 w 225"/>
                        <a:gd name="T65" fmla="*/ 2 h 210"/>
                        <a:gd name="T66" fmla="*/ 0 w 225"/>
                        <a:gd name="T67" fmla="*/ 3 h 210"/>
                        <a:gd name="T68" fmla="*/ 9 w 225"/>
                        <a:gd name="T69" fmla="*/ 17 h 210"/>
                        <a:gd name="T70" fmla="*/ 209 w 225"/>
                        <a:gd name="T71" fmla="*/ 197 h 210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10"/>
                        <a:gd name="T110" fmla="*/ 225 w 225"/>
                        <a:gd name="T111" fmla="*/ 210 h 210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10">
                          <a:moveTo>
                            <a:pt x="209" y="197"/>
                          </a:moveTo>
                          <a:lnTo>
                            <a:pt x="219" y="209"/>
                          </a:lnTo>
                          <a:lnTo>
                            <a:pt x="220" y="207"/>
                          </a:lnTo>
                          <a:lnTo>
                            <a:pt x="221" y="207"/>
                          </a:lnTo>
                          <a:lnTo>
                            <a:pt x="221" y="206"/>
                          </a:lnTo>
                          <a:lnTo>
                            <a:pt x="222" y="201"/>
                          </a:lnTo>
                          <a:lnTo>
                            <a:pt x="223" y="173"/>
                          </a:lnTo>
                          <a:lnTo>
                            <a:pt x="223" y="144"/>
                          </a:lnTo>
                          <a:lnTo>
                            <a:pt x="224" y="116"/>
                          </a:lnTo>
                          <a:lnTo>
                            <a:pt x="224" y="89"/>
                          </a:lnTo>
                          <a:lnTo>
                            <a:pt x="224" y="60"/>
                          </a:lnTo>
                          <a:lnTo>
                            <a:pt x="223" y="32"/>
                          </a:lnTo>
                          <a:lnTo>
                            <a:pt x="223" y="13"/>
                          </a:lnTo>
                          <a:lnTo>
                            <a:pt x="223" y="11"/>
                          </a:lnTo>
                          <a:lnTo>
                            <a:pt x="223" y="8"/>
                          </a:lnTo>
                          <a:lnTo>
                            <a:pt x="222" y="7"/>
                          </a:lnTo>
                          <a:lnTo>
                            <a:pt x="221" y="6"/>
                          </a:lnTo>
                          <a:lnTo>
                            <a:pt x="221" y="5"/>
                          </a:lnTo>
                          <a:lnTo>
                            <a:pt x="220" y="4"/>
                          </a:lnTo>
                          <a:lnTo>
                            <a:pt x="217" y="3"/>
                          </a:lnTo>
                          <a:lnTo>
                            <a:pt x="216" y="3"/>
                          </a:lnTo>
                          <a:lnTo>
                            <a:pt x="215" y="3"/>
                          </a:lnTo>
                          <a:lnTo>
                            <a:pt x="214" y="3"/>
                          </a:lnTo>
                          <a:lnTo>
                            <a:pt x="193" y="2"/>
                          </a:lnTo>
                          <a:lnTo>
                            <a:pt x="172" y="1"/>
                          </a:lnTo>
                          <a:lnTo>
                            <a:pt x="151" y="0"/>
                          </a:lnTo>
                          <a:lnTo>
                            <a:pt x="129" y="0"/>
                          </a:lnTo>
                          <a:lnTo>
                            <a:pt x="109" y="0"/>
                          </a:lnTo>
                          <a:lnTo>
                            <a:pt x="87" y="0"/>
                          </a:lnTo>
                          <a:lnTo>
                            <a:pt x="66" y="0"/>
                          </a:lnTo>
                          <a:lnTo>
                            <a:pt x="45" y="1"/>
                          </a:lnTo>
                          <a:lnTo>
                            <a:pt x="24" y="1"/>
                          </a:lnTo>
                          <a:lnTo>
                            <a:pt x="3" y="2"/>
                          </a:lnTo>
                          <a:lnTo>
                            <a:pt x="0" y="3"/>
                          </a:lnTo>
                          <a:lnTo>
                            <a:pt x="9" y="17"/>
                          </a:lnTo>
                          <a:lnTo>
                            <a:pt x="209" y="19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3463" y="2410"/>
                      <a:ext cx="213" cy="198"/>
                    </a:xfrm>
                    <a:custGeom>
                      <a:avLst/>
                      <a:gdLst>
                        <a:gd name="T0" fmla="*/ 189 w 213"/>
                        <a:gd name="T1" fmla="*/ 194 h 198"/>
                        <a:gd name="T2" fmla="*/ 165 w 213"/>
                        <a:gd name="T3" fmla="*/ 195 h 198"/>
                        <a:gd name="T4" fmla="*/ 142 w 213"/>
                        <a:gd name="T5" fmla="*/ 196 h 198"/>
                        <a:gd name="T6" fmla="*/ 119 w 213"/>
                        <a:gd name="T7" fmla="*/ 197 h 198"/>
                        <a:gd name="T8" fmla="*/ 95 w 213"/>
                        <a:gd name="T9" fmla="*/ 197 h 198"/>
                        <a:gd name="T10" fmla="*/ 72 w 213"/>
                        <a:gd name="T11" fmla="*/ 196 h 198"/>
                        <a:gd name="T12" fmla="*/ 49 w 213"/>
                        <a:gd name="T13" fmla="*/ 195 h 198"/>
                        <a:gd name="T14" fmla="*/ 25 w 213"/>
                        <a:gd name="T15" fmla="*/ 195 h 198"/>
                        <a:gd name="T16" fmla="*/ 2 w 213"/>
                        <a:gd name="T17" fmla="*/ 193 h 198"/>
                        <a:gd name="T18" fmla="*/ 2 w 213"/>
                        <a:gd name="T19" fmla="*/ 183 h 198"/>
                        <a:gd name="T20" fmla="*/ 1 w 213"/>
                        <a:gd name="T21" fmla="*/ 164 h 198"/>
                        <a:gd name="T22" fmla="*/ 0 w 213"/>
                        <a:gd name="T23" fmla="*/ 144 h 198"/>
                        <a:gd name="T24" fmla="*/ 0 w 213"/>
                        <a:gd name="T25" fmla="*/ 124 h 198"/>
                        <a:gd name="T26" fmla="*/ 0 w 213"/>
                        <a:gd name="T27" fmla="*/ 104 h 198"/>
                        <a:gd name="T28" fmla="*/ 0 w 213"/>
                        <a:gd name="T29" fmla="*/ 84 h 198"/>
                        <a:gd name="T30" fmla="*/ 0 w 213"/>
                        <a:gd name="T31" fmla="*/ 64 h 198"/>
                        <a:gd name="T32" fmla="*/ 0 w 213"/>
                        <a:gd name="T33" fmla="*/ 44 h 198"/>
                        <a:gd name="T34" fmla="*/ 1 w 213"/>
                        <a:gd name="T35" fmla="*/ 24 h 198"/>
                        <a:gd name="T36" fmla="*/ 1 w 213"/>
                        <a:gd name="T37" fmla="*/ 4 h 198"/>
                        <a:gd name="T38" fmla="*/ 1 w 213"/>
                        <a:gd name="T39" fmla="*/ 2 h 198"/>
                        <a:gd name="T40" fmla="*/ 5 w 213"/>
                        <a:gd name="T41" fmla="*/ 2 h 198"/>
                        <a:gd name="T42" fmla="*/ 25 w 213"/>
                        <a:gd name="T43" fmla="*/ 1 h 198"/>
                        <a:gd name="T44" fmla="*/ 46 w 213"/>
                        <a:gd name="T45" fmla="*/ 0 h 198"/>
                        <a:gd name="T46" fmla="*/ 66 w 213"/>
                        <a:gd name="T47" fmla="*/ 0 h 198"/>
                        <a:gd name="T48" fmla="*/ 87 w 213"/>
                        <a:gd name="T49" fmla="*/ 0 h 198"/>
                        <a:gd name="T50" fmla="*/ 107 w 213"/>
                        <a:gd name="T51" fmla="*/ 0 h 198"/>
                        <a:gd name="T52" fmla="*/ 128 w 213"/>
                        <a:gd name="T53" fmla="*/ 0 h 198"/>
                        <a:gd name="T54" fmla="*/ 149 w 213"/>
                        <a:gd name="T55" fmla="*/ 1 h 198"/>
                        <a:gd name="T56" fmla="*/ 169 w 213"/>
                        <a:gd name="T57" fmla="*/ 2 h 198"/>
                        <a:gd name="T58" fmla="*/ 190 w 213"/>
                        <a:gd name="T59" fmla="*/ 3 h 198"/>
                        <a:gd name="T60" fmla="*/ 210 w 213"/>
                        <a:gd name="T61" fmla="*/ 5 h 198"/>
                        <a:gd name="T62" fmla="*/ 210 w 213"/>
                        <a:gd name="T63" fmla="*/ 10 h 198"/>
                        <a:gd name="T64" fmla="*/ 211 w 213"/>
                        <a:gd name="T65" fmla="*/ 32 h 198"/>
                        <a:gd name="T66" fmla="*/ 211 w 213"/>
                        <a:gd name="T67" fmla="*/ 56 h 198"/>
                        <a:gd name="T68" fmla="*/ 212 w 213"/>
                        <a:gd name="T69" fmla="*/ 79 h 198"/>
                        <a:gd name="T70" fmla="*/ 212 w 213"/>
                        <a:gd name="T71" fmla="*/ 102 h 198"/>
                        <a:gd name="T72" fmla="*/ 211 w 213"/>
                        <a:gd name="T73" fmla="*/ 125 h 198"/>
                        <a:gd name="T74" fmla="*/ 211 w 213"/>
                        <a:gd name="T75" fmla="*/ 148 h 198"/>
                        <a:gd name="T76" fmla="*/ 210 w 213"/>
                        <a:gd name="T77" fmla="*/ 193 h 198"/>
                        <a:gd name="T78" fmla="*/ 189 w 213"/>
                        <a:gd name="T79" fmla="*/ 194 h 198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213"/>
                        <a:gd name="T121" fmla="*/ 0 h 198"/>
                        <a:gd name="T122" fmla="*/ 213 w 213"/>
                        <a:gd name="T123" fmla="*/ 198 h 198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213" h="198">
                          <a:moveTo>
                            <a:pt x="189" y="194"/>
                          </a:moveTo>
                          <a:lnTo>
                            <a:pt x="165" y="195"/>
                          </a:lnTo>
                          <a:lnTo>
                            <a:pt x="142" y="196"/>
                          </a:lnTo>
                          <a:lnTo>
                            <a:pt x="119" y="197"/>
                          </a:lnTo>
                          <a:lnTo>
                            <a:pt x="95" y="197"/>
                          </a:lnTo>
                          <a:lnTo>
                            <a:pt x="72" y="196"/>
                          </a:lnTo>
                          <a:lnTo>
                            <a:pt x="49" y="195"/>
                          </a:lnTo>
                          <a:lnTo>
                            <a:pt x="25" y="195"/>
                          </a:lnTo>
                          <a:lnTo>
                            <a:pt x="2" y="193"/>
                          </a:lnTo>
                          <a:lnTo>
                            <a:pt x="2" y="183"/>
                          </a:lnTo>
                          <a:lnTo>
                            <a:pt x="1" y="164"/>
                          </a:lnTo>
                          <a:lnTo>
                            <a:pt x="0" y="144"/>
                          </a:lnTo>
                          <a:lnTo>
                            <a:pt x="0" y="124"/>
                          </a:lnTo>
                          <a:lnTo>
                            <a:pt x="0" y="104"/>
                          </a:lnTo>
                          <a:lnTo>
                            <a:pt x="0" y="84"/>
                          </a:lnTo>
                          <a:lnTo>
                            <a:pt x="0" y="64"/>
                          </a:lnTo>
                          <a:lnTo>
                            <a:pt x="0" y="44"/>
                          </a:lnTo>
                          <a:lnTo>
                            <a:pt x="1" y="24"/>
                          </a:lnTo>
                          <a:lnTo>
                            <a:pt x="1" y="4"/>
                          </a:lnTo>
                          <a:lnTo>
                            <a:pt x="1" y="2"/>
                          </a:lnTo>
                          <a:lnTo>
                            <a:pt x="5" y="2"/>
                          </a:lnTo>
                          <a:lnTo>
                            <a:pt x="25" y="1"/>
                          </a:lnTo>
                          <a:lnTo>
                            <a:pt x="46" y="0"/>
                          </a:lnTo>
                          <a:lnTo>
                            <a:pt x="66" y="0"/>
                          </a:lnTo>
                          <a:lnTo>
                            <a:pt x="87" y="0"/>
                          </a:lnTo>
                          <a:lnTo>
                            <a:pt x="107" y="0"/>
                          </a:lnTo>
                          <a:lnTo>
                            <a:pt x="128" y="0"/>
                          </a:lnTo>
                          <a:lnTo>
                            <a:pt x="149" y="1"/>
                          </a:lnTo>
                          <a:lnTo>
                            <a:pt x="169" y="2"/>
                          </a:lnTo>
                          <a:lnTo>
                            <a:pt x="190" y="3"/>
                          </a:lnTo>
                          <a:lnTo>
                            <a:pt x="210" y="5"/>
                          </a:lnTo>
                          <a:lnTo>
                            <a:pt x="210" y="10"/>
                          </a:lnTo>
                          <a:lnTo>
                            <a:pt x="211" y="32"/>
                          </a:lnTo>
                          <a:lnTo>
                            <a:pt x="211" y="56"/>
                          </a:lnTo>
                          <a:lnTo>
                            <a:pt x="212" y="79"/>
                          </a:lnTo>
                          <a:lnTo>
                            <a:pt x="212" y="102"/>
                          </a:lnTo>
                          <a:lnTo>
                            <a:pt x="211" y="125"/>
                          </a:lnTo>
                          <a:lnTo>
                            <a:pt x="211" y="148"/>
                          </a:lnTo>
                          <a:lnTo>
                            <a:pt x="210" y="193"/>
                          </a:lnTo>
                          <a:lnTo>
                            <a:pt x="189" y="19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3483" y="2424"/>
                      <a:ext cx="181" cy="165"/>
                    </a:xfrm>
                    <a:custGeom>
                      <a:avLst/>
                      <a:gdLst>
                        <a:gd name="T0" fmla="*/ 0 w 181"/>
                        <a:gd name="T1" fmla="*/ 162 h 165"/>
                        <a:gd name="T2" fmla="*/ 0 w 181"/>
                        <a:gd name="T3" fmla="*/ 0 h 165"/>
                        <a:gd name="T4" fmla="*/ 180 w 181"/>
                        <a:gd name="T5" fmla="*/ 1 h 165"/>
                        <a:gd name="T6" fmla="*/ 180 w 181"/>
                        <a:gd name="T7" fmla="*/ 164 h 165"/>
                        <a:gd name="T8" fmla="*/ 0 w 181"/>
                        <a:gd name="T9" fmla="*/ 162 h 1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165"/>
                        <a:gd name="T17" fmla="*/ 181 w 181"/>
                        <a:gd name="T18" fmla="*/ 165 h 1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165">
                          <a:moveTo>
                            <a:pt x="0" y="162"/>
                          </a:moveTo>
                          <a:lnTo>
                            <a:pt x="0" y="0"/>
                          </a:lnTo>
                          <a:lnTo>
                            <a:pt x="180" y="1"/>
                          </a:lnTo>
                          <a:lnTo>
                            <a:pt x="180" y="164"/>
                          </a:lnTo>
                          <a:lnTo>
                            <a:pt x="0" y="162"/>
                          </a:lnTo>
                        </a:path>
                      </a:pathLst>
                    </a:custGeom>
                    <a:solidFill>
                      <a:srgbClr val="00EAFF"/>
                    </a:solidFill>
                    <a:ln w="12699" cap="rnd">
                      <a:solidFill>
                        <a:srgbClr val="00EA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0" y="2467"/>
                      <a:ext cx="205" cy="1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aphicFrame>
                <p:nvGraphicFramePr>
                  <p:cNvPr id="76" name="Object 180"/>
                  <p:cNvGraphicFramePr>
                    <a:graphicFrameLocks/>
                  </p:cNvGraphicFramePr>
                  <p:nvPr/>
                </p:nvGraphicFramePr>
                <p:xfrm>
                  <a:off x="3766" y="2613"/>
                  <a:ext cx="199" cy="155"/>
                </p:xfrm>
                <a:graphic>
                  <a:graphicData uri="http://schemas.openxmlformats.org/presentationml/2006/ole">
                    <p:oleObj spid="_x0000_s5124" name="Image.Server" r:id="rId5" imgW="315720" imgH="245880" progId="">
                      <p:embed/>
                    </p:oleObj>
                  </a:graphicData>
                </a:graphic>
              </p:graphicFrame>
            </p:grpSp>
            <p:grpSp>
              <p:nvGrpSpPr>
                <p:cNvPr id="72" name="Group 181"/>
                <p:cNvGrpSpPr>
                  <a:grpSpLocks/>
                </p:cNvGrpSpPr>
                <p:nvPr/>
              </p:nvGrpSpPr>
              <p:grpSpPr bwMode="auto">
                <a:xfrm>
                  <a:off x="3860" y="2787"/>
                  <a:ext cx="50" cy="60"/>
                  <a:chOff x="3860" y="2787"/>
                  <a:chExt cx="50" cy="60"/>
                </a:xfrm>
              </p:grpSpPr>
              <p:sp>
                <p:nvSpPr>
                  <p:cNvPr id="73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3860" y="2787"/>
                    <a:ext cx="50" cy="60"/>
                  </a:xfrm>
                  <a:prstGeom prst="rect">
                    <a:avLst/>
                  </a:prstGeom>
                  <a:solidFill>
                    <a:schemeClr val="tx1"/>
                  </a:solidFill>
                  <a:ln w="12699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4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2811"/>
                    <a:ext cx="20" cy="2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699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184"/>
              <p:cNvGrpSpPr>
                <a:grpSpLocks/>
              </p:cNvGrpSpPr>
              <p:nvPr/>
            </p:nvGrpSpPr>
            <p:grpSpPr bwMode="auto">
              <a:xfrm>
                <a:off x="3420" y="3244"/>
                <a:ext cx="756" cy="520"/>
                <a:chOff x="3357" y="2374"/>
                <a:chExt cx="608" cy="484"/>
              </a:xfrm>
            </p:grpSpPr>
            <p:grpSp>
              <p:nvGrpSpPr>
                <p:cNvPr id="13" name="Group 185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608" cy="484"/>
                  <a:chOff x="3357" y="2374"/>
                  <a:chExt cx="608" cy="484"/>
                </a:xfrm>
              </p:grpSpPr>
              <p:grpSp>
                <p:nvGrpSpPr>
                  <p:cNvPr id="17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3357" y="2374"/>
                    <a:ext cx="436" cy="484"/>
                    <a:chOff x="3357" y="2374"/>
                    <a:chExt cx="436" cy="484"/>
                  </a:xfrm>
                </p:grpSpPr>
                <p:sp>
                  <p:nvSpPr>
                    <p:cNvPr id="19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344" cy="38"/>
                    </a:xfrm>
                    <a:custGeom>
                      <a:avLst/>
                      <a:gdLst>
                        <a:gd name="T0" fmla="*/ 0 w 344"/>
                        <a:gd name="T1" fmla="*/ 37 h 38"/>
                        <a:gd name="T2" fmla="*/ 21 w 344"/>
                        <a:gd name="T3" fmla="*/ 0 h 38"/>
                        <a:gd name="T4" fmla="*/ 310 w 344"/>
                        <a:gd name="T5" fmla="*/ 0 h 38"/>
                        <a:gd name="T6" fmla="*/ 343 w 344"/>
                        <a:gd name="T7" fmla="*/ 37 h 38"/>
                        <a:gd name="T8" fmla="*/ 0 w 344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38"/>
                        <a:gd name="T17" fmla="*/ 344 w 344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310" y="0"/>
                          </a:lnTo>
                          <a:lnTo>
                            <a:pt x="343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3409" y="2653"/>
                      <a:ext cx="153" cy="38"/>
                    </a:xfrm>
                    <a:custGeom>
                      <a:avLst/>
                      <a:gdLst>
                        <a:gd name="T0" fmla="*/ 0 w 153"/>
                        <a:gd name="T1" fmla="*/ 37 h 38"/>
                        <a:gd name="T2" fmla="*/ 21 w 153"/>
                        <a:gd name="T3" fmla="*/ 0 h 38"/>
                        <a:gd name="T4" fmla="*/ 152 w 153"/>
                        <a:gd name="T5" fmla="*/ 0 h 38"/>
                        <a:gd name="T6" fmla="*/ 148 w 153"/>
                        <a:gd name="T7" fmla="*/ 37 h 38"/>
                        <a:gd name="T8" fmla="*/ 0 w 153"/>
                        <a:gd name="T9" fmla="*/ 37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3"/>
                        <a:gd name="T16" fmla="*/ 0 h 38"/>
                        <a:gd name="T17" fmla="*/ 153 w 153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3" h="38">
                          <a:moveTo>
                            <a:pt x="0" y="37"/>
                          </a:moveTo>
                          <a:lnTo>
                            <a:pt x="21" y="0"/>
                          </a:lnTo>
                          <a:lnTo>
                            <a:pt x="152" y="0"/>
                          </a:lnTo>
                          <a:lnTo>
                            <a:pt x="148" y="37"/>
                          </a:lnTo>
                          <a:lnTo>
                            <a:pt x="0" y="3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3409" y="2690"/>
                      <a:ext cx="344" cy="93"/>
                    </a:xfrm>
                    <a:custGeom>
                      <a:avLst/>
                      <a:gdLst>
                        <a:gd name="T0" fmla="*/ 0 w 344"/>
                        <a:gd name="T1" fmla="*/ 0 h 93"/>
                        <a:gd name="T2" fmla="*/ 343 w 344"/>
                        <a:gd name="T3" fmla="*/ 0 h 93"/>
                        <a:gd name="T4" fmla="*/ 343 w 344"/>
                        <a:gd name="T5" fmla="*/ 92 h 93"/>
                        <a:gd name="T6" fmla="*/ 0 w 344"/>
                        <a:gd name="T7" fmla="*/ 92 h 93"/>
                        <a:gd name="T8" fmla="*/ 0 w 344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4"/>
                        <a:gd name="T16" fmla="*/ 0 h 93"/>
                        <a:gd name="T17" fmla="*/ 344 w 344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4" h="93">
                          <a:moveTo>
                            <a:pt x="0" y="0"/>
                          </a:moveTo>
                          <a:lnTo>
                            <a:pt x="343" y="0"/>
                          </a:lnTo>
                          <a:lnTo>
                            <a:pt x="343" y="92"/>
                          </a:lnTo>
                          <a:lnTo>
                            <a:pt x="0" y="9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3430" y="2712"/>
                      <a:ext cx="56" cy="29"/>
                    </a:xfrm>
                    <a:custGeom>
                      <a:avLst/>
                      <a:gdLst>
                        <a:gd name="T0" fmla="*/ 0 w 56"/>
                        <a:gd name="T1" fmla="*/ 28 h 29"/>
                        <a:gd name="T2" fmla="*/ 0 w 56"/>
                        <a:gd name="T3" fmla="*/ 0 h 29"/>
                        <a:gd name="T4" fmla="*/ 55 w 56"/>
                        <a:gd name="T5" fmla="*/ 0 h 29"/>
                        <a:gd name="T6" fmla="*/ 55 w 56"/>
                        <a:gd name="T7" fmla="*/ 28 h 29"/>
                        <a:gd name="T8" fmla="*/ 0 w 56"/>
                        <a:gd name="T9" fmla="*/ 28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"/>
                        <a:gd name="T16" fmla="*/ 0 h 29"/>
                        <a:gd name="T17" fmla="*/ 56 w 56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" h="29">
                          <a:moveTo>
                            <a:pt x="0" y="28"/>
                          </a:moveTo>
                          <a:lnTo>
                            <a:pt x="0" y="0"/>
                          </a:lnTo>
                          <a:lnTo>
                            <a:pt x="55" y="0"/>
                          </a:lnTo>
                          <a:lnTo>
                            <a:pt x="55" y="28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3411" y="2693"/>
                      <a:ext cx="139" cy="86"/>
                    </a:xfrm>
                    <a:custGeom>
                      <a:avLst/>
                      <a:gdLst>
                        <a:gd name="T0" fmla="*/ 138 w 139"/>
                        <a:gd name="T1" fmla="*/ 85 h 86"/>
                        <a:gd name="T2" fmla="*/ 138 w 139"/>
                        <a:gd name="T3" fmla="*/ 0 h 86"/>
                        <a:gd name="T4" fmla="*/ 0 w 139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139"/>
                        <a:gd name="T10" fmla="*/ 0 h 86"/>
                        <a:gd name="T11" fmla="*/ 139 w 139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9" h="86">
                          <a:moveTo>
                            <a:pt x="138" y="85"/>
                          </a:moveTo>
                          <a:lnTo>
                            <a:pt x="13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3721" y="2714"/>
                      <a:ext cx="30" cy="21"/>
                    </a:xfrm>
                    <a:custGeom>
                      <a:avLst/>
                      <a:gdLst>
                        <a:gd name="T0" fmla="*/ 29 w 30"/>
                        <a:gd name="T1" fmla="*/ 20 h 21"/>
                        <a:gd name="T2" fmla="*/ 8 w 30"/>
                        <a:gd name="T3" fmla="*/ 20 h 21"/>
                        <a:gd name="T4" fmla="*/ 7 w 30"/>
                        <a:gd name="T5" fmla="*/ 20 h 21"/>
                        <a:gd name="T6" fmla="*/ 5 w 30"/>
                        <a:gd name="T7" fmla="*/ 20 h 21"/>
                        <a:gd name="T8" fmla="*/ 4 w 30"/>
                        <a:gd name="T9" fmla="*/ 19 h 21"/>
                        <a:gd name="T10" fmla="*/ 3 w 30"/>
                        <a:gd name="T11" fmla="*/ 18 h 21"/>
                        <a:gd name="T12" fmla="*/ 2 w 30"/>
                        <a:gd name="T13" fmla="*/ 17 h 21"/>
                        <a:gd name="T14" fmla="*/ 1 w 30"/>
                        <a:gd name="T15" fmla="*/ 16 h 21"/>
                        <a:gd name="T16" fmla="*/ 1 w 30"/>
                        <a:gd name="T17" fmla="*/ 14 h 21"/>
                        <a:gd name="T18" fmla="*/ 0 w 30"/>
                        <a:gd name="T19" fmla="*/ 13 h 21"/>
                        <a:gd name="T20" fmla="*/ 0 w 30"/>
                        <a:gd name="T21" fmla="*/ 12 h 21"/>
                        <a:gd name="T22" fmla="*/ 0 w 30"/>
                        <a:gd name="T23" fmla="*/ 10 h 21"/>
                        <a:gd name="T24" fmla="*/ 0 w 30"/>
                        <a:gd name="T25" fmla="*/ 8 h 21"/>
                        <a:gd name="T26" fmla="*/ 0 w 30"/>
                        <a:gd name="T27" fmla="*/ 7 h 21"/>
                        <a:gd name="T28" fmla="*/ 0 w 30"/>
                        <a:gd name="T29" fmla="*/ 5 h 21"/>
                        <a:gd name="T30" fmla="*/ 1 w 30"/>
                        <a:gd name="T31" fmla="*/ 4 h 21"/>
                        <a:gd name="T32" fmla="*/ 2 w 30"/>
                        <a:gd name="T33" fmla="*/ 3 h 21"/>
                        <a:gd name="T34" fmla="*/ 3 w 30"/>
                        <a:gd name="T35" fmla="*/ 2 h 21"/>
                        <a:gd name="T36" fmla="*/ 4 w 30"/>
                        <a:gd name="T37" fmla="*/ 1 h 21"/>
                        <a:gd name="T38" fmla="*/ 5 w 30"/>
                        <a:gd name="T39" fmla="*/ 0 h 21"/>
                        <a:gd name="T40" fmla="*/ 6 w 30"/>
                        <a:gd name="T41" fmla="*/ 0 h 21"/>
                        <a:gd name="T42" fmla="*/ 7 w 30"/>
                        <a:gd name="T43" fmla="*/ 0 h 21"/>
                        <a:gd name="T44" fmla="*/ 8 w 30"/>
                        <a:gd name="T45" fmla="*/ 0 h 21"/>
                        <a:gd name="T46" fmla="*/ 10 w 30"/>
                        <a:gd name="T47" fmla="*/ 0 h 21"/>
                        <a:gd name="T48" fmla="*/ 29 w 30"/>
                        <a:gd name="T49" fmla="*/ 0 h 2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0"/>
                        <a:gd name="T76" fmla="*/ 0 h 21"/>
                        <a:gd name="T77" fmla="*/ 30 w 30"/>
                        <a:gd name="T78" fmla="*/ 21 h 2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0" h="21">
                          <a:moveTo>
                            <a:pt x="29" y="20"/>
                          </a:moveTo>
                          <a:lnTo>
                            <a:pt x="8" y="20"/>
                          </a:lnTo>
                          <a:lnTo>
                            <a:pt x="7" y="20"/>
                          </a:lnTo>
                          <a:lnTo>
                            <a:pt x="5" y="20"/>
                          </a:lnTo>
                          <a:lnTo>
                            <a:pt x="4" y="19"/>
                          </a:lnTo>
                          <a:lnTo>
                            <a:pt x="3" y="18"/>
                          </a:lnTo>
                          <a:lnTo>
                            <a:pt x="2" y="17"/>
                          </a:lnTo>
                          <a:lnTo>
                            <a:pt x="1" y="16"/>
                          </a:lnTo>
                          <a:lnTo>
                            <a:pt x="1" y="14"/>
                          </a:lnTo>
                          <a:lnTo>
                            <a:pt x="0" y="13"/>
                          </a:lnTo>
                          <a:lnTo>
                            <a:pt x="0" y="12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1" y="4"/>
                          </a:lnTo>
                          <a:lnTo>
                            <a:pt x="2" y="3"/>
                          </a:lnTo>
                          <a:lnTo>
                            <a:pt x="3" y="2"/>
                          </a:lnTo>
                          <a:lnTo>
                            <a:pt x="4" y="1"/>
                          </a:lnTo>
                          <a:lnTo>
                            <a:pt x="5" y="0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8" y="0"/>
                          </a:lnTo>
                          <a:lnTo>
                            <a:pt x="10" y="0"/>
                          </a:lnTo>
                          <a:lnTo>
                            <a:pt x="29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3685" y="2693"/>
                      <a:ext cx="17" cy="86"/>
                    </a:xfrm>
                    <a:custGeom>
                      <a:avLst/>
                      <a:gdLst>
                        <a:gd name="T0" fmla="*/ 16 w 17"/>
                        <a:gd name="T1" fmla="*/ 0 h 86"/>
                        <a:gd name="T2" fmla="*/ 0 w 17"/>
                        <a:gd name="T3" fmla="*/ 85 h 86"/>
                        <a:gd name="T4" fmla="*/ 16 w 17"/>
                        <a:gd name="T5" fmla="*/ 85 h 86"/>
                        <a:gd name="T6" fmla="*/ 16 w 17"/>
                        <a:gd name="T7" fmla="*/ 0 h 8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86"/>
                        <a:gd name="T14" fmla="*/ 17 w 17"/>
                        <a:gd name="T15" fmla="*/ 86 h 8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86">
                          <a:moveTo>
                            <a:pt x="16" y="0"/>
                          </a:moveTo>
                          <a:lnTo>
                            <a:pt x="0" y="85"/>
                          </a:lnTo>
                          <a:lnTo>
                            <a:pt x="16" y="85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B5B5B5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3694" y="2693"/>
                      <a:ext cx="57" cy="86"/>
                    </a:xfrm>
                    <a:custGeom>
                      <a:avLst/>
                      <a:gdLst>
                        <a:gd name="T0" fmla="*/ 0 w 57"/>
                        <a:gd name="T1" fmla="*/ 85 h 86"/>
                        <a:gd name="T2" fmla="*/ 0 w 57"/>
                        <a:gd name="T3" fmla="*/ 0 h 86"/>
                        <a:gd name="T4" fmla="*/ 56 w 57"/>
                        <a:gd name="T5" fmla="*/ 0 h 86"/>
                        <a:gd name="T6" fmla="*/ 0 60000 65536"/>
                        <a:gd name="T7" fmla="*/ 0 60000 65536"/>
                        <a:gd name="T8" fmla="*/ 0 60000 65536"/>
                        <a:gd name="T9" fmla="*/ 0 w 57"/>
                        <a:gd name="T10" fmla="*/ 0 h 86"/>
                        <a:gd name="T11" fmla="*/ 57 w 57"/>
                        <a:gd name="T12" fmla="*/ 86 h 8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" h="86">
                          <a:moveTo>
                            <a:pt x="0" y="85"/>
                          </a:moveTo>
                          <a:lnTo>
                            <a:pt x="0" y="0"/>
                          </a:lnTo>
                          <a:lnTo>
                            <a:pt x="56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Line 19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75" y="2744"/>
                      <a:ext cx="119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3573" y="2702"/>
                      <a:ext cx="122" cy="77"/>
                    </a:xfrm>
                    <a:custGeom>
                      <a:avLst/>
                      <a:gdLst>
                        <a:gd name="T0" fmla="*/ 0 w 122"/>
                        <a:gd name="T1" fmla="*/ 76 h 77"/>
                        <a:gd name="T2" fmla="*/ 0 w 122"/>
                        <a:gd name="T3" fmla="*/ 0 h 77"/>
                        <a:gd name="T4" fmla="*/ 121 w 122"/>
                        <a:gd name="T5" fmla="*/ 0 h 77"/>
                        <a:gd name="T6" fmla="*/ 0 60000 65536"/>
                        <a:gd name="T7" fmla="*/ 0 60000 65536"/>
                        <a:gd name="T8" fmla="*/ 0 60000 65536"/>
                        <a:gd name="T9" fmla="*/ 0 w 122"/>
                        <a:gd name="T10" fmla="*/ 0 h 77"/>
                        <a:gd name="T11" fmla="*/ 122 w 122"/>
                        <a:gd name="T12" fmla="*/ 77 h 7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2" h="77">
                          <a:moveTo>
                            <a:pt x="0" y="76"/>
                          </a:moveTo>
                          <a:lnTo>
                            <a:pt x="0" y="0"/>
                          </a:lnTo>
                          <a:lnTo>
                            <a:pt x="121" y="0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Line 1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0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" name="Line 2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1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Line 2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29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35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0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Line 2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46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2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57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3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3594" y="2712"/>
                      <a:ext cx="77" cy="23"/>
                    </a:xfrm>
                    <a:custGeom>
                      <a:avLst/>
                      <a:gdLst>
                        <a:gd name="T0" fmla="*/ 0 w 77"/>
                        <a:gd name="T1" fmla="*/ 22 h 23"/>
                        <a:gd name="T2" fmla="*/ 0 w 77"/>
                        <a:gd name="T3" fmla="*/ 0 h 23"/>
                        <a:gd name="T4" fmla="*/ 76 w 77"/>
                        <a:gd name="T5" fmla="*/ 0 h 23"/>
                        <a:gd name="T6" fmla="*/ 76 w 77"/>
                        <a:gd name="T7" fmla="*/ 22 h 23"/>
                        <a:gd name="T8" fmla="*/ 0 w 77"/>
                        <a:gd name="T9" fmla="*/ 22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7"/>
                        <a:gd name="T16" fmla="*/ 0 h 23"/>
                        <a:gd name="T17" fmla="*/ 77 w 77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7" h="23">
                          <a:moveTo>
                            <a:pt x="0" y="22"/>
                          </a:moveTo>
                          <a:lnTo>
                            <a:pt x="0" y="0"/>
                          </a:lnTo>
                          <a:lnTo>
                            <a:pt x="76" y="0"/>
                          </a:lnTo>
                          <a:lnTo>
                            <a:pt x="76" y="22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3597" y="2718"/>
                      <a:ext cx="72" cy="17"/>
                    </a:xfrm>
                    <a:custGeom>
                      <a:avLst/>
                      <a:gdLst>
                        <a:gd name="T0" fmla="*/ 0 w 72"/>
                        <a:gd name="T1" fmla="*/ 16 h 17"/>
                        <a:gd name="T2" fmla="*/ 0 w 72"/>
                        <a:gd name="T3" fmla="*/ 0 h 17"/>
                        <a:gd name="T4" fmla="*/ 71 w 72"/>
                        <a:gd name="T5" fmla="*/ 0 h 17"/>
                        <a:gd name="T6" fmla="*/ 71 w 72"/>
                        <a:gd name="T7" fmla="*/ 16 h 17"/>
                        <a:gd name="T8" fmla="*/ 0 w 72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7"/>
                        <a:gd name="T17" fmla="*/ 72 w 72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1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3611" y="2715"/>
                      <a:ext cx="41" cy="17"/>
                    </a:xfrm>
                    <a:custGeom>
                      <a:avLst/>
                      <a:gdLst>
                        <a:gd name="T0" fmla="*/ 0 w 41"/>
                        <a:gd name="T1" fmla="*/ 16 h 17"/>
                        <a:gd name="T2" fmla="*/ 0 w 41"/>
                        <a:gd name="T3" fmla="*/ 0 h 17"/>
                        <a:gd name="T4" fmla="*/ 40 w 41"/>
                        <a:gd name="T5" fmla="*/ 0 h 17"/>
                        <a:gd name="T6" fmla="*/ 40 w 41"/>
                        <a:gd name="T7" fmla="*/ 16 h 17"/>
                        <a:gd name="T8" fmla="*/ 0 w 41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"/>
                        <a:gd name="T16" fmla="*/ 0 h 17"/>
                        <a:gd name="T17" fmla="*/ 41 w 4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40" y="0"/>
                          </a:ln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3611" y="2724"/>
                      <a:ext cx="41" cy="17"/>
                    </a:xfrm>
                    <a:custGeom>
                      <a:avLst/>
                      <a:gdLst>
                        <a:gd name="T0" fmla="*/ 40 w 41"/>
                        <a:gd name="T1" fmla="*/ 0 h 17"/>
                        <a:gd name="T2" fmla="*/ 40 w 41"/>
                        <a:gd name="T3" fmla="*/ 16 h 17"/>
                        <a:gd name="T4" fmla="*/ 0 w 41"/>
                        <a:gd name="T5" fmla="*/ 16 h 17"/>
                        <a:gd name="T6" fmla="*/ 0 60000 65536"/>
                        <a:gd name="T7" fmla="*/ 0 60000 65536"/>
                        <a:gd name="T8" fmla="*/ 0 60000 65536"/>
                        <a:gd name="T9" fmla="*/ 0 w 41"/>
                        <a:gd name="T10" fmla="*/ 0 h 17"/>
                        <a:gd name="T11" fmla="*/ 41 w 41"/>
                        <a:gd name="T12" fmla="*/ 17 h 1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" h="17">
                          <a:moveTo>
                            <a:pt x="40" y="0"/>
                          </a:moveTo>
                          <a:lnTo>
                            <a:pt x="40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360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3654" y="272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0 h 17"/>
                        <a:gd name="T4" fmla="*/ 16 w 17"/>
                        <a:gd name="T5" fmla="*/ 0 h 17"/>
                        <a:gd name="T6" fmla="*/ 16 w 17"/>
                        <a:gd name="T7" fmla="*/ 16 h 17"/>
                        <a:gd name="T8" fmla="*/ 0 w 17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3723" y="2715"/>
                      <a:ext cx="17" cy="19"/>
                    </a:xfrm>
                    <a:custGeom>
                      <a:avLst/>
                      <a:gdLst>
                        <a:gd name="T0" fmla="*/ 16 w 17"/>
                        <a:gd name="T1" fmla="*/ 0 h 19"/>
                        <a:gd name="T2" fmla="*/ 16 w 17"/>
                        <a:gd name="T3" fmla="*/ 18 h 19"/>
                        <a:gd name="T4" fmla="*/ 7 w 17"/>
                        <a:gd name="T5" fmla="*/ 18 h 19"/>
                        <a:gd name="T6" fmla="*/ 6 w 17"/>
                        <a:gd name="T7" fmla="*/ 18 h 19"/>
                        <a:gd name="T8" fmla="*/ 5 w 17"/>
                        <a:gd name="T9" fmla="*/ 17 h 19"/>
                        <a:gd name="T10" fmla="*/ 4 w 17"/>
                        <a:gd name="T11" fmla="*/ 16 h 19"/>
                        <a:gd name="T12" fmla="*/ 3 w 17"/>
                        <a:gd name="T13" fmla="*/ 16 h 19"/>
                        <a:gd name="T14" fmla="*/ 2 w 17"/>
                        <a:gd name="T15" fmla="*/ 15 h 19"/>
                        <a:gd name="T16" fmla="*/ 1 w 17"/>
                        <a:gd name="T17" fmla="*/ 14 h 19"/>
                        <a:gd name="T18" fmla="*/ 0 w 17"/>
                        <a:gd name="T19" fmla="*/ 12 h 19"/>
                        <a:gd name="T20" fmla="*/ 0 w 17"/>
                        <a:gd name="T21" fmla="*/ 11 h 19"/>
                        <a:gd name="T22" fmla="*/ 0 w 17"/>
                        <a:gd name="T23" fmla="*/ 10 h 19"/>
                        <a:gd name="T24" fmla="*/ 0 w 17"/>
                        <a:gd name="T25" fmla="*/ 8 h 19"/>
                        <a:gd name="T26" fmla="*/ 0 w 17"/>
                        <a:gd name="T27" fmla="*/ 6 h 19"/>
                        <a:gd name="T28" fmla="*/ 0 w 17"/>
                        <a:gd name="T29" fmla="*/ 5 h 19"/>
                        <a:gd name="T30" fmla="*/ 0 w 17"/>
                        <a:gd name="T31" fmla="*/ 4 h 19"/>
                        <a:gd name="T32" fmla="*/ 1 w 17"/>
                        <a:gd name="T33" fmla="*/ 3 h 19"/>
                        <a:gd name="T34" fmla="*/ 2 w 17"/>
                        <a:gd name="T35" fmla="*/ 2 h 19"/>
                        <a:gd name="T36" fmla="*/ 3 w 17"/>
                        <a:gd name="T37" fmla="*/ 1 h 19"/>
                        <a:gd name="T38" fmla="*/ 4 w 17"/>
                        <a:gd name="T39" fmla="*/ 0 h 19"/>
                        <a:gd name="T40" fmla="*/ 5 w 17"/>
                        <a:gd name="T41" fmla="*/ 0 h 19"/>
                        <a:gd name="T42" fmla="*/ 7 w 17"/>
                        <a:gd name="T43" fmla="*/ 0 h 19"/>
                        <a:gd name="T44" fmla="*/ 16 w 17"/>
                        <a:gd name="T45" fmla="*/ 0 h 1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"/>
                        <a:gd name="T70" fmla="*/ 0 h 19"/>
                        <a:gd name="T71" fmla="*/ 17 w 17"/>
                        <a:gd name="T72" fmla="*/ 19 h 1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" h="19">
                          <a:moveTo>
                            <a:pt x="16" y="0"/>
                          </a:moveTo>
                          <a:lnTo>
                            <a:pt x="16" y="18"/>
                          </a:lnTo>
                          <a:lnTo>
                            <a:pt x="7" y="18"/>
                          </a:lnTo>
                          <a:lnTo>
                            <a:pt x="6" y="18"/>
                          </a:lnTo>
                          <a:lnTo>
                            <a:pt x="5" y="17"/>
                          </a:lnTo>
                          <a:lnTo>
                            <a:pt x="4" y="16"/>
                          </a:lnTo>
                          <a:lnTo>
                            <a:pt x="3" y="16"/>
                          </a:lnTo>
                          <a:lnTo>
                            <a:pt x="2" y="15"/>
                          </a:lnTo>
                          <a:lnTo>
                            <a:pt x="1" y="14"/>
                          </a:lnTo>
                          <a:lnTo>
                            <a:pt x="0" y="12"/>
                          </a:lnTo>
                          <a:lnTo>
                            <a:pt x="0" y="11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4"/>
                          </a:ln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4" y="0"/>
                          </a:ln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3409" y="2765"/>
                      <a:ext cx="78" cy="17"/>
                    </a:xfrm>
                    <a:custGeom>
                      <a:avLst/>
                      <a:gdLst>
                        <a:gd name="T0" fmla="*/ 0 w 78"/>
                        <a:gd name="T1" fmla="*/ 16 h 17"/>
                        <a:gd name="T2" fmla="*/ 0 w 78"/>
                        <a:gd name="T3" fmla="*/ 0 h 17"/>
                        <a:gd name="T4" fmla="*/ 71 w 78"/>
                        <a:gd name="T5" fmla="*/ 0 h 17"/>
                        <a:gd name="T6" fmla="*/ 77 w 78"/>
                        <a:gd name="T7" fmla="*/ 16 h 17"/>
                        <a:gd name="T8" fmla="*/ 0 w 78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7"/>
                        <a:gd name="T17" fmla="*/ 78 w 78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7">
                          <a:moveTo>
                            <a:pt x="0" y="16"/>
                          </a:moveTo>
                          <a:lnTo>
                            <a:pt x="0" y="0"/>
                          </a:lnTo>
                          <a:lnTo>
                            <a:pt x="71" y="0"/>
                          </a:lnTo>
                          <a:lnTo>
                            <a:pt x="77" y="16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Line 2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68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4" y="2774"/>
                      <a:ext cx="15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3357" y="2768"/>
                      <a:ext cx="436" cy="86"/>
                    </a:xfrm>
                    <a:custGeom>
                      <a:avLst/>
                      <a:gdLst>
                        <a:gd name="T0" fmla="*/ 16 w 436"/>
                        <a:gd name="T1" fmla="*/ 0 h 86"/>
                        <a:gd name="T2" fmla="*/ 403 w 436"/>
                        <a:gd name="T3" fmla="*/ 0 h 86"/>
                        <a:gd name="T4" fmla="*/ 435 w 436"/>
                        <a:gd name="T5" fmla="*/ 68 h 86"/>
                        <a:gd name="T6" fmla="*/ 433 w 436"/>
                        <a:gd name="T7" fmla="*/ 79 h 86"/>
                        <a:gd name="T8" fmla="*/ 430 w 436"/>
                        <a:gd name="T9" fmla="*/ 85 h 86"/>
                        <a:gd name="T10" fmla="*/ 5 w 436"/>
                        <a:gd name="T11" fmla="*/ 85 h 86"/>
                        <a:gd name="T12" fmla="*/ 0 w 436"/>
                        <a:gd name="T13" fmla="*/ 73 h 86"/>
                        <a:gd name="T14" fmla="*/ 0 w 436"/>
                        <a:gd name="T15" fmla="*/ 66 h 86"/>
                        <a:gd name="T16" fmla="*/ 16 w 436"/>
                        <a:gd name="T17" fmla="*/ 0 h 8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6"/>
                        <a:gd name="T28" fmla="*/ 0 h 86"/>
                        <a:gd name="T29" fmla="*/ 436 w 436"/>
                        <a:gd name="T30" fmla="*/ 86 h 8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6" h="86">
                          <a:moveTo>
                            <a:pt x="16" y="0"/>
                          </a:moveTo>
                          <a:lnTo>
                            <a:pt x="403" y="0"/>
                          </a:lnTo>
                          <a:lnTo>
                            <a:pt x="435" y="68"/>
                          </a:lnTo>
                          <a:lnTo>
                            <a:pt x="433" y="79"/>
                          </a:lnTo>
                          <a:lnTo>
                            <a:pt x="430" y="85"/>
                          </a:lnTo>
                          <a:lnTo>
                            <a:pt x="5" y="85"/>
                          </a:lnTo>
                          <a:lnTo>
                            <a:pt x="0" y="73"/>
                          </a:lnTo>
                          <a:lnTo>
                            <a:pt x="0" y="6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3378" y="2798"/>
                      <a:ext cx="235" cy="28"/>
                    </a:xfrm>
                    <a:custGeom>
                      <a:avLst/>
                      <a:gdLst>
                        <a:gd name="T0" fmla="*/ 0 w 235"/>
                        <a:gd name="T1" fmla="*/ 27 h 28"/>
                        <a:gd name="T2" fmla="*/ 5 w 235"/>
                        <a:gd name="T3" fmla="*/ 0 h 28"/>
                        <a:gd name="T4" fmla="*/ 230 w 235"/>
                        <a:gd name="T5" fmla="*/ 0 h 28"/>
                        <a:gd name="T6" fmla="*/ 234 w 235"/>
                        <a:gd name="T7" fmla="*/ 27 h 28"/>
                        <a:gd name="T8" fmla="*/ 0 w 235"/>
                        <a:gd name="T9" fmla="*/ 27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5"/>
                        <a:gd name="T16" fmla="*/ 0 h 28"/>
                        <a:gd name="T17" fmla="*/ 235 w 235"/>
                        <a:gd name="T18" fmla="*/ 28 h 2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5" h="28">
                          <a:moveTo>
                            <a:pt x="0" y="27"/>
                          </a:moveTo>
                          <a:lnTo>
                            <a:pt x="5" y="0"/>
                          </a:lnTo>
                          <a:lnTo>
                            <a:pt x="230" y="0"/>
                          </a:lnTo>
                          <a:lnTo>
                            <a:pt x="234" y="27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3385" y="2781"/>
                      <a:ext cx="295" cy="17"/>
                    </a:xfrm>
                    <a:custGeom>
                      <a:avLst/>
                      <a:gdLst>
                        <a:gd name="T0" fmla="*/ 0 w 295"/>
                        <a:gd name="T1" fmla="*/ 16 h 17"/>
                        <a:gd name="T2" fmla="*/ 294 w 295"/>
                        <a:gd name="T3" fmla="*/ 15 h 17"/>
                        <a:gd name="T4" fmla="*/ 291 w 295"/>
                        <a:gd name="T5" fmla="*/ 0 h 17"/>
                        <a:gd name="T6" fmla="*/ 2 w 295"/>
                        <a:gd name="T7" fmla="*/ 0 h 17"/>
                        <a:gd name="T8" fmla="*/ 0 w 295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5"/>
                        <a:gd name="T16" fmla="*/ 0 h 17"/>
                        <a:gd name="T17" fmla="*/ 295 w 295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5" h="17">
                          <a:moveTo>
                            <a:pt x="0" y="16"/>
                          </a:moveTo>
                          <a:lnTo>
                            <a:pt x="294" y="15"/>
                          </a:lnTo>
                          <a:lnTo>
                            <a:pt x="291" y="0"/>
                          </a:lnTo>
                          <a:lnTo>
                            <a:pt x="2" y="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3695" y="2798"/>
                      <a:ext cx="73" cy="30"/>
                    </a:xfrm>
                    <a:custGeom>
                      <a:avLst/>
                      <a:gdLst>
                        <a:gd name="T0" fmla="*/ 8 w 73"/>
                        <a:gd name="T1" fmla="*/ 29 h 30"/>
                        <a:gd name="T2" fmla="*/ 0 w 73"/>
                        <a:gd name="T3" fmla="*/ 0 h 30"/>
                        <a:gd name="T4" fmla="*/ 59 w 73"/>
                        <a:gd name="T5" fmla="*/ 0 h 30"/>
                        <a:gd name="T6" fmla="*/ 72 w 73"/>
                        <a:gd name="T7" fmla="*/ 29 h 30"/>
                        <a:gd name="T8" fmla="*/ 8 w 73"/>
                        <a:gd name="T9" fmla="*/ 29 h 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"/>
                        <a:gd name="T16" fmla="*/ 0 h 30"/>
                        <a:gd name="T17" fmla="*/ 73 w 73"/>
                        <a:gd name="T18" fmla="*/ 30 h 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" h="30">
                          <a:moveTo>
                            <a:pt x="8" y="29"/>
                          </a:move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72" y="29"/>
                          </a:lnTo>
                          <a:lnTo>
                            <a:pt x="8" y="29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3689" y="2781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59 w 64"/>
                        <a:gd name="T3" fmla="*/ 1 h 17"/>
                        <a:gd name="T4" fmla="*/ 63 w 64"/>
                        <a:gd name="T5" fmla="*/ 16 h 17"/>
                        <a:gd name="T6" fmla="*/ 2 w 64"/>
                        <a:gd name="T7" fmla="*/ 16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59" y="1"/>
                          </a:lnTo>
                          <a:lnTo>
                            <a:pt x="63" y="16"/>
                          </a:lnTo>
                          <a:lnTo>
                            <a:pt x="2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3625" y="2798"/>
                      <a:ext cx="61" cy="17"/>
                    </a:xfrm>
                    <a:custGeom>
                      <a:avLst/>
                      <a:gdLst>
                        <a:gd name="T0" fmla="*/ 0 w 61"/>
                        <a:gd name="T1" fmla="*/ 0 h 17"/>
                        <a:gd name="T2" fmla="*/ 57 w 61"/>
                        <a:gd name="T3" fmla="*/ 0 h 17"/>
                        <a:gd name="T4" fmla="*/ 60 w 61"/>
                        <a:gd name="T5" fmla="*/ 16 h 17"/>
                        <a:gd name="T6" fmla="*/ 0 w 61"/>
                        <a:gd name="T7" fmla="*/ 16 h 17"/>
                        <a:gd name="T8" fmla="*/ 0 w 61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1"/>
                        <a:gd name="T16" fmla="*/ 0 h 17"/>
                        <a:gd name="T17" fmla="*/ 61 w 61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1" h="17">
                          <a:moveTo>
                            <a:pt x="0" y="0"/>
                          </a:moveTo>
                          <a:lnTo>
                            <a:pt x="57" y="0"/>
                          </a:lnTo>
                          <a:lnTo>
                            <a:pt x="60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3626" y="2817"/>
                      <a:ext cx="64" cy="17"/>
                    </a:xfrm>
                    <a:custGeom>
                      <a:avLst/>
                      <a:gdLst>
                        <a:gd name="T0" fmla="*/ 0 w 64"/>
                        <a:gd name="T1" fmla="*/ 0 h 17"/>
                        <a:gd name="T2" fmla="*/ 1 w 64"/>
                        <a:gd name="T3" fmla="*/ 16 h 17"/>
                        <a:gd name="T4" fmla="*/ 63 w 64"/>
                        <a:gd name="T5" fmla="*/ 16 h 17"/>
                        <a:gd name="T6" fmla="*/ 60 w 64"/>
                        <a:gd name="T7" fmla="*/ 0 h 17"/>
                        <a:gd name="T8" fmla="*/ 0 w 64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7"/>
                        <a:gd name="T17" fmla="*/ 64 w 64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7">
                          <a:moveTo>
                            <a:pt x="0" y="0"/>
                          </a:moveTo>
                          <a:lnTo>
                            <a:pt x="1" y="16"/>
                          </a:lnTo>
                          <a:lnTo>
                            <a:pt x="63" y="16"/>
                          </a:lnTo>
                          <a:lnTo>
                            <a:pt x="6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3361" y="2841"/>
                      <a:ext cx="428" cy="17"/>
                    </a:xfrm>
                    <a:custGeom>
                      <a:avLst/>
                      <a:gdLst>
                        <a:gd name="T0" fmla="*/ 0 w 428"/>
                        <a:gd name="T1" fmla="*/ 0 h 17"/>
                        <a:gd name="T2" fmla="*/ 427 w 428"/>
                        <a:gd name="T3" fmla="*/ 0 h 17"/>
                        <a:gd name="T4" fmla="*/ 425 w 428"/>
                        <a:gd name="T5" fmla="*/ 13 h 17"/>
                        <a:gd name="T6" fmla="*/ 423 w 428"/>
                        <a:gd name="T7" fmla="*/ 16 h 17"/>
                        <a:gd name="T8" fmla="*/ 4 w 428"/>
                        <a:gd name="T9" fmla="*/ 16 h 17"/>
                        <a:gd name="T10" fmla="*/ 2 w 428"/>
                        <a:gd name="T11" fmla="*/ 13 h 17"/>
                        <a:gd name="T12" fmla="*/ 0 w 428"/>
                        <a:gd name="T13" fmla="*/ 0 h 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8"/>
                        <a:gd name="T22" fmla="*/ 0 h 17"/>
                        <a:gd name="T23" fmla="*/ 428 w 428"/>
                        <a:gd name="T24" fmla="*/ 17 h 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8" h="17">
                          <a:moveTo>
                            <a:pt x="0" y="0"/>
                          </a:moveTo>
                          <a:lnTo>
                            <a:pt x="427" y="0"/>
                          </a:lnTo>
                          <a:lnTo>
                            <a:pt x="425" y="13"/>
                          </a:lnTo>
                          <a:lnTo>
                            <a:pt x="423" y="16"/>
                          </a:lnTo>
                          <a:lnTo>
                            <a:pt x="4" y="16"/>
                          </a:lnTo>
                          <a:lnTo>
                            <a:pt x="2" y="1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7A7A7A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Line 2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3" y="2849"/>
                      <a:ext cx="427" cy="0"/>
                    </a:xfrm>
                    <a:prstGeom prst="line">
                      <a:avLst/>
                    </a:prstGeom>
                    <a:noFill/>
                    <a:ln w="12699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184" cy="31"/>
                    </a:xfrm>
                    <a:custGeom>
                      <a:avLst/>
                      <a:gdLst>
                        <a:gd name="T0" fmla="*/ 9 w 184"/>
                        <a:gd name="T1" fmla="*/ 0 h 31"/>
                        <a:gd name="T2" fmla="*/ 165 w 184"/>
                        <a:gd name="T3" fmla="*/ 0 h 31"/>
                        <a:gd name="T4" fmla="*/ 183 w 184"/>
                        <a:gd name="T5" fmla="*/ 25 h 31"/>
                        <a:gd name="T6" fmla="*/ 183 w 184"/>
                        <a:gd name="T7" fmla="*/ 30 h 31"/>
                        <a:gd name="T8" fmla="*/ 0 w 184"/>
                        <a:gd name="T9" fmla="*/ 30 h 31"/>
                        <a:gd name="T10" fmla="*/ 0 w 184"/>
                        <a:gd name="T11" fmla="*/ 27 h 31"/>
                        <a:gd name="T12" fmla="*/ 9 w 184"/>
                        <a:gd name="T13" fmla="*/ 0 h 3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84"/>
                        <a:gd name="T22" fmla="*/ 0 h 31"/>
                        <a:gd name="T23" fmla="*/ 184 w 184"/>
                        <a:gd name="T24" fmla="*/ 31 h 3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84" h="31">
                          <a:moveTo>
                            <a:pt x="9" y="0"/>
                          </a:moveTo>
                          <a:lnTo>
                            <a:pt x="165" y="0"/>
                          </a:lnTo>
                          <a:lnTo>
                            <a:pt x="183" y="25"/>
                          </a:lnTo>
                          <a:lnTo>
                            <a:pt x="183" y="30"/>
                          </a:lnTo>
                          <a:lnTo>
                            <a:pt x="0" y="30"/>
                          </a:lnTo>
                          <a:lnTo>
                            <a:pt x="0" y="27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3480" y="2657"/>
                      <a:ext cx="86" cy="28"/>
                    </a:xfrm>
                    <a:custGeom>
                      <a:avLst/>
                      <a:gdLst>
                        <a:gd name="T0" fmla="*/ 0 w 86"/>
                        <a:gd name="T1" fmla="*/ 27 h 28"/>
                        <a:gd name="T2" fmla="*/ 78 w 86"/>
                        <a:gd name="T3" fmla="*/ 27 h 28"/>
                        <a:gd name="T4" fmla="*/ 85 w 86"/>
                        <a:gd name="T5" fmla="*/ 15 h 28"/>
                        <a:gd name="T6" fmla="*/ 85 w 86"/>
                        <a:gd name="T7" fmla="*/ 0 h 28"/>
                        <a:gd name="T8" fmla="*/ 10 w 86"/>
                        <a:gd name="T9" fmla="*/ 0 h 28"/>
                        <a:gd name="T10" fmla="*/ 0 w 86"/>
                        <a:gd name="T11" fmla="*/ 27 h 2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6"/>
                        <a:gd name="T19" fmla="*/ 0 h 28"/>
                        <a:gd name="T20" fmla="*/ 86 w 86"/>
                        <a:gd name="T21" fmla="*/ 28 h 2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6" h="28">
                          <a:moveTo>
                            <a:pt x="0" y="27"/>
                          </a:moveTo>
                          <a:lnTo>
                            <a:pt x="78" y="27"/>
                          </a:lnTo>
                          <a:lnTo>
                            <a:pt x="85" y="15"/>
                          </a:lnTo>
                          <a:lnTo>
                            <a:pt x="85" y="0"/>
                          </a:lnTo>
                          <a:lnTo>
                            <a:pt x="10" y="0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3514" y="2644"/>
                      <a:ext cx="119" cy="35"/>
                    </a:xfrm>
                    <a:custGeom>
                      <a:avLst/>
                      <a:gdLst>
                        <a:gd name="T0" fmla="*/ 5 w 119"/>
                        <a:gd name="T1" fmla="*/ 0 h 35"/>
                        <a:gd name="T2" fmla="*/ 111 w 119"/>
                        <a:gd name="T3" fmla="*/ 2 h 35"/>
                        <a:gd name="T4" fmla="*/ 111 w 119"/>
                        <a:gd name="T5" fmla="*/ 5 h 35"/>
                        <a:gd name="T6" fmla="*/ 118 w 119"/>
                        <a:gd name="T7" fmla="*/ 22 h 35"/>
                        <a:gd name="T8" fmla="*/ 112 w 119"/>
                        <a:gd name="T9" fmla="*/ 24 h 35"/>
                        <a:gd name="T10" fmla="*/ 107 w 119"/>
                        <a:gd name="T11" fmla="*/ 26 h 35"/>
                        <a:gd name="T12" fmla="*/ 101 w 119"/>
                        <a:gd name="T13" fmla="*/ 28 h 35"/>
                        <a:gd name="T14" fmla="*/ 95 w 119"/>
                        <a:gd name="T15" fmla="*/ 30 h 35"/>
                        <a:gd name="T16" fmla="*/ 89 w 119"/>
                        <a:gd name="T17" fmla="*/ 31 h 35"/>
                        <a:gd name="T18" fmla="*/ 83 w 119"/>
                        <a:gd name="T19" fmla="*/ 32 h 35"/>
                        <a:gd name="T20" fmla="*/ 77 w 119"/>
                        <a:gd name="T21" fmla="*/ 32 h 35"/>
                        <a:gd name="T22" fmla="*/ 71 w 119"/>
                        <a:gd name="T23" fmla="*/ 33 h 35"/>
                        <a:gd name="T24" fmla="*/ 65 w 119"/>
                        <a:gd name="T25" fmla="*/ 34 h 35"/>
                        <a:gd name="T26" fmla="*/ 59 w 119"/>
                        <a:gd name="T27" fmla="*/ 34 h 35"/>
                        <a:gd name="T28" fmla="*/ 53 w 119"/>
                        <a:gd name="T29" fmla="*/ 34 h 35"/>
                        <a:gd name="T30" fmla="*/ 47 w 119"/>
                        <a:gd name="T31" fmla="*/ 33 h 35"/>
                        <a:gd name="T32" fmla="*/ 41 w 119"/>
                        <a:gd name="T33" fmla="*/ 32 h 35"/>
                        <a:gd name="T34" fmla="*/ 35 w 119"/>
                        <a:gd name="T35" fmla="*/ 31 h 35"/>
                        <a:gd name="T36" fmla="*/ 29 w 119"/>
                        <a:gd name="T37" fmla="*/ 30 h 35"/>
                        <a:gd name="T38" fmla="*/ 23 w 119"/>
                        <a:gd name="T39" fmla="*/ 29 h 35"/>
                        <a:gd name="T40" fmla="*/ 17 w 119"/>
                        <a:gd name="T41" fmla="*/ 27 h 35"/>
                        <a:gd name="T42" fmla="*/ 11 w 119"/>
                        <a:gd name="T43" fmla="*/ 25 h 35"/>
                        <a:gd name="T44" fmla="*/ 5 w 119"/>
                        <a:gd name="T45" fmla="*/ 23 h 35"/>
                        <a:gd name="T46" fmla="*/ 0 w 119"/>
                        <a:gd name="T47" fmla="*/ 21 h 35"/>
                        <a:gd name="T48" fmla="*/ 5 w 119"/>
                        <a:gd name="T49" fmla="*/ 0 h 3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19"/>
                        <a:gd name="T76" fmla="*/ 0 h 35"/>
                        <a:gd name="T77" fmla="*/ 119 w 119"/>
                        <a:gd name="T78" fmla="*/ 35 h 3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19" h="35">
                          <a:moveTo>
                            <a:pt x="5" y="0"/>
                          </a:moveTo>
                          <a:lnTo>
                            <a:pt x="111" y="2"/>
                          </a:lnTo>
                          <a:lnTo>
                            <a:pt x="111" y="5"/>
                          </a:lnTo>
                          <a:lnTo>
                            <a:pt x="118" y="22"/>
                          </a:lnTo>
                          <a:lnTo>
                            <a:pt x="112" y="24"/>
                          </a:lnTo>
                          <a:lnTo>
                            <a:pt x="107" y="26"/>
                          </a:lnTo>
                          <a:lnTo>
                            <a:pt x="101" y="28"/>
                          </a:lnTo>
                          <a:lnTo>
                            <a:pt x="95" y="30"/>
                          </a:lnTo>
                          <a:lnTo>
                            <a:pt x="89" y="31"/>
                          </a:lnTo>
                          <a:lnTo>
                            <a:pt x="83" y="32"/>
                          </a:lnTo>
                          <a:lnTo>
                            <a:pt x="77" y="32"/>
                          </a:lnTo>
                          <a:lnTo>
                            <a:pt x="71" y="33"/>
                          </a:lnTo>
                          <a:lnTo>
                            <a:pt x="65" y="34"/>
                          </a:lnTo>
                          <a:lnTo>
                            <a:pt x="59" y="34"/>
                          </a:lnTo>
                          <a:lnTo>
                            <a:pt x="53" y="34"/>
                          </a:lnTo>
                          <a:lnTo>
                            <a:pt x="47" y="33"/>
                          </a:lnTo>
                          <a:lnTo>
                            <a:pt x="41" y="32"/>
                          </a:lnTo>
                          <a:lnTo>
                            <a:pt x="35" y="31"/>
                          </a:lnTo>
                          <a:lnTo>
                            <a:pt x="29" y="30"/>
                          </a:lnTo>
                          <a:lnTo>
                            <a:pt x="23" y="29"/>
                          </a:lnTo>
                          <a:lnTo>
                            <a:pt x="17" y="27"/>
                          </a:lnTo>
                          <a:lnTo>
                            <a:pt x="11" y="25"/>
                          </a:lnTo>
                          <a:lnTo>
                            <a:pt x="5" y="23"/>
                          </a:lnTo>
                          <a:lnTo>
                            <a:pt x="0" y="21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3502" y="2633"/>
                      <a:ext cx="147" cy="28"/>
                    </a:xfrm>
                    <a:custGeom>
                      <a:avLst/>
                      <a:gdLst>
                        <a:gd name="T0" fmla="*/ 0 w 147"/>
                        <a:gd name="T1" fmla="*/ 0 h 28"/>
                        <a:gd name="T2" fmla="*/ 146 w 147"/>
                        <a:gd name="T3" fmla="*/ 1 h 28"/>
                        <a:gd name="T4" fmla="*/ 123 w 147"/>
                        <a:gd name="T5" fmla="*/ 18 h 28"/>
                        <a:gd name="T6" fmla="*/ 117 w 147"/>
                        <a:gd name="T7" fmla="*/ 19 h 28"/>
                        <a:gd name="T8" fmla="*/ 109 w 147"/>
                        <a:gd name="T9" fmla="*/ 21 h 28"/>
                        <a:gd name="T10" fmla="*/ 99 w 147"/>
                        <a:gd name="T11" fmla="*/ 24 h 28"/>
                        <a:gd name="T12" fmla="*/ 92 w 147"/>
                        <a:gd name="T13" fmla="*/ 25 h 28"/>
                        <a:gd name="T14" fmla="*/ 83 w 147"/>
                        <a:gd name="T15" fmla="*/ 27 h 28"/>
                        <a:gd name="T16" fmla="*/ 74 w 147"/>
                        <a:gd name="T17" fmla="*/ 27 h 28"/>
                        <a:gd name="T18" fmla="*/ 66 w 147"/>
                        <a:gd name="T19" fmla="*/ 27 h 28"/>
                        <a:gd name="T20" fmla="*/ 57 w 147"/>
                        <a:gd name="T21" fmla="*/ 25 h 28"/>
                        <a:gd name="T22" fmla="*/ 49 w 147"/>
                        <a:gd name="T23" fmla="*/ 23 h 28"/>
                        <a:gd name="T24" fmla="*/ 40 w 147"/>
                        <a:gd name="T25" fmla="*/ 22 h 28"/>
                        <a:gd name="T26" fmla="*/ 32 w 147"/>
                        <a:gd name="T27" fmla="*/ 21 h 28"/>
                        <a:gd name="T28" fmla="*/ 23 w 147"/>
                        <a:gd name="T29" fmla="*/ 18 h 28"/>
                        <a:gd name="T30" fmla="*/ 15 w 147"/>
                        <a:gd name="T31" fmla="*/ 16 h 28"/>
                        <a:gd name="T32" fmla="*/ 0 w 147"/>
                        <a:gd name="T33" fmla="*/ 0 h 2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47"/>
                        <a:gd name="T52" fmla="*/ 0 h 28"/>
                        <a:gd name="T53" fmla="*/ 147 w 147"/>
                        <a:gd name="T54" fmla="*/ 28 h 2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47" h="28">
                          <a:moveTo>
                            <a:pt x="0" y="0"/>
                          </a:moveTo>
                          <a:lnTo>
                            <a:pt x="146" y="1"/>
                          </a:lnTo>
                          <a:lnTo>
                            <a:pt x="123" y="18"/>
                          </a:lnTo>
                          <a:lnTo>
                            <a:pt x="117" y="19"/>
                          </a:lnTo>
                          <a:lnTo>
                            <a:pt x="109" y="21"/>
                          </a:lnTo>
                          <a:lnTo>
                            <a:pt x="99" y="24"/>
                          </a:lnTo>
                          <a:lnTo>
                            <a:pt x="92" y="25"/>
                          </a:lnTo>
                          <a:lnTo>
                            <a:pt x="83" y="27"/>
                          </a:lnTo>
                          <a:lnTo>
                            <a:pt x="74" y="27"/>
                          </a:lnTo>
                          <a:lnTo>
                            <a:pt x="66" y="27"/>
                          </a:lnTo>
                          <a:lnTo>
                            <a:pt x="57" y="25"/>
                          </a:lnTo>
                          <a:lnTo>
                            <a:pt x="49" y="23"/>
                          </a:lnTo>
                          <a:lnTo>
                            <a:pt x="40" y="22"/>
                          </a:lnTo>
                          <a:lnTo>
                            <a:pt x="32" y="21"/>
                          </a:lnTo>
                          <a:lnTo>
                            <a:pt x="23" y="18"/>
                          </a:lnTo>
                          <a:lnTo>
                            <a:pt x="15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3616" y="2643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16 h 17"/>
                        <a:gd name="T2" fmla="*/ 16 w 17"/>
                        <a:gd name="T3" fmla="*/ 0 h 17"/>
                        <a:gd name="T4" fmla="*/ 6 w 17"/>
                        <a:gd name="T5" fmla="*/ 2 h 17"/>
                        <a:gd name="T6" fmla="*/ 0 w 17"/>
                        <a:gd name="T7" fmla="*/ 2 h 17"/>
                        <a:gd name="T8" fmla="*/ 5 w 17"/>
                        <a:gd name="T9" fmla="*/ 9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7"/>
                        <a:gd name="T17" fmla="*/ 17 w 17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6" y="0"/>
                          </a:lnTo>
                          <a:lnTo>
                            <a:pt x="6" y="2"/>
                          </a:lnTo>
                          <a:lnTo>
                            <a:pt x="0" y="2"/>
                          </a:lnTo>
                          <a:lnTo>
                            <a:pt x="5" y="9"/>
                          </a:lnTo>
                        </a:path>
                      </a:pathLst>
                    </a:custGeom>
                    <a:noFill/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3435" y="2374"/>
                      <a:ext cx="275" cy="270"/>
                    </a:xfrm>
                    <a:custGeom>
                      <a:avLst/>
                      <a:gdLst>
                        <a:gd name="T0" fmla="*/ 1 w 275"/>
                        <a:gd name="T1" fmla="*/ 212 h 270"/>
                        <a:gd name="T2" fmla="*/ 0 w 275"/>
                        <a:gd name="T3" fmla="*/ 165 h 270"/>
                        <a:gd name="T4" fmla="*/ 0 w 275"/>
                        <a:gd name="T5" fmla="*/ 117 h 270"/>
                        <a:gd name="T6" fmla="*/ 0 w 275"/>
                        <a:gd name="T7" fmla="*/ 70 h 270"/>
                        <a:gd name="T8" fmla="*/ 2 w 275"/>
                        <a:gd name="T9" fmla="*/ 22 h 270"/>
                        <a:gd name="T10" fmla="*/ 2 w 275"/>
                        <a:gd name="T11" fmla="*/ 19 h 270"/>
                        <a:gd name="T12" fmla="*/ 4 w 275"/>
                        <a:gd name="T13" fmla="*/ 10 h 270"/>
                        <a:gd name="T14" fmla="*/ 8 w 275"/>
                        <a:gd name="T15" fmla="*/ 5 h 270"/>
                        <a:gd name="T16" fmla="*/ 15 w 275"/>
                        <a:gd name="T17" fmla="*/ 2 h 270"/>
                        <a:gd name="T18" fmla="*/ 61 w 275"/>
                        <a:gd name="T19" fmla="*/ 1 h 270"/>
                        <a:gd name="T20" fmla="*/ 105 w 275"/>
                        <a:gd name="T21" fmla="*/ 0 h 270"/>
                        <a:gd name="T22" fmla="*/ 148 w 275"/>
                        <a:gd name="T23" fmla="*/ 0 h 270"/>
                        <a:gd name="T24" fmla="*/ 192 w 275"/>
                        <a:gd name="T25" fmla="*/ 1 h 270"/>
                        <a:gd name="T26" fmla="*/ 235 w 275"/>
                        <a:gd name="T27" fmla="*/ 2 h 270"/>
                        <a:gd name="T28" fmla="*/ 262 w 275"/>
                        <a:gd name="T29" fmla="*/ 4 h 270"/>
                        <a:gd name="T30" fmla="*/ 266 w 275"/>
                        <a:gd name="T31" fmla="*/ 7 h 270"/>
                        <a:gd name="T32" fmla="*/ 269 w 275"/>
                        <a:gd name="T33" fmla="*/ 10 h 270"/>
                        <a:gd name="T34" fmla="*/ 271 w 275"/>
                        <a:gd name="T35" fmla="*/ 13 h 270"/>
                        <a:gd name="T36" fmla="*/ 272 w 275"/>
                        <a:gd name="T37" fmla="*/ 17 h 270"/>
                        <a:gd name="T38" fmla="*/ 273 w 275"/>
                        <a:gd name="T39" fmla="*/ 68 h 270"/>
                        <a:gd name="T40" fmla="*/ 274 w 275"/>
                        <a:gd name="T41" fmla="*/ 164 h 270"/>
                        <a:gd name="T42" fmla="*/ 274 w 275"/>
                        <a:gd name="T43" fmla="*/ 250 h 270"/>
                        <a:gd name="T44" fmla="*/ 271 w 275"/>
                        <a:gd name="T45" fmla="*/ 259 h 270"/>
                        <a:gd name="T46" fmla="*/ 268 w 275"/>
                        <a:gd name="T47" fmla="*/ 262 h 270"/>
                        <a:gd name="T48" fmla="*/ 266 w 275"/>
                        <a:gd name="T49" fmla="*/ 265 h 270"/>
                        <a:gd name="T50" fmla="*/ 263 w 275"/>
                        <a:gd name="T51" fmla="*/ 266 h 270"/>
                        <a:gd name="T52" fmla="*/ 258 w 275"/>
                        <a:gd name="T53" fmla="*/ 267 h 270"/>
                        <a:gd name="T54" fmla="*/ 220 w 275"/>
                        <a:gd name="T55" fmla="*/ 268 h 270"/>
                        <a:gd name="T56" fmla="*/ 161 w 275"/>
                        <a:gd name="T57" fmla="*/ 269 h 270"/>
                        <a:gd name="T58" fmla="*/ 103 w 275"/>
                        <a:gd name="T59" fmla="*/ 268 h 270"/>
                        <a:gd name="T60" fmla="*/ 45 w 275"/>
                        <a:gd name="T61" fmla="*/ 266 h 270"/>
                        <a:gd name="T62" fmla="*/ 14 w 275"/>
                        <a:gd name="T63" fmla="*/ 266 h 270"/>
                        <a:gd name="T64" fmla="*/ 5 w 275"/>
                        <a:gd name="T65" fmla="*/ 264 h 270"/>
                        <a:gd name="T66" fmla="*/ 2 w 275"/>
                        <a:gd name="T67" fmla="*/ 259 h 270"/>
                        <a:gd name="T68" fmla="*/ 2 w 275"/>
                        <a:gd name="T69" fmla="*/ 250 h 270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275"/>
                        <a:gd name="T106" fmla="*/ 0 h 270"/>
                        <a:gd name="T107" fmla="*/ 275 w 275"/>
                        <a:gd name="T108" fmla="*/ 270 h 270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275" h="270">
                          <a:moveTo>
                            <a:pt x="1" y="236"/>
                          </a:moveTo>
                          <a:lnTo>
                            <a:pt x="1" y="212"/>
                          </a:lnTo>
                          <a:lnTo>
                            <a:pt x="0" y="188"/>
                          </a:lnTo>
                          <a:lnTo>
                            <a:pt x="0" y="165"/>
                          </a:lnTo>
                          <a:lnTo>
                            <a:pt x="0" y="141"/>
                          </a:lnTo>
                          <a:lnTo>
                            <a:pt x="0" y="117"/>
                          </a:lnTo>
                          <a:lnTo>
                            <a:pt x="0" y="93"/>
                          </a:lnTo>
                          <a:lnTo>
                            <a:pt x="0" y="70"/>
                          </a:lnTo>
                          <a:lnTo>
                            <a:pt x="1" y="46"/>
                          </a:lnTo>
                          <a:lnTo>
                            <a:pt x="2" y="22"/>
                          </a:lnTo>
                          <a:lnTo>
                            <a:pt x="2" y="21"/>
                          </a:lnTo>
                          <a:lnTo>
                            <a:pt x="2" y="19"/>
                          </a:lnTo>
                          <a:lnTo>
                            <a:pt x="3" y="11"/>
                          </a:lnTo>
                          <a:lnTo>
                            <a:pt x="4" y="10"/>
                          </a:lnTo>
                          <a:lnTo>
                            <a:pt x="5" y="8"/>
                          </a:lnTo>
                          <a:lnTo>
                            <a:pt x="8" y="5"/>
                          </a:lnTo>
                          <a:lnTo>
                            <a:pt x="10" y="4"/>
                          </a:lnTo>
                          <a:lnTo>
                            <a:pt x="15" y="2"/>
                          </a:lnTo>
                          <a:lnTo>
                            <a:pt x="40" y="1"/>
                          </a:lnTo>
                          <a:lnTo>
                            <a:pt x="61" y="1"/>
                          </a:lnTo>
                          <a:lnTo>
                            <a:pt x="83" y="0"/>
                          </a:lnTo>
                          <a:lnTo>
                            <a:pt x="105" y="0"/>
                          </a:lnTo>
                          <a:lnTo>
                            <a:pt x="127" y="0"/>
                          </a:lnTo>
                          <a:lnTo>
                            <a:pt x="148" y="0"/>
                          </a:lnTo>
                          <a:lnTo>
                            <a:pt x="170" y="0"/>
                          </a:lnTo>
                          <a:lnTo>
                            <a:pt x="192" y="1"/>
                          </a:lnTo>
                          <a:lnTo>
                            <a:pt x="213" y="1"/>
                          </a:lnTo>
                          <a:lnTo>
                            <a:pt x="235" y="2"/>
                          </a:lnTo>
                          <a:lnTo>
                            <a:pt x="256" y="4"/>
                          </a:lnTo>
                          <a:lnTo>
                            <a:pt x="262" y="4"/>
                          </a:lnTo>
                          <a:lnTo>
                            <a:pt x="265" y="5"/>
                          </a:lnTo>
                          <a:lnTo>
                            <a:pt x="266" y="7"/>
                          </a:lnTo>
                          <a:lnTo>
                            <a:pt x="268" y="8"/>
                          </a:lnTo>
                          <a:lnTo>
                            <a:pt x="269" y="10"/>
                          </a:lnTo>
                          <a:lnTo>
                            <a:pt x="270" y="11"/>
                          </a:lnTo>
                          <a:lnTo>
                            <a:pt x="271" y="13"/>
                          </a:lnTo>
                          <a:lnTo>
                            <a:pt x="271" y="14"/>
                          </a:lnTo>
                          <a:lnTo>
                            <a:pt x="272" y="17"/>
                          </a:lnTo>
                          <a:lnTo>
                            <a:pt x="272" y="20"/>
                          </a:lnTo>
                          <a:lnTo>
                            <a:pt x="273" y="68"/>
                          </a:lnTo>
                          <a:lnTo>
                            <a:pt x="274" y="117"/>
                          </a:lnTo>
                          <a:lnTo>
                            <a:pt x="274" y="164"/>
                          </a:lnTo>
                          <a:lnTo>
                            <a:pt x="274" y="212"/>
                          </a:lnTo>
                          <a:lnTo>
                            <a:pt x="274" y="250"/>
                          </a:lnTo>
                          <a:lnTo>
                            <a:pt x="272" y="257"/>
                          </a:lnTo>
                          <a:lnTo>
                            <a:pt x="271" y="259"/>
                          </a:lnTo>
                          <a:lnTo>
                            <a:pt x="269" y="262"/>
                          </a:lnTo>
                          <a:lnTo>
                            <a:pt x="268" y="262"/>
                          </a:lnTo>
                          <a:lnTo>
                            <a:pt x="267" y="264"/>
                          </a:lnTo>
                          <a:lnTo>
                            <a:pt x="266" y="265"/>
                          </a:lnTo>
                          <a:lnTo>
                            <a:pt x="264" y="266"/>
                          </a:lnTo>
                          <a:lnTo>
                            <a:pt x="263" y="266"/>
                          </a:lnTo>
                          <a:lnTo>
                            <a:pt x="261" y="267"/>
                          </a:lnTo>
                          <a:lnTo>
                            <a:pt x="258" y="267"/>
                          </a:lnTo>
                          <a:lnTo>
                            <a:pt x="249" y="267"/>
                          </a:lnTo>
                          <a:lnTo>
                            <a:pt x="220" y="268"/>
                          </a:lnTo>
                          <a:lnTo>
                            <a:pt x="191" y="269"/>
                          </a:lnTo>
                          <a:lnTo>
                            <a:pt x="161" y="269"/>
                          </a:lnTo>
                          <a:lnTo>
                            <a:pt x="132" y="269"/>
                          </a:lnTo>
                          <a:lnTo>
                            <a:pt x="103" y="268"/>
                          </a:lnTo>
                          <a:lnTo>
                            <a:pt x="74" y="267"/>
                          </a:lnTo>
                          <a:lnTo>
                            <a:pt x="45" y="266"/>
                          </a:lnTo>
                          <a:lnTo>
                            <a:pt x="15" y="265"/>
                          </a:lnTo>
                          <a:lnTo>
                            <a:pt x="14" y="266"/>
                          </a:lnTo>
                          <a:lnTo>
                            <a:pt x="7" y="265"/>
                          </a:lnTo>
                          <a:lnTo>
                            <a:pt x="5" y="264"/>
                          </a:lnTo>
                          <a:lnTo>
                            <a:pt x="3" y="262"/>
                          </a:lnTo>
                          <a:lnTo>
                            <a:pt x="2" y="259"/>
                          </a:lnTo>
                          <a:lnTo>
                            <a:pt x="2" y="255"/>
                          </a:lnTo>
                          <a:lnTo>
                            <a:pt x="2" y="250"/>
                          </a:lnTo>
                          <a:lnTo>
                            <a:pt x="1" y="23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3455" y="2405"/>
                      <a:ext cx="225" cy="209"/>
                    </a:xfrm>
                    <a:custGeom>
                      <a:avLst/>
                      <a:gdLst>
                        <a:gd name="T0" fmla="*/ 16 w 225"/>
                        <a:gd name="T1" fmla="*/ 20 h 209"/>
                        <a:gd name="T2" fmla="*/ 210 w 225"/>
                        <a:gd name="T3" fmla="*/ 183 h 209"/>
                        <a:gd name="T4" fmla="*/ 224 w 225"/>
                        <a:gd name="T5" fmla="*/ 205 h 209"/>
                        <a:gd name="T6" fmla="*/ 223 w 225"/>
                        <a:gd name="T7" fmla="*/ 205 h 209"/>
                        <a:gd name="T8" fmla="*/ 216 w 225"/>
                        <a:gd name="T9" fmla="*/ 205 h 209"/>
                        <a:gd name="T10" fmla="*/ 190 w 225"/>
                        <a:gd name="T11" fmla="*/ 206 h 209"/>
                        <a:gd name="T12" fmla="*/ 164 w 225"/>
                        <a:gd name="T13" fmla="*/ 206 h 209"/>
                        <a:gd name="T14" fmla="*/ 138 w 225"/>
                        <a:gd name="T15" fmla="*/ 207 h 209"/>
                        <a:gd name="T16" fmla="*/ 112 w 225"/>
                        <a:gd name="T17" fmla="*/ 208 h 209"/>
                        <a:gd name="T18" fmla="*/ 86 w 225"/>
                        <a:gd name="T19" fmla="*/ 208 h 209"/>
                        <a:gd name="T20" fmla="*/ 60 w 225"/>
                        <a:gd name="T21" fmla="*/ 207 h 209"/>
                        <a:gd name="T22" fmla="*/ 33 w 225"/>
                        <a:gd name="T23" fmla="*/ 206 h 209"/>
                        <a:gd name="T24" fmla="*/ 7 w 225"/>
                        <a:gd name="T25" fmla="*/ 206 h 209"/>
                        <a:gd name="T26" fmla="*/ 5 w 225"/>
                        <a:gd name="T27" fmla="*/ 206 h 209"/>
                        <a:gd name="T28" fmla="*/ 3 w 225"/>
                        <a:gd name="T29" fmla="*/ 204 h 209"/>
                        <a:gd name="T30" fmla="*/ 2 w 225"/>
                        <a:gd name="T31" fmla="*/ 203 h 209"/>
                        <a:gd name="T32" fmla="*/ 2 w 225"/>
                        <a:gd name="T33" fmla="*/ 202 h 209"/>
                        <a:gd name="T34" fmla="*/ 1 w 225"/>
                        <a:gd name="T35" fmla="*/ 201 h 209"/>
                        <a:gd name="T36" fmla="*/ 1 w 225"/>
                        <a:gd name="T37" fmla="*/ 199 h 209"/>
                        <a:gd name="T38" fmla="*/ 1 w 225"/>
                        <a:gd name="T39" fmla="*/ 197 h 209"/>
                        <a:gd name="T40" fmla="*/ 1 w 225"/>
                        <a:gd name="T41" fmla="*/ 193 h 209"/>
                        <a:gd name="T42" fmla="*/ 1 w 225"/>
                        <a:gd name="T43" fmla="*/ 174 h 209"/>
                        <a:gd name="T44" fmla="*/ 0 w 225"/>
                        <a:gd name="T45" fmla="*/ 155 h 209"/>
                        <a:gd name="T46" fmla="*/ 0 w 225"/>
                        <a:gd name="T47" fmla="*/ 136 h 209"/>
                        <a:gd name="T48" fmla="*/ 0 w 225"/>
                        <a:gd name="T49" fmla="*/ 118 h 209"/>
                        <a:gd name="T50" fmla="*/ 0 w 225"/>
                        <a:gd name="T51" fmla="*/ 99 h 209"/>
                        <a:gd name="T52" fmla="*/ 0 w 225"/>
                        <a:gd name="T53" fmla="*/ 80 h 209"/>
                        <a:gd name="T54" fmla="*/ 0 w 225"/>
                        <a:gd name="T55" fmla="*/ 61 h 209"/>
                        <a:gd name="T56" fmla="*/ 1 w 225"/>
                        <a:gd name="T57" fmla="*/ 42 h 209"/>
                        <a:gd name="T58" fmla="*/ 2 w 225"/>
                        <a:gd name="T59" fmla="*/ 6 h 209"/>
                        <a:gd name="T60" fmla="*/ 4 w 225"/>
                        <a:gd name="T61" fmla="*/ 3 h 209"/>
                        <a:gd name="T62" fmla="*/ 4 w 225"/>
                        <a:gd name="T63" fmla="*/ 2 h 209"/>
                        <a:gd name="T64" fmla="*/ 5 w 225"/>
                        <a:gd name="T65" fmla="*/ 1 h 209"/>
                        <a:gd name="T66" fmla="*/ 6 w 225"/>
                        <a:gd name="T67" fmla="*/ 1 h 209"/>
                        <a:gd name="T68" fmla="*/ 8 w 225"/>
                        <a:gd name="T69" fmla="*/ 0 h 209"/>
                        <a:gd name="T70" fmla="*/ 16 w 225"/>
                        <a:gd name="T71" fmla="*/ 20 h 209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09"/>
                        <a:gd name="T110" fmla="*/ 225 w 225"/>
                        <a:gd name="T111" fmla="*/ 209 h 209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09">
                          <a:moveTo>
                            <a:pt x="16" y="20"/>
                          </a:moveTo>
                          <a:lnTo>
                            <a:pt x="210" y="183"/>
                          </a:lnTo>
                          <a:lnTo>
                            <a:pt x="224" y="205"/>
                          </a:lnTo>
                          <a:lnTo>
                            <a:pt x="223" y="205"/>
                          </a:lnTo>
                          <a:lnTo>
                            <a:pt x="216" y="205"/>
                          </a:lnTo>
                          <a:lnTo>
                            <a:pt x="190" y="206"/>
                          </a:lnTo>
                          <a:lnTo>
                            <a:pt x="164" y="206"/>
                          </a:lnTo>
                          <a:lnTo>
                            <a:pt x="138" y="207"/>
                          </a:lnTo>
                          <a:lnTo>
                            <a:pt x="112" y="208"/>
                          </a:lnTo>
                          <a:lnTo>
                            <a:pt x="86" y="208"/>
                          </a:lnTo>
                          <a:lnTo>
                            <a:pt x="60" y="207"/>
                          </a:lnTo>
                          <a:lnTo>
                            <a:pt x="33" y="206"/>
                          </a:lnTo>
                          <a:lnTo>
                            <a:pt x="7" y="206"/>
                          </a:lnTo>
                          <a:lnTo>
                            <a:pt x="5" y="206"/>
                          </a:lnTo>
                          <a:lnTo>
                            <a:pt x="3" y="204"/>
                          </a:lnTo>
                          <a:lnTo>
                            <a:pt x="2" y="203"/>
                          </a:lnTo>
                          <a:lnTo>
                            <a:pt x="2" y="202"/>
                          </a:lnTo>
                          <a:lnTo>
                            <a:pt x="1" y="201"/>
                          </a:lnTo>
                          <a:lnTo>
                            <a:pt x="1" y="199"/>
                          </a:lnTo>
                          <a:lnTo>
                            <a:pt x="1" y="197"/>
                          </a:lnTo>
                          <a:lnTo>
                            <a:pt x="1" y="193"/>
                          </a:lnTo>
                          <a:lnTo>
                            <a:pt x="1" y="174"/>
                          </a:lnTo>
                          <a:lnTo>
                            <a:pt x="0" y="155"/>
                          </a:lnTo>
                          <a:lnTo>
                            <a:pt x="0" y="136"/>
                          </a:lnTo>
                          <a:lnTo>
                            <a:pt x="0" y="118"/>
                          </a:lnTo>
                          <a:lnTo>
                            <a:pt x="0" y="99"/>
                          </a:lnTo>
                          <a:lnTo>
                            <a:pt x="0" y="80"/>
                          </a:lnTo>
                          <a:lnTo>
                            <a:pt x="0" y="61"/>
                          </a:lnTo>
                          <a:lnTo>
                            <a:pt x="1" y="42"/>
                          </a:lnTo>
                          <a:lnTo>
                            <a:pt x="2" y="6"/>
                          </a:lnTo>
                          <a:lnTo>
                            <a:pt x="4" y="3"/>
                          </a:lnTo>
                          <a:lnTo>
                            <a:pt x="4" y="2"/>
                          </a:lnTo>
                          <a:lnTo>
                            <a:pt x="5" y="1"/>
                          </a:lnTo>
                          <a:lnTo>
                            <a:pt x="6" y="1"/>
                          </a:lnTo>
                          <a:lnTo>
                            <a:pt x="8" y="0"/>
                          </a:lnTo>
                          <a:lnTo>
                            <a:pt x="16" y="20"/>
                          </a:lnTo>
                        </a:path>
                      </a:pathLst>
                    </a:custGeom>
                    <a:solidFill>
                      <a:srgbClr val="B5B5B5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3461" y="2402"/>
                      <a:ext cx="225" cy="210"/>
                    </a:xfrm>
                    <a:custGeom>
                      <a:avLst/>
                      <a:gdLst>
                        <a:gd name="T0" fmla="*/ 209 w 225"/>
                        <a:gd name="T1" fmla="*/ 197 h 210"/>
                        <a:gd name="T2" fmla="*/ 219 w 225"/>
                        <a:gd name="T3" fmla="*/ 209 h 210"/>
                        <a:gd name="T4" fmla="*/ 220 w 225"/>
                        <a:gd name="T5" fmla="*/ 207 h 210"/>
                        <a:gd name="T6" fmla="*/ 221 w 225"/>
                        <a:gd name="T7" fmla="*/ 207 h 210"/>
                        <a:gd name="T8" fmla="*/ 221 w 225"/>
                        <a:gd name="T9" fmla="*/ 206 h 210"/>
                        <a:gd name="T10" fmla="*/ 222 w 225"/>
                        <a:gd name="T11" fmla="*/ 201 h 210"/>
                        <a:gd name="T12" fmla="*/ 223 w 225"/>
                        <a:gd name="T13" fmla="*/ 173 h 210"/>
                        <a:gd name="T14" fmla="*/ 223 w 225"/>
                        <a:gd name="T15" fmla="*/ 144 h 210"/>
                        <a:gd name="T16" fmla="*/ 224 w 225"/>
                        <a:gd name="T17" fmla="*/ 116 h 210"/>
                        <a:gd name="T18" fmla="*/ 224 w 225"/>
                        <a:gd name="T19" fmla="*/ 89 h 210"/>
                        <a:gd name="T20" fmla="*/ 224 w 225"/>
                        <a:gd name="T21" fmla="*/ 60 h 210"/>
                        <a:gd name="T22" fmla="*/ 223 w 225"/>
                        <a:gd name="T23" fmla="*/ 32 h 210"/>
                        <a:gd name="T24" fmla="*/ 223 w 225"/>
                        <a:gd name="T25" fmla="*/ 13 h 210"/>
                        <a:gd name="T26" fmla="*/ 223 w 225"/>
                        <a:gd name="T27" fmla="*/ 11 h 210"/>
                        <a:gd name="T28" fmla="*/ 223 w 225"/>
                        <a:gd name="T29" fmla="*/ 8 h 210"/>
                        <a:gd name="T30" fmla="*/ 222 w 225"/>
                        <a:gd name="T31" fmla="*/ 7 h 210"/>
                        <a:gd name="T32" fmla="*/ 221 w 225"/>
                        <a:gd name="T33" fmla="*/ 6 h 210"/>
                        <a:gd name="T34" fmla="*/ 221 w 225"/>
                        <a:gd name="T35" fmla="*/ 5 h 210"/>
                        <a:gd name="T36" fmla="*/ 220 w 225"/>
                        <a:gd name="T37" fmla="*/ 4 h 210"/>
                        <a:gd name="T38" fmla="*/ 217 w 225"/>
                        <a:gd name="T39" fmla="*/ 3 h 210"/>
                        <a:gd name="T40" fmla="*/ 216 w 225"/>
                        <a:gd name="T41" fmla="*/ 3 h 210"/>
                        <a:gd name="T42" fmla="*/ 215 w 225"/>
                        <a:gd name="T43" fmla="*/ 3 h 210"/>
                        <a:gd name="T44" fmla="*/ 214 w 225"/>
                        <a:gd name="T45" fmla="*/ 3 h 210"/>
                        <a:gd name="T46" fmla="*/ 193 w 225"/>
                        <a:gd name="T47" fmla="*/ 2 h 210"/>
                        <a:gd name="T48" fmla="*/ 172 w 225"/>
                        <a:gd name="T49" fmla="*/ 1 h 210"/>
                        <a:gd name="T50" fmla="*/ 151 w 225"/>
                        <a:gd name="T51" fmla="*/ 0 h 210"/>
                        <a:gd name="T52" fmla="*/ 129 w 225"/>
                        <a:gd name="T53" fmla="*/ 0 h 210"/>
                        <a:gd name="T54" fmla="*/ 109 w 225"/>
                        <a:gd name="T55" fmla="*/ 0 h 210"/>
                        <a:gd name="T56" fmla="*/ 87 w 225"/>
                        <a:gd name="T57" fmla="*/ 0 h 210"/>
                        <a:gd name="T58" fmla="*/ 66 w 225"/>
                        <a:gd name="T59" fmla="*/ 0 h 210"/>
                        <a:gd name="T60" fmla="*/ 45 w 225"/>
                        <a:gd name="T61" fmla="*/ 1 h 210"/>
                        <a:gd name="T62" fmla="*/ 24 w 225"/>
                        <a:gd name="T63" fmla="*/ 1 h 210"/>
                        <a:gd name="T64" fmla="*/ 3 w 225"/>
                        <a:gd name="T65" fmla="*/ 2 h 210"/>
                        <a:gd name="T66" fmla="*/ 0 w 225"/>
                        <a:gd name="T67" fmla="*/ 3 h 210"/>
                        <a:gd name="T68" fmla="*/ 9 w 225"/>
                        <a:gd name="T69" fmla="*/ 17 h 210"/>
                        <a:gd name="T70" fmla="*/ 209 w 225"/>
                        <a:gd name="T71" fmla="*/ 197 h 210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225"/>
                        <a:gd name="T109" fmla="*/ 0 h 210"/>
                        <a:gd name="T110" fmla="*/ 225 w 225"/>
                        <a:gd name="T111" fmla="*/ 210 h 210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225" h="210">
                          <a:moveTo>
                            <a:pt x="209" y="197"/>
                          </a:moveTo>
                          <a:lnTo>
                            <a:pt x="219" y="209"/>
                          </a:lnTo>
                          <a:lnTo>
                            <a:pt x="220" y="207"/>
                          </a:lnTo>
                          <a:lnTo>
                            <a:pt x="221" y="207"/>
                          </a:lnTo>
                          <a:lnTo>
                            <a:pt x="221" y="206"/>
                          </a:lnTo>
                          <a:lnTo>
                            <a:pt x="222" y="201"/>
                          </a:lnTo>
                          <a:lnTo>
                            <a:pt x="223" y="173"/>
                          </a:lnTo>
                          <a:lnTo>
                            <a:pt x="223" y="144"/>
                          </a:lnTo>
                          <a:lnTo>
                            <a:pt x="224" y="116"/>
                          </a:lnTo>
                          <a:lnTo>
                            <a:pt x="224" y="89"/>
                          </a:lnTo>
                          <a:lnTo>
                            <a:pt x="224" y="60"/>
                          </a:lnTo>
                          <a:lnTo>
                            <a:pt x="223" y="32"/>
                          </a:lnTo>
                          <a:lnTo>
                            <a:pt x="223" y="13"/>
                          </a:lnTo>
                          <a:lnTo>
                            <a:pt x="223" y="11"/>
                          </a:lnTo>
                          <a:lnTo>
                            <a:pt x="223" y="8"/>
                          </a:lnTo>
                          <a:lnTo>
                            <a:pt x="222" y="7"/>
                          </a:lnTo>
                          <a:lnTo>
                            <a:pt x="221" y="6"/>
                          </a:lnTo>
                          <a:lnTo>
                            <a:pt x="221" y="5"/>
                          </a:lnTo>
                          <a:lnTo>
                            <a:pt x="220" y="4"/>
                          </a:lnTo>
                          <a:lnTo>
                            <a:pt x="217" y="3"/>
                          </a:lnTo>
                          <a:lnTo>
                            <a:pt x="216" y="3"/>
                          </a:lnTo>
                          <a:lnTo>
                            <a:pt x="215" y="3"/>
                          </a:lnTo>
                          <a:lnTo>
                            <a:pt x="214" y="3"/>
                          </a:lnTo>
                          <a:lnTo>
                            <a:pt x="193" y="2"/>
                          </a:lnTo>
                          <a:lnTo>
                            <a:pt x="172" y="1"/>
                          </a:lnTo>
                          <a:lnTo>
                            <a:pt x="151" y="0"/>
                          </a:lnTo>
                          <a:lnTo>
                            <a:pt x="129" y="0"/>
                          </a:lnTo>
                          <a:lnTo>
                            <a:pt x="109" y="0"/>
                          </a:lnTo>
                          <a:lnTo>
                            <a:pt x="87" y="0"/>
                          </a:lnTo>
                          <a:lnTo>
                            <a:pt x="66" y="0"/>
                          </a:lnTo>
                          <a:lnTo>
                            <a:pt x="45" y="1"/>
                          </a:lnTo>
                          <a:lnTo>
                            <a:pt x="24" y="1"/>
                          </a:lnTo>
                          <a:lnTo>
                            <a:pt x="3" y="2"/>
                          </a:lnTo>
                          <a:lnTo>
                            <a:pt x="0" y="3"/>
                          </a:lnTo>
                          <a:lnTo>
                            <a:pt x="9" y="17"/>
                          </a:lnTo>
                          <a:lnTo>
                            <a:pt x="209" y="197"/>
                          </a:lnTo>
                        </a:path>
                      </a:pathLst>
                    </a:custGeom>
                    <a:solidFill>
                      <a:srgbClr val="7A7A7A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3463" y="2410"/>
                      <a:ext cx="213" cy="198"/>
                    </a:xfrm>
                    <a:custGeom>
                      <a:avLst/>
                      <a:gdLst>
                        <a:gd name="T0" fmla="*/ 189 w 213"/>
                        <a:gd name="T1" fmla="*/ 194 h 198"/>
                        <a:gd name="T2" fmla="*/ 165 w 213"/>
                        <a:gd name="T3" fmla="*/ 195 h 198"/>
                        <a:gd name="T4" fmla="*/ 142 w 213"/>
                        <a:gd name="T5" fmla="*/ 196 h 198"/>
                        <a:gd name="T6" fmla="*/ 119 w 213"/>
                        <a:gd name="T7" fmla="*/ 197 h 198"/>
                        <a:gd name="T8" fmla="*/ 95 w 213"/>
                        <a:gd name="T9" fmla="*/ 197 h 198"/>
                        <a:gd name="T10" fmla="*/ 72 w 213"/>
                        <a:gd name="T11" fmla="*/ 196 h 198"/>
                        <a:gd name="T12" fmla="*/ 49 w 213"/>
                        <a:gd name="T13" fmla="*/ 195 h 198"/>
                        <a:gd name="T14" fmla="*/ 25 w 213"/>
                        <a:gd name="T15" fmla="*/ 195 h 198"/>
                        <a:gd name="T16" fmla="*/ 2 w 213"/>
                        <a:gd name="T17" fmla="*/ 193 h 198"/>
                        <a:gd name="T18" fmla="*/ 2 w 213"/>
                        <a:gd name="T19" fmla="*/ 183 h 198"/>
                        <a:gd name="T20" fmla="*/ 1 w 213"/>
                        <a:gd name="T21" fmla="*/ 164 h 198"/>
                        <a:gd name="T22" fmla="*/ 0 w 213"/>
                        <a:gd name="T23" fmla="*/ 144 h 198"/>
                        <a:gd name="T24" fmla="*/ 0 w 213"/>
                        <a:gd name="T25" fmla="*/ 124 h 198"/>
                        <a:gd name="T26" fmla="*/ 0 w 213"/>
                        <a:gd name="T27" fmla="*/ 104 h 198"/>
                        <a:gd name="T28" fmla="*/ 0 w 213"/>
                        <a:gd name="T29" fmla="*/ 84 h 198"/>
                        <a:gd name="T30" fmla="*/ 0 w 213"/>
                        <a:gd name="T31" fmla="*/ 64 h 198"/>
                        <a:gd name="T32" fmla="*/ 0 w 213"/>
                        <a:gd name="T33" fmla="*/ 44 h 198"/>
                        <a:gd name="T34" fmla="*/ 1 w 213"/>
                        <a:gd name="T35" fmla="*/ 24 h 198"/>
                        <a:gd name="T36" fmla="*/ 1 w 213"/>
                        <a:gd name="T37" fmla="*/ 4 h 198"/>
                        <a:gd name="T38" fmla="*/ 1 w 213"/>
                        <a:gd name="T39" fmla="*/ 2 h 198"/>
                        <a:gd name="T40" fmla="*/ 5 w 213"/>
                        <a:gd name="T41" fmla="*/ 2 h 198"/>
                        <a:gd name="T42" fmla="*/ 25 w 213"/>
                        <a:gd name="T43" fmla="*/ 1 h 198"/>
                        <a:gd name="T44" fmla="*/ 46 w 213"/>
                        <a:gd name="T45" fmla="*/ 0 h 198"/>
                        <a:gd name="T46" fmla="*/ 66 w 213"/>
                        <a:gd name="T47" fmla="*/ 0 h 198"/>
                        <a:gd name="T48" fmla="*/ 87 w 213"/>
                        <a:gd name="T49" fmla="*/ 0 h 198"/>
                        <a:gd name="T50" fmla="*/ 107 w 213"/>
                        <a:gd name="T51" fmla="*/ 0 h 198"/>
                        <a:gd name="T52" fmla="*/ 128 w 213"/>
                        <a:gd name="T53" fmla="*/ 0 h 198"/>
                        <a:gd name="T54" fmla="*/ 149 w 213"/>
                        <a:gd name="T55" fmla="*/ 1 h 198"/>
                        <a:gd name="T56" fmla="*/ 169 w 213"/>
                        <a:gd name="T57" fmla="*/ 2 h 198"/>
                        <a:gd name="T58" fmla="*/ 190 w 213"/>
                        <a:gd name="T59" fmla="*/ 3 h 198"/>
                        <a:gd name="T60" fmla="*/ 210 w 213"/>
                        <a:gd name="T61" fmla="*/ 5 h 198"/>
                        <a:gd name="T62" fmla="*/ 210 w 213"/>
                        <a:gd name="T63" fmla="*/ 10 h 198"/>
                        <a:gd name="T64" fmla="*/ 211 w 213"/>
                        <a:gd name="T65" fmla="*/ 32 h 198"/>
                        <a:gd name="T66" fmla="*/ 211 w 213"/>
                        <a:gd name="T67" fmla="*/ 56 h 198"/>
                        <a:gd name="T68" fmla="*/ 212 w 213"/>
                        <a:gd name="T69" fmla="*/ 79 h 198"/>
                        <a:gd name="T70" fmla="*/ 212 w 213"/>
                        <a:gd name="T71" fmla="*/ 102 h 198"/>
                        <a:gd name="T72" fmla="*/ 211 w 213"/>
                        <a:gd name="T73" fmla="*/ 125 h 198"/>
                        <a:gd name="T74" fmla="*/ 211 w 213"/>
                        <a:gd name="T75" fmla="*/ 148 h 198"/>
                        <a:gd name="T76" fmla="*/ 210 w 213"/>
                        <a:gd name="T77" fmla="*/ 193 h 198"/>
                        <a:gd name="T78" fmla="*/ 189 w 213"/>
                        <a:gd name="T79" fmla="*/ 194 h 198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213"/>
                        <a:gd name="T121" fmla="*/ 0 h 198"/>
                        <a:gd name="T122" fmla="*/ 213 w 213"/>
                        <a:gd name="T123" fmla="*/ 198 h 198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213" h="198">
                          <a:moveTo>
                            <a:pt x="189" y="194"/>
                          </a:moveTo>
                          <a:lnTo>
                            <a:pt x="165" y="195"/>
                          </a:lnTo>
                          <a:lnTo>
                            <a:pt x="142" y="196"/>
                          </a:lnTo>
                          <a:lnTo>
                            <a:pt x="119" y="197"/>
                          </a:lnTo>
                          <a:lnTo>
                            <a:pt x="95" y="197"/>
                          </a:lnTo>
                          <a:lnTo>
                            <a:pt x="72" y="196"/>
                          </a:lnTo>
                          <a:lnTo>
                            <a:pt x="49" y="195"/>
                          </a:lnTo>
                          <a:lnTo>
                            <a:pt x="25" y="195"/>
                          </a:lnTo>
                          <a:lnTo>
                            <a:pt x="2" y="193"/>
                          </a:lnTo>
                          <a:lnTo>
                            <a:pt x="2" y="183"/>
                          </a:lnTo>
                          <a:lnTo>
                            <a:pt x="1" y="164"/>
                          </a:lnTo>
                          <a:lnTo>
                            <a:pt x="0" y="144"/>
                          </a:lnTo>
                          <a:lnTo>
                            <a:pt x="0" y="124"/>
                          </a:lnTo>
                          <a:lnTo>
                            <a:pt x="0" y="104"/>
                          </a:lnTo>
                          <a:lnTo>
                            <a:pt x="0" y="84"/>
                          </a:lnTo>
                          <a:lnTo>
                            <a:pt x="0" y="64"/>
                          </a:lnTo>
                          <a:lnTo>
                            <a:pt x="0" y="44"/>
                          </a:lnTo>
                          <a:lnTo>
                            <a:pt x="1" y="24"/>
                          </a:lnTo>
                          <a:lnTo>
                            <a:pt x="1" y="4"/>
                          </a:lnTo>
                          <a:lnTo>
                            <a:pt x="1" y="2"/>
                          </a:lnTo>
                          <a:lnTo>
                            <a:pt x="5" y="2"/>
                          </a:lnTo>
                          <a:lnTo>
                            <a:pt x="25" y="1"/>
                          </a:lnTo>
                          <a:lnTo>
                            <a:pt x="46" y="0"/>
                          </a:lnTo>
                          <a:lnTo>
                            <a:pt x="66" y="0"/>
                          </a:lnTo>
                          <a:lnTo>
                            <a:pt x="87" y="0"/>
                          </a:lnTo>
                          <a:lnTo>
                            <a:pt x="107" y="0"/>
                          </a:lnTo>
                          <a:lnTo>
                            <a:pt x="128" y="0"/>
                          </a:lnTo>
                          <a:lnTo>
                            <a:pt x="149" y="1"/>
                          </a:lnTo>
                          <a:lnTo>
                            <a:pt x="169" y="2"/>
                          </a:lnTo>
                          <a:lnTo>
                            <a:pt x="190" y="3"/>
                          </a:lnTo>
                          <a:lnTo>
                            <a:pt x="210" y="5"/>
                          </a:lnTo>
                          <a:lnTo>
                            <a:pt x="210" y="10"/>
                          </a:lnTo>
                          <a:lnTo>
                            <a:pt x="211" y="32"/>
                          </a:lnTo>
                          <a:lnTo>
                            <a:pt x="211" y="56"/>
                          </a:lnTo>
                          <a:lnTo>
                            <a:pt x="212" y="79"/>
                          </a:lnTo>
                          <a:lnTo>
                            <a:pt x="212" y="102"/>
                          </a:lnTo>
                          <a:lnTo>
                            <a:pt x="211" y="125"/>
                          </a:lnTo>
                          <a:lnTo>
                            <a:pt x="211" y="148"/>
                          </a:lnTo>
                          <a:lnTo>
                            <a:pt x="210" y="193"/>
                          </a:lnTo>
                          <a:lnTo>
                            <a:pt x="189" y="19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699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3483" y="2424"/>
                      <a:ext cx="181" cy="165"/>
                    </a:xfrm>
                    <a:custGeom>
                      <a:avLst/>
                      <a:gdLst>
                        <a:gd name="T0" fmla="*/ 0 w 181"/>
                        <a:gd name="T1" fmla="*/ 162 h 165"/>
                        <a:gd name="T2" fmla="*/ 0 w 181"/>
                        <a:gd name="T3" fmla="*/ 0 h 165"/>
                        <a:gd name="T4" fmla="*/ 180 w 181"/>
                        <a:gd name="T5" fmla="*/ 1 h 165"/>
                        <a:gd name="T6" fmla="*/ 180 w 181"/>
                        <a:gd name="T7" fmla="*/ 164 h 165"/>
                        <a:gd name="T8" fmla="*/ 0 w 181"/>
                        <a:gd name="T9" fmla="*/ 162 h 1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165"/>
                        <a:gd name="T17" fmla="*/ 181 w 181"/>
                        <a:gd name="T18" fmla="*/ 165 h 1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165">
                          <a:moveTo>
                            <a:pt x="0" y="162"/>
                          </a:moveTo>
                          <a:lnTo>
                            <a:pt x="0" y="0"/>
                          </a:lnTo>
                          <a:lnTo>
                            <a:pt x="180" y="1"/>
                          </a:lnTo>
                          <a:lnTo>
                            <a:pt x="180" y="164"/>
                          </a:lnTo>
                          <a:lnTo>
                            <a:pt x="0" y="162"/>
                          </a:lnTo>
                        </a:path>
                      </a:pathLst>
                    </a:custGeom>
                    <a:solidFill>
                      <a:srgbClr val="00EAFF"/>
                    </a:solidFill>
                    <a:ln w="12699" cap="rnd">
                      <a:solidFill>
                        <a:srgbClr val="00EA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0" y="2467"/>
                      <a:ext cx="205" cy="1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aphicFrame>
                <p:nvGraphicFramePr>
                  <p:cNvPr id="18" name="Object 239"/>
                  <p:cNvGraphicFramePr>
                    <a:graphicFrameLocks/>
                  </p:cNvGraphicFramePr>
                  <p:nvPr/>
                </p:nvGraphicFramePr>
                <p:xfrm>
                  <a:off x="3766" y="2613"/>
                  <a:ext cx="199" cy="155"/>
                </p:xfrm>
                <a:graphic>
                  <a:graphicData uri="http://schemas.openxmlformats.org/presentationml/2006/ole">
                    <p:oleObj spid="_x0000_s5125" name="Image.Server" r:id="rId6" imgW="315720" imgH="245880" progId="">
                      <p:embed/>
                    </p:oleObj>
                  </a:graphicData>
                </a:graphic>
              </p:graphicFrame>
            </p:grpSp>
            <p:grpSp>
              <p:nvGrpSpPr>
                <p:cNvPr id="14" name="Group 240"/>
                <p:cNvGrpSpPr>
                  <a:grpSpLocks/>
                </p:cNvGrpSpPr>
                <p:nvPr/>
              </p:nvGrpSpPr>
              <p:grpSpPr bwMode="auto">
                <a:xfrm>
                  <a:off x="3860" y="2787"/>
                  <a:ext cx="50" cy="60"/>
                  <a:chOff x="3860" y="2787"/>
                  <a:chExt cx="50" cy="60"/>
                </a:xfrm>
              </p:grpSpPr>
              <p:sp>
                <p:nvSpPr>
                  <p:cNvPr id="15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3860" y="2787"/>
                    <a:ext cx="50" cy="60"/>
                  </a:xfrm>
                  <a:prstGeom prst="rect">
                    <a:avLst/>
                  </a:prstGeom>
                  <a:solidFill>
                    <a:schemeClr val="tx1"/>
                  </a:solidFill>
                  <a:ln w="12699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6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2811"/>
                    <a:ext cx="20" cy="2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699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" name="Text Box 243"/>
            <p:cNvSpPr txBox="1">
              <a:spLocks noChangeArrowheads="1"/>
            </p:cNvSpPr>
            <p:nvPr/>
          </p:nvSpPr>
          <p:spPr bwMode="auto">
            <a:xfrm>
              <a:off x="4320" y="3207"/>
              <a:ext cx="100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45" name="Group 244"/>
          <p:cNvGrpSpPr>
            <a:grpSpLocks/>
          </p:cNvGrpSpPr>
          <p:nvPr/>
        </p:nvGrpSpPr>
        <p:grpSpPr bwMode="auto">
          <a:xfrm>
            <a:off x="779463" y="914400"/>
            <a:ext cx="7239000" cy="2347912"/>
            <a:chOff x="576" y="720"/>
            <a:chExt cx="4560" cy="1636"/>
          </a:xfrm>
        </p:grpSpPr>
        <p:grpSp>
          <p:nvGrpSpPr>
            <p:cNvPr id="246" name="Group 245"/>
            <p:cNvGrpSpPr>
              <a:grpSpLocks/>
            </p:cNvGrpSpPr>
            <p:nvPr/>
          </p:nvGrpSpPr>
          <p:grpSpPr bwMode="auto">
            <a:xfrm>
              <a:off x="576" y="720"/>
              <a:ext cx="4560" cy="1636"/>
              <a:chOff x="576" y="960"/>
              <a:chExt cx="4560" cy="1636"/>
            </a:xfrm>
          </p:grpSpPr>
          <p:sp>
            <p:nvSpPr>
              <p:cNvPr id="248" name="Line 246"/>
              <p:cNvSpPr>
                <a:spLocks noChangeShapeType="1"/>
              </p:cNvSpPr>
              <p:nvPr/>
            </p:nvSpPr>
            <p:spPr bwMode="auto">
              <a:xfrm>
                <a:off x="2701" y="960"/>
                <a:ext cx="0" cy="163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9" name="Group 247"/>
              <p:cNvGrpSpPr>
                <a:grpSpLocks/>
              </p:cNvGrpSpPr>
              <p:nvPr/>
            </p:nvGrpSpPr>
            <p:grpSpPr bwMode="auto">
              <a:xfrm>
                <a:off x="576" y="960"/>
                <a:ext cx="4560" cy="1636"/>
                <a:chOff x="576" y="960"/>
                <a:chExt cx="4560" cy="1636"/>
              </a:xfrm>
            </p:grpSpPr>
            <p:sp>
              <p:nvSpPr>
                <p:cNvPr id="250" name="Rectangle 248"/>
                <p:cNvSpPr>
                  <a:spLocks noChangeArrowheads="1"/>
                </p:cNvSpPr>
                <p:nvPr/>
              </p:nvSpPr>
              <p:spPr bwMode="auto">
                <a:xfrm>
                  <a:off x="2701" y="1344"/>
                  <a:ext cx="2435" cy="1252"/>
                </a:xfrm>
                <a:prstGeom prst="rect">
                  <a:avLst/>
                </a:prstGeom>
                <a:gradFill rotWithShape="0">
                  <a:gsLst>
                    <a:gs pos="0">
                      <a:srgbClr val="E2FDDB"/>
                    </a:gs>
                    <a:gs pos="100000">
                      <a:srgbClr val="FFFF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spcAft>
                      <a:spcPct val="40000"/>
                    </a:spcAft>
                    <a:buFont typeface="Wingdings" pitchFamily="2" charset="2"/>
                    <a:buNone/>
                  </a:pPr>
                  <a:r>
                    <a:rPr lang="en-US" b="1">
                      <a:solidFill>
                        <a:srgbClr val="0000FF"/>
                      </a:solidFill>
                    </a:rPr>
                    <a:t>Các máy được nối với nhau theo dạng hình tròn và thông tin trên mạng chạy theo chiều thống nhất.</a:t>
                  </a:r>
                </a:p>
                <a:p>
                  <a:pPr>
                    <a:spcAft>
                      <a:spcPct val="40000"/>
                    </a:spcAft>
                    <a:buFont typeface="Wingdings" pitchFamily="2" charset="2"/>
                    <a:buNone/>
                  </a:pPr>
                  <a:endParaRPr lang="en-US" b="1">
                    <a:solidFill>
                      <a:srgbClr val="3333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1" name="Rectangle 249"/>
                <p:cNvSpPr>
                  <a:spLocks noChangeArrowheads="1"/>
                </p:cNvSpPr>
                <p:nvPr/>
              </p:nvSpPr>
              <p:spPr bwMode="auto">
                <a:xfrm>
                  <a:off x="576" y="1344"/>
                  <a:ext cx="669" cy="1252"/>
                </a:xfrm>
                <a:prstGeom prst="rect">
                  <a:avLst/>
                </a:prstGeom>
                <a:gradFill rotWithShape="0">
                  <a:gsLst>
                    <a:gs pos="0">
                      <a:srgbClr val="E2FDDB"/>
                    </a:gs>
                    <a:gs pos="100000">
                      <a:srgbClr val="FFFF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ct val="40000"/>
                    </a:spcAft>
                    <a:buFont typeface="Wingdings" pitchFamily="2" charset="2"/>
                    <a:buNone/>
                    <a:tabLst>
                      <a:tab pos="3086100" algn="l"/>
                    </a:tabLst>
                  </a:pPr>
                  <a:r>
                    <a:rPr lang="en-US" sz="2400" b="1">
                      <a:solidFill>
                        <a:srgbClr val="3333FF"/>
                      </a:solidFill>
                      <a:latin typeface="Times New Roman" pitchFamily="18" charset="0"/>
                    </a:rPr>
                    <a:t>Kiểu vòng</a:t>
                  </a:r>
                </a:p>
              </p:txBody>
            </p:sp>
            <p:sp>
              <p:nvSpPr>
                <p:cNvPr id="252" name="Rectangle 250"/>
                <p:cNvSpPr>
                  <a:spLocks noChangeArrowheads="1"/>
                </p:cNvSpPr>
                <p:nvPr/>
              </p:nvSpPr>
              <p:spPr bwMode="auto">
                <a:xfrm>
                  <a:off x="2701" y="960"/>
                  <a:ext cx="2435" cy="384"/>
                </a:xfrm>
                <a:prstGeom prst="rect">
                  <a:avLst/>
                </a:prstGeom>
                <a:gradFill rotWithShape="0">
                  <a:gsLst>
                    <a:gs pos="0">
                      <a:srgbClr val="E2FDDB"/>
                    </a:gs>
                    <a:gs pos="100000">
                      <a:srgbClr val="FFFF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ct val="40000"/>
                    </a:spcAft>
                    <a:buFont typeface="Wingdings" pitchFamily="2" charset="2"/>
                    <a:buNone/>
                    <a:tabLst>
                      <a:tab pos="3086100" algn="l"/>
                    </a:tabLst>
                  </a:pPr>
                  <a:r>
                    <a:rPr lang="en-US" sz="2400" b="1" i="1">
                      <a:latin typeface="Times New Roman" pitchFamily="18" charset="0"/>
                      <a:cs typeface="Times New Roman" pitchFamily="18" charset="0"/>
                    </a:rPr>
                    <a:t>Đặc điểm</a:t>
                  </a:r>
                  <a:endParaRPr lang="en-US" sz="2400" b="1" i="1">
                    <a:latin typeface="Times New Roman" pitchFamily="18" charset="0"/>
                  </a:endParaRPr>
                </a:p>
              </p:txBody>
            </p:sp>
            <p:sp>
              <p:nvSpPr>
                <p:cNvPr id="253" name="Rectangle 251"/>
                <p:cNvSpPr>
                  <a:spLocks noChangeArrowheads="1"/>
                </p:cNvSpPr>
                <p:nvPr/>
              </p:nvSpPr>
              <p:spPr bwMode="auto">
                <a:xfrm>
                  <a:off x="1245" y="960"/>
                  <a:ext cx="1456" cy="384"/>
                </a:xfrm>
                <a:prstGeom prst="rect">
                  <a:avLst/>
                </a:prstGeom>
                <a:gradFill rotWithShape="0">
                  <a:gsLst>
                    <a:gs pos="0">
                      <a:srgbClr val="E2FDDB"/>
                    </a:gs>
                    <a:gs pos="100000">
                      <a:srgbClr val="FFFF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ct val="40000"/>
                    </a:spcAft>
                    <a:buFont typeface="Wingdings" pitchFamily="2" charset="2"/>
                    <a:buNone/>
                    <a:tabLst>
                      <a:tab pos="3086100" algn="l"/>
                    </a:tabLst>
                  </a:pPr>
                  <a:r>
                    <a:rPr lang="en-US" sz="2800" b="1" i="1">
                      <a:latin typeface="Times New Roman" pitchFamily="18" charset="0"/>
                      <a:cs typeface="Times New Roman" pitchFamily="18" charset="0"/>
                    </a:rPr>
                    <a:t>Hình vẽ</a:t>
                  </a:r>
                  <a:endParaRPr lang="en-US" sz="2800" b="1" i="1">
                    <a:latin typeface="Times New Roman" pitchFamily="18" charset="0"/>
                  </a:endParaRPr>
                </a:p>
              </p:txBody>
            </p:sp>
            <p:sp>
              <p:nvSpPr>
                <p:cNvPr id="254" name="Rectangle 252"/>
                <p:cNvSpPr>
                  <a:spLocks noChangeArrowheads="1"/>
                </p:cNvSpPr>
                <p:nvPr/>
              </p:nvSpPr>
              <p:spPr bwMode="auto">
                <a:xfrm>
                  <a:off x="576" y="960"/>
                  <a:ext cx="669" cy="384"/>
                </a:xfrm>
                <a:prstGeom prst="rect">
                  <a:avLst/>
                </a:prstGeom>
                <a:gradFill rotWithShape="0">
                  <a:gsLst>
                    <a:gs pos="0">
                      <a:srgbClr val="E2FDDB"/>
                    </a:gs>
                    <a:gs pos="100000">
                      <a:srgbClr val="FFFF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ct val="40000"/>
                    </a:spcAft>
                    <a:buFont typeface="Wingdings" pitchFamily="2" charset="2"/>
                    <a:buNone/>
                  </a:pPr>
                  <a:r>
                    <a:rPr lang="en-US" sz="2800" b="1" i="1">
                      <a:latin typeface="Times New Roman" pitchFamily="18" charset="0"/>
                    </a:rPr>
                    <a:t>Loại</a:t>
                  </a:r>
                </a:p>
              </p:txBody>
            </p:sp>
            <p:sp>
              <p:nvSpPr>
                <p:cNvPr id="255" name="Line 253"/>
                <p:cNvSpPr>
                  <a:spLocks noChangeShapeType="1"/>
                </p:cNvSpPr>
                <p:nvPr/>
              </p:nvSpPr>
              <p:spPr bwMode="auto">
                <a:xfrm>
                  <a:off x="1245" y="960"/>
                  <a:ext cx="0" cy="1636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254"/>
                <p:cNvSpPr>
                  <a:spLocks noChangeShapeType="1"/>
                </p:cNvSpPr>
                <p:nvPr/>
              </p:nvSpPr>
              <p:spPr bwMode="auto">
                <a:xfrm>
                  <a:off x="576" y="1344"/>
                  <a:ext cx="4560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55"/>
                <p:cNvSpPr>
                  <a:spLocks noChangeShapeType="1"/>
                </p:cNvSpPr>
                <p:nvPr/>
              </p:nvSpPr>
              <p:spPr bwMode="auto">
                <a:xfrm>
                  <a:off x="576" y="960"/>
                  <a:ext cx="0" cy="1636"/>
                </a:xfrm>
                <a:prstGeom prst="line">
                  <a:avLst/>
                </a:prstGeom>
                <a:noFill/>
                <a:ln w="38100" cap="sq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56"/>
                <p:cNvSpPr>
                  <a:spLocks noChangeShapeType="1"/>
                </p:cNvSpPr>
                <p:nvPr/>
              </p:nvSpPr>
              <p:spPr bwMode="auto">
                <a:xfrm>
                  <a:off x="576" y="960"/>
                  <a:ext cx="4560" cy="0"/>
                </a:xfrm>
                <a:prstGeom prst="line">
                  <a:avLst/>
                </a:prstGeom>
                <a:noFill/>
                <a:ln w="38100" cap="sq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57"/>
                <p:cNvSpPr>
                  <a:spLocks noChangeShapeType="1"/>
                </p:cNvSpPr>
                <p:nvPr/>
              </p:nvSpPr>
              <p:spPr bwMode="auto">
                <a:xfrm>
                  <a:off x="5136" y="960"/>
                  <a:ext cx="0" cy="1636"/>
                </a:xfrm>
                <a:prstGeom prst="line">
                  <a:avLst/>
                </a:prstGeom>
                <a:noFill/>
                <a:ln w="38100" cap="sq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58"/>
                <p:cNvSpPr>
                  <a:spLocks noChangeShapeType="1"/>
                </p:cNvSpPr>
                <p:nvPr/>
              </p:nvSpPr>
              <p:spPr bwMode="auto">
                <a:xfrm>
                  <a:off x="576" y="2596"/>
                  <a:ext cx="4560" cy="0"/>
                </a:xfrm>
                <a:prstGeom prst="line">
                  <a:avLst/>
                </a:prstGeom>
                <a:noFill/>
                <a:ln w="38100" cap="sq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1" name="Group 259"/>
                <p:cNvGrpSpPr>
                  <a:grpSpLocks/>
                </p:cNvGrpSpPr>
                <p:nvPr/>
              </p:nvGrpSpPr>
              <p:grpSpPr bwMode="auto">
                <a:xfrm>
                  <a:off x="1488" y="1438"/>
                  <a:ext cx="1008" cy="958"/>
                  <a:chOff x="3514" y="1283"/>
                  <a:chExt cx="2456" cy="1096"/>
                </a:xfrm>
              </p:grpSpPr>
              <p:sp>
                <p:nvSpPr>
                  <p:cNvPr id="262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3561" y="1333"/>
                    <a:ext cx="2353" cy="100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4127" y="1312"/>
                    <a:ext cx="180" cy="18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5027" y="1283"/>
                    <a:ext cx="179" cy="179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514" y="1869"/>
                    <a:ext cx="180" cy="18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" name="AutoShape 264"/>
                  <p:cNvSpPr>
                    <a:spLocks noChangeArrowheads="1"/>
                  </p:cNvSpPr>
                  <p:nvPr/>
                </p:nvSpPr>
                <p:spPr bwMode="auto">
                  <a:xfrm>
                    <a:off x="4101" y="2198"/>
                    <a:ext cx="180" cy="180"/>
                  </a:xfrm>
                  <a:prstGeom prst="flowChartConnector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5194" y="2199"/>
                    <a:ext cx="180" cy="180"/>
                  </a:xfrm>
                  <a:prstGeom prst="flowChartConnector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5790" y="1674"/>
                    <a:ext cx="180" cy="180"/>
                  </a:xfrm>
                  <a:prstGeom prst="flowChartConnector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7" name="Line 267"/>
            <p:cNvSpPr>
              <a:spLocks noChangeShapeType="1"/>
            </p:cNvSpPr>
            <p:nvPr/>
          </p:nvSpPr>
          <p:spPr bwMode="auto">
            <a:xfrm>
              <a:off x="2688" y="720"/>
              <a:ext cx="0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B03109-4084-4750-AF2C-016B1ADAD8E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270"/>
          <p:cNvGrpSpPr>
            <a:grpSpLocks/>
          </p:cNvGrpSpPr>
          <p:nvPr/>
        </p:nvGrpSpPr>
        <p:grpSpPr bwMode="auto">
          <a:xfrm>
            <a:off x="838200" y="1219200"/>
            <a:ext cx="7239000" cy="2030413"/>
            <a:chOff x="576" y="960"/>
            <a:chExt cx="4560" cy="1636"/>
          </a:xfrm>
        </p:grpSpPr>
        <p:sp>
          <p:nvSpPr>
            <p:cNvPr id="6" name="Rectangle 271"/>
            <p:cNvSpPr>
              <a:spLocks noChangeArrowheads="1"/>
            </p:cNvSpPr>
            <p:nvPr/>
          </p:nvSpPr>
          <p:spPr bwMode="auto">
            <a:xfrm>
              <a:off x="2701" y="1344"/>
              <a:ext cx="2435" cy="1252"/>
            </a:xfrm>
            <a:prstGeom prst="rect">
              <a:avLst/>
            </a:prstGeom>
            <a:gradFill rotWithShape="0">
              <a:gsLst>
                <a:gs pos="0">
                  <a:srgbClr val="E2FDDB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spcAft>
                  <a:spcPct val="40000"/>
                </a:spcAft>
                <a:buFont typeface="Wingdings" pitchFamily="2" charset="2"/>
                <a:buNone/>
              </a:pPr>
              <a:r>
                <a:rPr lang="en-US" b="1">
                  <a:solidFill>
                    <a:srgbClr val="0000FF"/>
                  </a:solidFill>
                </a:rPr>
                <a:t>Gồm một trung tâm điều khiển và các nút được nối vào trung tâm này.</a:t>
              </a:r>
            </a:p>
            <a:p>
              <a:pPr>
                <a:spcAft>
                  <a:spcPct val="40000"/>
                </a:spcAft>
                <a:buFont typeface="Wingdings" pitchFamily="2" charset="2"/>
                <a:buNone/>
              </a:pPr>
              <a:endParaRPr lang="en-US" b="1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272"/>
            <p:cNvSpPr>
              <a:spLocks noChangeArrowheads="1"/>
            </p:cNvSpPr>
            <p:nvPr/>
          </p:nvSpPr>
          <p:spPr bwMode="auto">
            <a:xfrm>
              <a:off x="576" y="1344"/>
              <a:ext cx="669" cy="1252"/>
            </a:xfrm>
            <a:prstGeom prst="rect">
              <a:avLst/>
            </a:prstGeom>
            <a:gradFill rotWithShape="0">
              <a:gsLst>
                <a:gs pos="0">
                  <a:srgbClr val="E2FDDB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ct val="40000"/>
                </a:spcAft>
                <a:buFont typeface="Wingdings" pitchFamily="2" charset="2"/>
                <a:buNone/>
                <a:tabLst>
                  <a:tab pos="3086100" algn="l"/>
                </a:tabLst>
              </a:pPr>
              <a:r>
                <a:rPr lang="en-US" sz="2400" b="1">
                  <a:solidFill>
                    <a:srgbClr val="3333FF"/>
                  </a:solidFill>
                  <a:latin typeface="Times New Roman" pitchFamily="18" charset="0"/>
                </a:rPr>
                <a:t>Kiểu</a:t>
              </a:r>
            </a:p>
            <a:p>
              <a:pPr>
                <a:spcAft>
                  <a:spcPct val="40000"/>
                </a:spcAft>
                <a:buFont typeface="Wingdings" pitchFamily="2" charset="2"/>
                <a:buNone/>
                <a:tabLst>
                  <a:tab pos="3086100" algn="l"/>
                </a:tabLst>
              </a:pPr>
              <a:r>
                <a:rPr lang="en-US" sz="2400" b="1">
                  <a:solidFill>
                    <a:srgbClr val="3333FF"/>
                  </a:solidFill>
                  <a:latin typeface="Times New Roman" pitchFamily="18" charset="0"/>
                </a:rPr>
                <a:t>hình</a:t>
              </a:r>
            </a:p>
            <a:p>
              <a:pPr>
                <a:spcAft>
                  <a:spcPct val="40000"/>
                </a:spcAft>
                <a:buFont typeface="Wingdings" pitchFamily="2" charset="2"/>
                <a:buNone/>
                <a:tabLst>
                  <a:tab pos="3086100" algn="l"/>
                </a:tabLst>
              </a:pPr>
              <a:r>
                <a:rPr lang="en-US" sz="2400" b="1">
                  <a:solidFill>
                    <a:srgbClr val="3333FF"/>
                  </a:solidFill>
                  <a:latin typeface="Times New Roman" pitchFamily="18" charset="0"/>
                </a:rPr>
                <a:t>sao</a:t>
              </a:r>
            </a:p>
            <a:p>
              <a:pPr algn="ctr">
                <a:spcAft>
                  <a:spcPct val="40000"/>
                </a:spcAft>
                <a:buFont typeface="Wingdings" pitchFamily="2" charset="2"/>
                <a:buNone/>
                <a:tabLst>
                  <a:tab pos="3086100" algn="l"/>
                </a:tabLst>
              </a:pPr>
              <a:endParaRPr lang="en-US" sz="2400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273"/>
            <p:cNvSpPr>
              <a:spLocks noChangeArrowheads="1"/>
            </p:cNvSpPr>
            <p:nvPr/>
          </p:nvSpPr>
          <p:spPr bwMode="auto">
            <a:xfrm>
              <a:off x="2701" y="960"/>
              <a:ext cx="2435" cy="384"/>
            </a:xfrm>
            <a:prstGeom prst="rect">
              <a:avLst/>
            </a:prstGeom>
            <a:gradFill rotWithShape="0">
              <a:gsLst>
                <a:gs pos="0">
                  <a:srgbClr val="E2FDDB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ct val="40000"/>
                </a:spcAft>
                <a:buFont typeface="Wingdings" pitchFamily="2" charset="2"/>
                <a:buNone/>
                <a:tabLst>
                  <a:tab pos="3086100" algn="l"/>
                </a:tabLst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Đặc điểm</a:t>
              </a:r>
              <a:endParaRPr lang="en-US" sz="2400" b="1" i="1">
                <a:latin typeface="Times New Roman" pitchFamily="18" charset="0"/>
              </a:endParaRPr>
            </a:p>
          </p:txBody>
        </p:sp>
        <p:sp>
          <p:nvSpPr>
            <p:cNvPr id="9" name="Rectangle 274"/>
            <p:cNvSpPr>
              <a:spLocks noChangeArrowheads="1"/>
            </p:cNvSpPr>
            <p:nvPr/>
          </p:nvSpPr>
          <p:spPr bwMode="auto">
            <a:xfrm>
              <a:off x="1245" y="960"/>
              <a:ext cx="1456" cy="384"/>
            </a:xfrm>
            <a:prstGeom prst="rect">
              <a:avLst/>
            </a:prstGeom>
            <a:gradFill rotWithShape="0">
              <a:gsLst>
                <a:gs pos="0">
                  <a:srgbClr val="E2FDDB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ct val="40000"/>
                </a:spcAft>
                <a:buFont typeface="Wingdings" pitchFamily="2" charset="2"/>
                <a:buNone/>
                <a:tabLst>
                  <a:tab pos="3086100" algn="l"/>
                </a:tabLst>
              </a:pPr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Hình vẽ</a:t>
              </a:r>
              <a:endParaRPr lang="en-US" sz="2400" b="1" i="1">
                <a:latin typeface="Times New Roman" pitchFamily="18" charset="0"/>
              </a:endParaRPr>
            </a:p>
          </p:txBody>
        </p:sp>
        <p:sp>
          <p:nvSpPr>
            <p:cNvPr id="10" name="Rectangle 275"/>
            <p:cNvSpPr>
              <a:spLocks noChangeArrowheads="1"/>
            </p:cNvSpPr>
            <p:nvPr/>
          </p:nvSpPr>
          <p:spPr bwMode="auto">
            <a:xfrm>
              <a:off x="576" y="960"/>
              <a:ext cx="669" cy="384"/>
            </a:xfrm>
            <a:prstGeom prst="rect">
              <a:avLst/>
            </a:prstGeom>
            <a:gradFill rotWithShape="0">
              <a:gsLst>
                <a:gs pos="0">
                  <a:srgbClr val="E2FDDB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ct val="40000"/>
                </a:spcAft>
                <a:buFont typeface="Wingdings" pitchFamily="2" charset="2"/>
                <a:buNone/>
              </a:pPr>
              <a:r>
                <a:rPr lang="en-US" sz="2400" b="1" i="1">
                  <a:latin typeface="Times New Roman" pitchFamily="18" charset="0"/>
                </a:rPr>
                <a:t>Loại</a:t>
              </a:r>
            </a:p>
          </p:txBody>
        </p:sp>
        <p:sp>
          <p:nvSpPr>
            <p:cNvPr id="11" name="Line 276"/>
            <p:cNvSpPr>
              <a:spLocks noChangeShapeType="1"/>
            </p:cNvSpPr>
            <p:nvPr/>
          </p:nvSpPr>
          <p:spPr bwMode="auto">
            <a:xfrm>
              <a:off x="1245" y="960"/>
              <a:ext cx="0" cy="16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77"/>
            <p:cNvSpPr>
              <a:spLocks noChangeShapeType="1"/>
            </p:cNvSpPr>
            <p:nvPr/>
          </p:nvSpPr>
          <p:spPr bwMode="auto">
            <a:xfrm>
              <a:off x="2701" y="960"/>
              <a:ext cx="0" cy="16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78"/>
            <p:cNvSpPr>
              <a:spLocks noChangeShapeType="1"/>
            </p:cNvSpPr>
            <p:nvPr/>
          </p:nvSpPr>
          <p:spPr bwMode="auto">
            <a:xfrm>
              <a:off x="576" y="1344"/>
              <a:ext cx="456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79"/>
            <p:cNvSpPr>
              <a:spLocks noChangeShapeType="1"/>
            </p:cNvSpPr>
            <p:nvPr/>
          </p:nvSpPr>
          <p:spPr bwMode="auto">
            <a:xfrm>
              <a:off x="576" y="960"/>
              <a:ext cx="0" cy="1636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0"/>
            <p:cNvSpPr>
              <a:spLocks noChangeShapeType="1"/>
            </p:cNvSpPr>
            <p:nvPr/>
          </p:nvSpPr>
          <p:spPr bwMode="auto">
            <a:xfrm>
              <a:off x="576" y="960"/>
              <a:ext cx="4560" cy="0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81"/>
            <p:cNvSpPr>
              <a:spLocks noChangeShapeType="1"/>
            </p:cNvSpPr>
            <p:nvPr/>
          </p:nvSpPr>
          <p:spPr bwMode="auto">
            <a:xfrm>
              <a:off x="5136" y="960"/>
              <a:ext cx="0" cy="1636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2"/>
            <p:cNvSpPr>
              <a:spLocks noChangeShapeType="1"/>
            </p:cNvSpPr>
            <p:nvPr/>
          </p:nvSpPr>
          <p:spPr bwMode="auto">
            <a:xfrm>
              <a:off x="576" y="2596"/>
              <a:ext cx="4560" cy="0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283"/>
            <p:cNvGrpSpPr>
              <a:grpSpLocks/>
            </p:cNvGrpSpPr>
            <p:nvPr/>
          </p:nvGrpSpPr>
          <p:grpSpPr bwMode="auto">
            <a:xfrm>
              <a:off x="1635" y="1535"/>
              <a:ext cx="866" cy="719"/>
              <a:chOff x="3209" y="2052"/>
              <a:chExt cx="2332" cy="1822"/>
            </a:xfrm>
          </p:grpSpPr>
          <p:sp>
            <p:nvSpPr>
              <p:cNvPr id="19" name="AutoShape 284"/>
              <p:cNvSpPr>
                <a:spLocks noChangeArrowheads="1"/>
              </p:cNvSpPr>
              <p:nvPr/>
            </p:nvSpPr>
            <p:spPr bwMode="auto">
              <a:xfrm>
                <a:off x="5361" y="2232"/>
                <a:ext cx="180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AutoShape 285"/>
              <p:cNvSpPr>
                <a:spLocks noChangeArrowheads="1"/>
              </p:cNvSpPr>
              <p:nvPr/>
            </p:nvSpPr>
            <p:spPr bwMode="auto">
              <a:xfrm>
                <a:off x="5288" y="3334"/>
                <a:ext cx="180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86"/>
              <p:cNvSpPr>
                <a:spLocks noChangeShapeType="1"/>
              </p:cNvSpPr>
              <p:nvPr/>
            </p:nvSpPr>
            <p:spPr bwMode="auto">
              <a:xfrm flipV="1">
                <a:off x="4474" y="2329"/>
                <a:ext cx="90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87"/>
              <p:cNvSpPr>
                <a:spLocks noChangeShapeType="1"/>
              </p:cNvSpPr>
              <p:nvPr/>
            </p:nvSpPr>
            <p:spPr bwMode="auto">
              <a:xfrm>
                <a:off x="4474" y="2869"/>
                <a:ext cx="90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88"/>
              <p:cNvSpPr>
                <a:spLocks noChangeShapeType="1"/>
              </p:cNvSpPr>
              <p:nvPr/>
            </p:nvSpPr>
            <p:spPr bwMode="auto">
              <a:xfrm flipH="1">
                <a:off x="3394" y="2869"/>
                <a:ext cx="10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89"/>
              <p:cNvSpPr>
                <a:spLocks noChangeShapeType="1"/>
              </p:cNvSpPr>
              <p:nvPr/>
            </p:nvSpPr>
            <p:spPr bwMode="auto">
              <a:xfrm flipH="1" flipV="1">
                <a:off x="4114" y="2149"/>
                <a:ext cx="36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90"/>
              <p:cNvSpPr>
                <a:spLocks noChangeShapeType="1"/>
              </p:cNvSpPr>
              <p:nvPr/>
            </p:nvSpPr>
            <p:spPr bwMode="auto">
              <a:xfrm flipH="1">
                <a:off x="3934" y="2869"/>
                <a:ext cx="540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AutoShape 291"/>
              <p:cNvSpPr>
                <a:spLocks noChangeArrowheads="1"/>
              </p:cNvSpPr>
              <p:nvPr/>
            </p:nvSpPr>
            <p:spPr bwMode="auto">
              <a:xfrm>
                <a:off x="3921" y="2052"/>
                <a:ext cx="180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AutoShape 292"/>
              <p:cNvSpPr>
                <a:spLocks noChangeArrowheads="1"/>
              </p:cNvSpPr>
              <p:nvPr/>
            </p:nvSpPr>
            <p:spPr bwMode="auto">
              <a:xfrm>
                <a:off x="4397" y="2794"/>
                <a:ext cx="180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293"/>
              <p:cNvSpPr>
                <a:spLocks noChangeArrowheads="1"/>
              </p:cNvSpPr>
              <p:nvPr/>
            </p:nvSpPr>
            <p:spPr bwMode="auto">
              <a:xfrm>
                <a:off x="3209" y="2974"/>
                <a:ext cx="180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AutoShape 294"/>
              <p:cNvSpPr>
                <a:spLocks noChangeArrowheads="1"/>
              </p:cNvSpPr>
              <p:nvPr/>
            </p:nvSpPr>
            <p:spPr bwMode="auto">
              <a:xfrm>
                <a:off x="3803" y="3694"/>
                <a:ext cx="180" cy="18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" name="Group 295"/>
          <p:cNvGrpSpPr>
            <a:grpSpLocks/>
          </p:cNvGrpSpPr>
          <p:nvPr/>
        </p:nvGrpSpPr>
        <p:grpSpPr bwMode="auto">
          <a:xfrm>
            <a:off x="1447800" y="3498850"/>
            <a:ext cx="6088062" cy="2151063"/>
            <a:chOff x="1781" y="2165"/>
            <a:chExt cx="3835" cy="1531"/>
          </a:xfrm>
        </p:grpSpPr>
        <p:sp>
          <p:nvSpPr>
            <p:cNvPr id="31" name="Line 296"/>
            <p:cNvSpPr>
              <a:spLocks noChangeShapeType="1"/>
            </p:cNvSpPr>
            <p:nvPr/>
          </p:nvSpPr>
          <p:spPr bwMode="auto">
            <a:xfrm flipH="1">
              <a:off x="2357" y="3072"/>
              <a:ext cx="110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97"/>
            <p:cNvSpPr>
              <a:spLocks noChangeShapeType="1"/>
            </p:cNvSpPr>
            <p:nvPr/>
          </p:nvSpPr>
          <p:spPr bwMode="auto">
            <a:xfrm flipH="1" flipV="1">
              <a:off x="2165" y="2496"/>
              <a:ext cx="120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8"/>
            <p:cNvSpPr>
              <a:spLocks noChangeShapeType="1"/>
            </p:cNvSpPr>
            <p:nvPr/>
          </p:nvSpPr>
          <p:spPr bwMode="auto">
            <a:xfrm flipH="1" flipV="1">
              <a:off x="3461" y="230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99"/>
            <p:cNvSpPr>
              <a:spLocks noChangeShapeType="1"/>
            </p:cNvSpPr>
            <p:nvPr/>
          </p:nvSpPr>
          <p:spPr bwMode="auto">
            <a:xfrm>
              <a:off x="3461" y="3024"/>
              <a:ext cx="100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300"/>
            <p:cNvGrpSpPr>
              <a:grpSpLocks/>
            </p:cNvGrpSpPr>
            <p:nvPr/>
          </p:nvGrpSpPr>
          <p:grpSpPr bwMode="auto">
            <a:xfrm>
              <a:off x="2021" y="3216"/>
              <a:ext cx="864" cy="480"/>
              <a:chOff x="3357" y="2374"/>
              <a:chExt cx="608" cy="484"/>
            </a:xfrm>
          </p:grpSpPr>
          <p:grpSp>
            <p:nvGrpSpPr>
              <p:cNvPr id="332" name="Group 301"/>
              <p:cNvGrpSpPr>
                <a:grpSpLocks/>
              </p:cNvGrpSpPr>
              <p:nvPr/>
            </p:nvGrpSpPr>
            <p:grpSpPr bwMode="auto">
              <a:xfrm>
                <a:off x="3357" y="2374"/>
                <a:ext cx="608" cy="484"/>
                <a:chOff x="3357" y="2374"/>
                <a:chExt cx="608" cy="484"/>
              </a:xfrm>
            </p:grpSpPr>
            <p:grpSp>
              <p:nvGrpSpPr>
                <p:cNvPr id="336" name="Group 302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436" cy="484"/>
                  <a:chOff x="3357" y="2374"/>
                  <a:chExt cx="436" cy="484"/>
                </a:xfrm>
              </p:grpSpPr>
              <p:sp>
                <p:nvSpPr>
                  <p:cNvPr id="338" name="Freeform 303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344" cy="38"/>
                  </a:xfrm>
                  <a:custGeom>
                    <a:avLst/>
                    <a:gdLst>
                      <a:gd name="T0" fmla="*/ 0 w 344"/>
                      <a:gd name="T1" fmla="*/ 37 h 38"/>
                      <a:gd name="T2" fmla="*/ 21 w 344"/>
                      <a:gd name="T3" fmla="*/ 0 h 38"/>
                      <a:gd name="T4" fmla="*/ 310 w 344"/>
                      <a:gd name="T5" fmla="*/ 0 h 38"/>
                      <a:gd name="T6" fmla="*/ 343 w 344"/>
                      <a:gd name="T7" fmla="*/ 37 h 38"/>
                      <a:gd name="T8" fmla="*/ 0 w 344"/>
                      <a:gd name="T9" fmla="*/ 3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4"/>
                      <a:gd name="T16" fmla="*/ 0 h 38"/>
                      <a:gd name="T17" fmla="*/ 344 w 344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4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310" y="0"/>
                        </a:lnTo>
                        <a:lnTo>
                          <a:pt x="343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 304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153" cy="38"/>
                  </a:xfrm>
                  <a:custGeom>
                    <a:avLst/>
                    <a:gdLst>
                      <a:gd name="T0" fmla="*/ 0 w 153"/>
                      <a:gd name="T1" fmla="*/ 37 h 38"/>
                      <a:gd name="T2" fmla="*/ 21 w 153"/>
                      <a:gd name="T3" fmla="*/ 0 h 38"/>
                      <a:gd name="T4" fmla="*/ 152 w 153"/>
                      <a:gd name="T5" fmla="*/ 0 h 38"/>
                      <a:gd name="T6" fmla="*/ 148 w 153"/>
                      <a:gd name="T7" fmla="*/ 37 h 38"/>
                      <a:gd name="T8" fmla="*/ 0 w 153"/>
                      <a:gd name="T9" fmla="*/ 3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3"/>
                      <a:gd name="T16" fmla="*/ 0 h 38"/>
                      <a:gd name="T17" fmla="*/ 153 w 153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3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152" y="0"/>
                        </a:lnTo>
                        <a:lnTo>
                          <a:pt x="148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 305"/>
                  <p:cNvSpPr>
                    <a:spLocks/>
                  </p:cNvSpPr>
                  <p:nvPr/>
                </p:nvSpPr>
                <p:spPr bwMode="auto">
                  <a:xfrm>
                    <a:off x="3409" y="2690"/>
                    <a:ext cx="344" cy="93"/>
                  </a:xfrm>
                  <a:custGeom>
                    <a:avLst/>
                    <a:gdLst>
                      <a:gd name="T0" fmla="*/ 0 w 344"/>
                      <a:gd name="T1" fmla="*/ 0 h 93"/>
                      <a:gd name="T2" fmla="*/ 343 w 344"/>
                      <a:gd name="T3" fmla="*/ 0 h 93"/>
                      <a:gd name="T4" fmla="*/ 343 w 344"/>
                      <a:gd name="T5" fmla="*/ 92 h 93"/>
                      <a:gd name="T6" fmla="*/ 0 w 344"/>
                      <a:gd name="T7" fmla="*/ 92 h 93"/>
                      <a:gd name="T8" fmla="*/ 0 w 344"/>
                      <a:gd name="T9" fmla="*/ 0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4"/>
                      <a:gd name="T16" fmla="*/ 0 h 93"/>
                      <a:gd name="T17" fmla="*/ 344 w 344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4" h="93">
                        <a:moveTo>
                          <a:pt x="0" y="0"/>
                        </a:moveTo>
                        <a:lnTo>
                          <a:pt x="343" y="0"/>
                        </a:lnTo>
                        <a:lnTo>
                          <a:pt x="3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" name="Freeform 306"/>
                  <p:cNvSpPr>
                    <a:spLocks/>
                  </p:cNvSpPr>
                  <p:nvPr/>
                </p:nvSpPr>
                <p:spPr bwMode="auto">
                  <a:xfrm>
                    <a:off x="3430" y="2712"/>
                    <a:ext cx="56" cy="29"/>
                  </a:xfrm>
                  <a:custGeom>
                    <a:avLst/>
                    <a:gdLst>
                      <a:gd name="T0" fmla="*/ 0 w 56"/>
                      <a:gd name="T1" fmla="*/ 28 h 29"/>
                      <a:gd name="T2" fmla="*/ 0 w 56"/>
                      <a:gd name="T3" fmla="*/ 0 h 29"/>
                      <a:gd name="T4" fmla="*/ 55 w 56"/>
                      <a:gd name="T5" fmla="*/ 0 h 29"/>
                      <a:gd name="T6" fmla="*/ 55 w 56"/>
                      <a:gd name="T7" fmla="*/ 28 h 29"/>
                      <a:gd name="T8" fmla="*/ 0 w 56"/>
                      <a:gd name="T9" fmla="*/ 28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29"/>
                      <a:gd name="T17" fmla="*/ 56 w 56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29">
                        <a:moveTo>
                          <a:pt x="0" y="28"/>
                        </a:moveTo>
                        <a:lnTo>
                          <a:pt x="0" y="0"/>
                        </a:lnTo>
                        <a:lnTo>
                          <a:pt x="55" y="0"/>
                        </a:lnTo>
                        <a:lnTo>
                          <a:pt x="55" y="28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" name="Freeform 307"/>
                  <p:cNvSpPr>
                    <a:spLocks/>
                  </p:cNvSpPr>
                  <p:nvPr/>
                </p:nvSpPr>
                <p:spPr bwMode="auto">
                  <a:xfrm>
                    <a:off x="3411" y="2693"/>
                    <a:ext cx="139" cy="86"/>
                  </a:xfrm>
                  <a:custGeom>
                    <a:avLst/>
                    <a:gdLst>
                      <a:gd name="T0" fmla="*/ 138 w 139"/>
                      <a:gd name="T1" fmla="*/ 85 h 86"/>
                      <a:gd name="T2" fmla="*/ 138 w 139"/>
                      <a:gd name="T3" fmla="*/ 0 h 86"/>
                      <a:gd name="T4" fmla="*/ 0 w 139"/>
                      <a:gd name="T5" fmla="*/ 0 h 86"/>
                      <a:gd name="T6" fmla="*/ 0 60000 65536"/>
                      <a:gd name="T7" fmla="*/ 0 60000 65536"/>
                      <a:gd name="T8" fmla="*/ 0 60000 65536"/>
                      <a:gd name="T9" fmla="*/ 0 w 139"/>
                      <a:gd name="T10" fmla="*/ 0 h 86"/>
                      <a:gd name="T11" fmla="*/ 139 w 139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9" h="86">
                        <a:moveTo>
                          <a:pt x="138" y="85"/>
                        </a:moveTo>
                        <a:lnTo>
                          <a:pt x="138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 308"/>
                  <p:cNvSpPr>
                    <a:spLocks/>
                  </p:cNvSpPr>
                  <p:nvPr/>
                </p:nvSpPr>
                <p:spPr bwMode="auto">
                  <a:xfrm>
                    <a:off x="3721" y="2714"/>
                    <a:ext cx="30" cy="21"/>
                  </a:xfrm>
                  <a:custGeom>
                    <a:avLst/>
                    <a:gdLst>
                      <a:gd name="T0" fmla="*/ 29 w 30"/>
                      <a:gd name="T1" fmla="*/ 20 h 21"/>
                      <a:gd name="T2" fmla="*/ 8 w 30"/>
                      <a:gd name="T3" fmla="*/ 20 h 21"/>
                      <a:gd name="T4" fmla="*/ 7 w 30"/>
                      <a:gd name="T5" fmla="*/ 20 h 21"/>
                      <a:gd name="T6" fmla="*/ 5 w 30"/>
                      <a:gd name="T7" fmla="*/ 20 h 21"/>
                      <a:gd name="T8" fmla="*/ 4 w 30"/>
                      <a:gd name="T9" fmla="*/ 19 h 21"/>
                      <a:gd name="T10" fmla="*/ 3 w 30"/>
                      <a:gd name="T11" fmla="*/ 18 h 21"/>
                      <a:gd name="T12" fmla="*/ 2 w 30"/>
                      <a:gd name="T13" fmla="*/ 17 h 21"/>
                      <a:gd name="T14" fmla="*/ 1 w 30"/>
                      <a:gd name="T15" fmla="*/ 16 h 21"/>
                      <a:gd name="T16" fmla="*/ 1 w 30"/>
                      <a:gd name="T17" fmla="*/ 14 h 21"/>
                      <a:gd name="T18" fmla="*/ 0 w 30"/>
                      <a:gd name="T19" fmla="*/ 13 h 21"/>
                      <a:gd name="T20" fmla="*/ 0 w 30"/>
                      <a:gd name="T21" fmla="*/ 12 h 21"/>
                      <a:gd name="T22" fmla="*/ 0 w 30"/>
                      <a:gd name="T23" fmla="*/ 10 h 21"/>
                      <a:gd name="T24" fmla="*/ 0 w 30"/>
                      <a:gd name="T25" fmla="*/ 8 h 21"/>
                      <a:gd name="T26" fmla="*/ 0 w 30"/>
                      <a:gd name="T27" fmla="*/ 7 h 21"/>
                      <a:gd name="T28" fmla="*/ 0 w 30"/>
                      <a:gd name="T29" fmla="*/ 5 h 21"/>
                      <a:gd name="T30" fmla="*/ 1 w 30"/>
                      <a:gd name="T31" fmla="*/ 4 h 21"/>
                      <a:gd name="T32" fmla="*/ 2 w 30"/>
                      <a:gd name="T33" fmla="*/ 3 h 21"/>
                      <a:gd name="T34" fmla="*/ 3 w 30"/>
                      <a:gd name="T35" fmla="*/ 2 h 21"/>
                      <a:gd name="T36" fmla="*/ 4 w 30"/>
                      <a:gd name="T37" fmla="*/ 1 h 21"/>
                      <a:gd name="T38" fmla="*/ 5 w 30"/>
                      <a:gd name="T39" fmla="*/ 0 h 21"/>
                      <a:gd name="T40" fmla="*/ 6 w 30"/>
                      <a:gd name="T41" fmla="*/ 0 h 21"/>
                      <a:gd name="T42" fmla="*/ 7 w 30"/>
                      <a:gd name="T43" fmla="*/ 0 h 21"/>
                      <a:gd name="T44" fmla="*/ 8 w 30"/>
                      <a:gd name="T45" fmla="*/ 0 h 21"/>
                      <a:gd name="T46" fmla="*/ 10 w 30"/>
                      <a:gd name="T47" fmla="*/ 0 h 21"/>
                      <a:gd name="T48" fmla="*/ 29 w 30"/>
                      <a:gd name="T49" fmla="*/ 0 h 2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0"/>
                      <a:gd name="T76" fmla="*/ 0 h 21"/>
                      <a:gd name="T77" fmla="*/ 30 w 30"/>
                      <a:gd name="T78" fmla="*/ 21 h 2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0" h="21">
                        <a:moveTo>
                          <a:pt x="29" y="20"/>
                        </a:move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5" y="20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7"/>
                        </a:lnTo>
                        <a:lnTo>
                          <a:pt x="1" y="16"/>
                        </a:lnTo>
                        <a:lnTo>
                          <a:pt x="1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29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Freeform 309"/>
                  <p:cNvSpPr>
                    <a:spLocks/>
                  </p:cNvSpPr>
                  <p:nvPr/>
                </p:nvSpPr>
                <p:spPr bwMode="auto">
                  <a:xfrm>
                    <a:off x="3685" y="2693"/>
                    <a:ext cx="17" cy="86"/>
                  </a:xfrm>
                  <a:custGeom>
                    <a:avLst/>
                    <a:gdLst>
                      <a:gd name="T0" fmla="*/ 16 w 17"/>
                      <a:gd name="T1" fmla="*/ 0 h 86"/>
                      <a:gd name="T2" fmla="*/ 0 w 17"/>
                      <a:gd name="T3" fmla="*/ 85 h 86"/>
                      <a:gd name="T4" fmla="*/ 16 w 17"/>
                      <a:gd name="T5" fmla="*/ 85 h 86"/>
                      <a:gd name="T6" fmla="*/ 16 w 17"/>
                      <a:gd name="T7" fmla="*/ 0 h 8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86"/>
                      <a:gd name="T14" fmla="*/ 17 w 17"/>
                      <a:gd name="T15" fmla="*/ 86 h 8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86">
                        <a:moveTo>
                          <a:pt x="16" y="0"/>
                        </a:moveTo>
                        <a:lnTo>
                          <a:pt x="0" y="85"/>
                        </a:lnTo>
                        <a:lnTo>
                          <a:pt x="16" y="85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B5B5B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 310"/>
                  <p:cNvSpPr>
                    <a:spLocks/>
                  </p:cNvSpPr>
                  <p:nvPr/>
                </p:nvSpPr>
                <p:spPr bwMode="auto">
                  <a:xfrm>
                    <a:off x="3694" y="2693"/>
                    <a:ext cx="57" cy="86"/>
                  </a:xfrm>
                  <a:custGeom>
                    <a:avLst/>
                    <a:gdLst>
                      <a:gd name="T0" fmla="*/ 0 w 57"/>
                      <a:gd name="T1" fmla="*/ 85 h 86"/>
                      <a:gd name="T2" fmla="*/ 0 w 57"/>
                      <a:gd name="T3" fmla="*/ 0 h 86"/>
                      <a:gd name="T4" fmla="*/ 56 w 57"/>
                      <a:gd name="T5" fmla="*/ 0 h 86"/>
                      <a:gd name="T6" fmla="*/ 0 60000 65536"/>
                      <a:gd name="T7" fmla="*/ 0 60000 65536"/>
                      <a:gd name="T8" fmla="*/ 0 60000 65536"/>
                      <a:gd name="T9" fmla="*/ 0 w 57"/>
                      <a:gd name="T10" fmla="*/ 0 h 86"/>
                      <a:gd name="T11" fmla="*/ 57 w 57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" h="86">
                        <a:moveTo>
                          <a:pt x="0" y="85"/>
                        </a:moveTo>
                        <a:lnTo>
                          <a:pt x="0" y="0"/>
                        </a:lnTo>
                        <a:lnTo>
                          <a:pt x="56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" name="Line 3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75" y="2744"/>
                    <a:ext cx="119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" name="Freeform 312"/>
                  <p:cNvSpPr>
                    <a:spLocks/>
                  </p:cNvSpPr>
                  <p:nvPr/>
                </p:nvSpPr>
                <p:spPr bwMode="auto">
                  <a:xfrm>
                    <a:off x="3573" y="2702"/>
                    <a:ext cx="122" cy="77"/>
                  </a:xfrm>
                  <a:custGeom>
                    <a:avLst/>
                    <a:gdLst>
                      <a:gd name="T0" fmla="*/ 0 w 122"/>
                      <a:gd name="T1" fmla="*/ 76 h 77"/>
                      <a:gd name="T2" fmla="*/ 0 w 122"/>
                      <a:gd name="T3" fmla="*/ 0 h 77"/>
                      <a:gd name="T4" fmla="*/ 121 w 122"/>
                      <a:gd name="T5" fmla="*/ 0 h 77"/>
                      <a:gd name="T6" fmla="*/ 0 60000 65536"/>
                      <a:gd name="T7" fmla="*/ 0 60000 65536"/>
                      <a:gd name="T8" fmla="*/ 0 60000 65536"/>
                      <a:gd name="T9" fmla="*/ 0 w 122"/>
                      <a:gd name="T10" fmla="*/ 0 h 77"/>
                      <a:gd name="T11" fmla="*/ 122 w 122"/>
                      <a:gd name="T12" fmla="*/ 77 h 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2" h="77">
                        <a:moveTo>
                          <a:pt x="0" y="76"/>
                        </a:moveTo>
                        <a:lnTo>
                          <a:pt x="0" y="0"/>
                        </a:lnTo>
                        <a:lnTo>
                          <a:pt x="12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2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3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9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4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35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5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0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6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6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7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3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0" name="Freeform 325"/>
                  <p:cNvSpPr>
                    <a:spLocks/>
                  </p:cNvSpPr>
                  <p:nvPr/>
                </p:nvSpPr>
                <p:spPr bwMode="auto">
                  <a:xfrm>
                    <a:off x="3594" y="2712"/>
                    <a:ext cx="77" cy="23"/>
                  </a:xfrm>
                  <a:custGeom>
                    <a:avLst/>
                    <a:gdLst>
                      <a:gd name="T0" fmla="*/ 0 w 77"/>
                      <a:gd name="T1" fmla="*/ 22 h 23"/>
                      <a:gd name="T2" fmla="*/ 0 w 77"/>
                      <a:gd name="T3" fmla="*/ 0 h 23"/>
                      <a:gd name="T4" fmla="*/ 76 w 77"/>
                      <a:gd name="T5" fmla="*/ 0 h 23"/>
                      <a:gd name="T6" fmla="*/ 76 w 77"/>
                      <a:gd name="T7" fmla="*/ 22 h 23"/>
                      <a:gd name="T8" fmla="*/ 0 w 77"/>
                      <a:gd name="T9" fmla="*/ 22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23"/>
                      <a:gd name="T17" fmla="*/ 77 w 77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23">
                        <a:moveTo>
                          <a:pt x="0" y="22"/>
                        </a:moveTo>
                        <a:lnTo>
                          <a:pt x="0" y="0"/>
                        </a:lnTo>
                        <a:lnTo>
                          <a:pt x="76" y="0"/>
                        </a:lnTo>
                        <a:lnTo>
                          <a:pt x="76" y="22"/>
                        </a:lnTo>
                        <a:lnTo>
                          <a:pt x="0" y="22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" name="Freeform 326"/>
                  <p:cNvSpPr>
                    <a:spLocks/>
                  </p:cNvSpPr>
                  <p:nvPr/>
                </p:nvSpPr>
                <p:spPr bwMode="auto">
                  <a:xfrm>
                    <a:off x="3597" y="2718"/>
                    <a:ext cx="72" cy="17"/>
                  </a:xfrm>
                  <a:custGeom>
                    <a:avLst/>
                    <a:gdLst>
                      <a:gd name="T0" fmla="*/ 0 w 72"/>
                      <a:gd name="T1" fmla="*/ 16 h 17"/>
                      <a:gd name="T2" fmla="*/ 0 w 72"/>
                      <a:gd name="T3" fmla="*/ 0 h 17"/>
                      <a:gd name="T4" fmla="*/ 71 w 72"/>
                      <a:gd name="T5" fmla="*/ 0 h 17"/>
                      <a:gd name="T6" fmla="*/ 71 w 72"/>
                      <a:gd name="T7" fmla="*/ 16 h 17"/>
                      <a:gd name="T8" fmla="*/ 0 w 72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7"/>
                      <a:gd name="T17" fmla="*/ 72 w 72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" name="Freeform 327"/>
                  <p:cNvSpPr>
                    <a:spLocks/>
                  </p:cNvSpPr>
                  <p:nvPr/>
                </p:nvSpPr>
                <p:spPr bwMode="auto">
                  <a:xfrm>
                    <a:off x="3611" y="2715"/>
                    <a:ext cx="41" cy="17"/>
                  </a:xfrm>
                  <a:custGeom>
                    <a:avLst/>
                    <a:gdLst>
                      <a:gd name="T0" fmla="*/ 0 w 41"/>
                      <a:gd name="T1" fmla="*/ 16 h 17"/>
                      <a:gd name="T2" fmla="*/ 0 w 41"/>
                      <a:gd name="T3" fmla="*/ 0 h 17"/>
                      <a:gd name="T4" fmla="*/ 40 w 41"/>
                      <a:gd name="T5" fmla="*/ 0 h 17"/>
                      <a:gd name="T6" fmla="*/ 40 w 41"/>
                      <a:gd name="T7" fmla="*/ 16 h 17"/>
                      <a:gd name="T8" fmla="*/ 0 w 41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17"/>
                      <a:gd name="T17" fmla="*/ 41 w 4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40" y="0"/>
                        </a:ln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" name="Freeform 328"/>
                  <p:cNvSpPr>
                    <a:spLocks/>
                  </p:cNvSpPr>
                  <p:nvPr/>
                </p:nvSpPr>
                <p:spPr bwMode="auto">
                  <a:xfrm>
                    <a:off x="3611" y="2724"/>
                    <a:ext cx="41" cy="17"/>
                  </a:xfrm>
                  <a:custGeom>
                    <a:avLst/>
                    <a:gdLst>
                      <a:gd name="T0" fmla="*/ 40 w 41"/>
                      <a:gd name="T1" fmla="*/ 0 h 17"/>
                      <a:gd name="T2" fmla="*/ 40 w 41"/>
                      <a:gd name="T3" fmla="*/ 16 h 17"/>
                      <a:gd name="T4" fmla="*/ 0 w 41"/>
                      <a:gd name="T5" fmla="*/ 16 h 17"/>
                      <a:gd name="T6" fmla="*/ 0 60000 65536"/>
                      <a:gd name="T7" fmla="*/ 0 60000 65536"/>
                      <a:gd name="T8" fmla="*/ 0 60000 65536"/>
                      <a:gd name="T9" fmla="*/ 0 w 41"/>
                      <a:gd name="T10" fmla="*/ 0 h 17"/>
                      <a:gd name="T11" fmla="*/ 41 w 41"/>
                      <a:gd name="T12" fmla="*/ 17 h 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" h="17">
                        <a:moveTo>
                          <a:pt x="40" y="0"/>
                        </a:move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" name="Freeform 329"/>
                  <p:cNvSpPr>
                    <a:spLocks/>
                  </p:cNvSpPr>
                  <p:nvPr/>
                </p:nvSpPr>
                <p:spPr bwMode="auto">
                  <a:xfrm>
                    <a:off x="3604" y="2729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0 h 17"/>
                      <a:gd name="T4" fmla="*/ 16 w 17"/>
                      <a:gd name="T5" fmla="*/ 0 h 17"/>
                      <a:gd name="T6" fmla="*/ 16 w 17"/>
                      <a:gd name="T7" fmla="*/ 16 h 17"/>
                      <a:gd name="T8" fmla="*/ 0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" name="Freeform 330"/>
                  <p:cNvSpPr>
                    <a:spLocks/>
                  </p:cNvSpPr>
                  <p:nvPr/>
                </p:nvSpPr>
                <p:spPr bwMode="auto">
                  <a:xfrm>
                    <a:off x="3654" y="2729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0 h 17"/>
                      <a:gd name="T4" fmla="*/ 16 w 17"/>
                      <a:gd name="T5" fmla="*/ 0 h 17"/>
                      <a:gd name="T6" fmla="*/ 16 w 17"/>
                      <a:gd name="T7" fmla="*/ 16 h 17"/>
                      <a:gd name="T8" fmla="*/ 0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6" name="Freeform 331"/>
                  <p:cNvSpPr>
                    <a:spLocks/>
                  </p:cNvSpPr>
                  <p:nvPr/>
                </p:nvSpPr>
                <p:spPr bwMode="auto">
                  <a:xfrm>
                    <a:off x="3723" y="2715"/>
                    <a:ext cx="17" cy="19"/>
                  </a:xfrm>
                  <a:custGeom>
                    <a:avLst/>
                    <a:gdLst>
                      <a:gd name="T0" fmla="*/ 16 w 17"/>
                      <a:gd name="T1" fmla="*/ 0 h 19"/>
                      <a:gd name="T2" fmla="*/ 16 w 17"/>
                      <a:gd name="T3" fmla="*/ 18 h 19"/>
                      <a:gd name="T4" fmla="*/ 7 w 17"/>
                      <a:gd name="T5" fmla="*/ 18 h 19"/>
                      <a:gd name="T6" fmla="*/ 6 w 17"/>
                      <a:gd name="T7" fmla="*/ 18 h 19"/>
                      <a:gd name="T8" fmla="*/ 5 w 17"/>
                      <a:gd name="T9" fmla="*/ 17 h 19"/>
                      <a:gd name="T10" fmla="*/ 4 w 17"/>
                      <a:gd name="T11" fmla="*/ 16 h 19"/>
                      <a:gd name="T12" fmla="*/ 3 w 17"/>
                      <a:gd name="T13" fmla="*/ 16 h 19"/>
                      <a:gd name="T14" fmla="*/ 2 w 17"/>
                      <a:gd name="T15" fmla="*/ 15 h 19"/>
                      <a:gd name="T16" fmla="*/ 1 w 17"/>
                      <a:gd name="T17" fmla="*/ 14 h 19"/>
                      <a:gd name="T18" fmla="*/ 0 w 17"/>
                      <a:gd name="T19" fmla="*/ 12 h 19"/>
                      <a:gd name="T20" fmla="*/ 0 w 17"/>
                      <a:gd name="T21" fmla="*/ 11 h 19"/>
                      <a:gd name="T22" fmla="*/ 0 w 17"/>
                      <a:gd name="T23" fmla="*/ 10 h 19"/>
                      <a:gd name="T24" fmla="*/ 0 w 17"/>
                      <a:gd name="T25" fmla="*/ 8 h 19"/>
                      <a:gd name="T26" fmla="*/ 0 w 17"/>
                      <a:gd name="T27" fmla="*/ 6 h 19"/>
                      <a:gd name="T28" fmla="*/ 0 w 17"/>
                      <a:gd name="T29" fmla="*/ 5 h 19"/>
                      <a:gd name="T30" fmla="*/ 0 w 17"/>
                      <a:gd name="T31" fmla="*/ 4 h 19"/>
                      <a:gd name="T32" fmla="*/ 1 w 17"/>
                      <a:gd name="T33" fmla="*/ 3 h 19"/>
                      <a:gd name="T34" fmla="*/ 2 w 17"/>
                      <a:gd name="T35" fmla="*/ 2 h 19"/>
                      <a:gd name="T36" fmla="*/ 3 w 17"/>
                      <a:gd name="T37" fmla="*/ 1 h 19"/>
                      <a:gd name="T38" fmla="*/ 4 w 17"/>
                      <a:gd name="T39" fmla="*/ 0 h 19"/>
                      <a:gd name="T40" fmla="*/ 5 w 17"/>
                      <a:gd name="T41" fmla="*/ 0 h 19"/>
                      <a:gd name="T42" fmla="*/ 7 w 17"/>
                      <a:gd name="T43" fmla="*/ 0 h 19"/>
                      <a:gd name="T44" fmla="*/ 16 w 17"/>
                      <a:gd name="T45" fmla="*/ 0 h 1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"/>
                      <a:gd name="T70" fmla="*/ 0 h 19"/>
                      <a:gd name="T71" fmla="*/ 17 w 17"/>
                      <a:gd name="T72" fmla="*/ 19 h 1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" h="19">
                        <a:moveTo>
                          <a:pt x="16" y="0"/>
                        </a:moveTo>
                        <a:lnTo>
                          <a:pt x="16" y="18"/>
                        </a:lnTo>
                        <a:lnTo>
                          <a:pt x="7" y="18"/>
                        </a:lnTo>
                        <a:lnTo>
                          <a:pt x="6" y="18"/>
                        </a:lnTo>
                        <a:lnTo>
                          <a:pt x="5" y="17"/>
                        </a:lnTo>
                        <a:lnTo>
                          <a:pt x="4" y="16"/>
                        </a:lnTo>
                        <a:lnTo>
                          <a:pt x="3" y="16"/>
                        </a:lnTo>
                        <a:lnTo>
                          <a:pt x="2" y="15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7" name="Freeform 332"/>
                  <p:cNvSpPr>
                    <a:spLocks/>
                  </p:cNvSpPr>
                  <p:nvPr/>
                </p:nvSpPr>
                <p:spPr bwMode="auto">
                  <a:xfrm>
                    <a:off x="3409" y="2765"/>
                    <a:ext cx="78" cy="17"/>
                  </a:xfrm>
                  <a:custGeom>
                    <a:avLst/>
                    <a:gdLst>
                      <a:gd name="T0" fmla="*/ 0 w 78"/>
                      <a:gd name="T1" fmla="*/ 16 h 17"/>
                      <a:gd name="T2" fmla="*/ 0 w 78"/>
                      <a:gd name="T3" fmla="*/ 0 h 17"/>
                      <a:gd name="T4" fmla="*/ 71 w 78"/>
                      <a:gd name="T5" fmla="*/ 0 h 17"/>
                      <a:gd name="T6" fmla="*/ 77 w 78"/>
                      <a:gd name="T7" fmla="*/ 16 h 17"/>
                      <a:gd name="T8" fmla="*/ 0 w 78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17"/>
                      <a:gd name="T17" fmla="*/ 78 w 7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7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8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7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0" name="Freeform 335"/>
                  <p:cNvSpPr>
                    <a:spLocks/>
                  </p:cNvSpPr>
                  <p:nvPr/>
                </p:nvSpPr>
                <p:spPr bwMode="auto">
                  <a:xfrm>
                    <a:off x="3357" y="2768"/>
                    <a:ext cx="436" cy="86"/>
                  </a:xfrm>
                  <a:custGeom>
                    <a:avLst/>
                    <a:gdLst>
                      <a:gd name="T0" fmla="*/ 16 w 436"/>
                      <a:gd name="T1" fmla="*/ 0 h 86"/>
                      <a:gd name="T2" fmla="*/ 403 w 436"/>
                      <a:gd name="T3" fmla="*/ 0 h 86"/>
                      <a:gd name="T4" fmla="*/ 435 w 436"/>
                      <a:gd name="T5" fmla="*/ 68 h 86"/>
                      <a:gd name="T6" fmla="*/ 433 w 436"/>
                      <a:gd name="T7" fmla="*/ 79 h 86"/>
                      <a:gd name="T8" fmla="*/ 430 w 436"/>
                      <a:gd name="T9" fmla="*/ 85 h 86"/>
                      <a:gd name="T10" fmla="*/ 5 w 436"/>
                      <a:gd name="T11" fmla="*/ 85 h 86"/>
                      <a:gd name="T12" fmla="*/ 0 w 436"/>
                      <a:gd name="T13" fmla="*/ 73 h 86"/>
                      <a:gd name="T14" fmla="*/ 0 w 436"/>
                      <a:gd name="T15" fmla="*/ 66 h 86"/>
                      <a:gd name="T16" fmla="*/ 16 w 436"/>
                      <a:gd name="T17" fmla="*/ 0 h 8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36"/>
                      <a:gd name="T28" fmla="*/ 0 h 86"/>
                      <a:gd name="T29" fmla="*/ 436 w 436"/>
                      <a:gd name="T30" fmla="*/ 86 h 8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36" h="86">
                        <a:moveTo>
                          <a:pt x="16" y="0"/>
                        </a:moveTo>
                        <a:lnTo>
                          <a:pt x="403" y="0"/>
                        </a:lnTo>
                        <a:lnTo>
                          <a:pt x="435" y="68"/>
                        </a:lnTo>
                        <a:lnTo>
                          <a:pt x="433" y="79"/>
                        </a:lnTo>
                        <a:lnTo>
                          <a:pt x="430" y="85"/>
                        </a:lnTo>
                        <a:lnTo>
                          <a:pt x="5" y="85"/>
                        </a:lnTo>
                        <a:lnTo>
                          <a:pt x="0" y="73"/>
                        </a:lnTo>
                        <a:lnTo>
                          <a:pt x="0" y="6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1" name="Freeform 336"/>
                  <p:cNvSpPr>
                    <a:spLocks/>
                  </p:cNvSpPr>
                  <p:nvPr/>
                </p:nvSpPr>
                <p:spPr bwMode="auto">
                  <a:xfrm>
                    <a:off x="3378" y="2798"/>
                    <a:ext cx="235" cy="28"/>
                  </a:xfrm>
                  <a:custGeom>
                    <a:avLst/>
                    <a:gdLst>
                      <a:gd name="T0" fmla="*/ 0 w 235"/>
                      <a:gd name="T1" fmla="*/ 27 h 28"/>
                      <a:gd name="T2" fmla="*/ 5 w 235"/>
                      <a:gd name="T3" fmla="*/ 0 h 28"/>
                      <a:gd name="T4" fmla="*/ 230 w 235"/>
                      <a:gd name="T5" fmla="*/ 0 h 28"/>
                      <a:gd name="T6" fmla="*/ 234 w 235"/>
                      <a:gd name="T7" fmla="*/ 27 h 28"/>
                      <a:gd name="T8" fmla="*/ 0 w 235"/>
                      <a:gd name="T9" fmla="*/ 27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5"/>
                      <a:gd name="T16" fmla="*/ 0 h 28"/>
                      <a:gd name="T17" fmla="*/ 235 w 235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5" h="28">
                        <a:moveTo>
                          <a:pt x="0" y="27"/>
                        </a:moveTo>
                        <a:lnTo>
                          <a:pt x="5" y="0"/>
                        </a:lnTo>
                        <a:lnTo>
                          <a:pt x="230" y="0"/>
                        </a:lnTo>
                        <a:lnTo>
                          <a:pt x="234" y="27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 337"/>
                  <p:cNvSpPr>
                    <a:spLocks/>
                  </p:cNvSpPr>
                  <p:nvPr/>
                </p:nvSpPr>
                <p:spPr bwMode="auto">
                  <a:xfrm>
                    <a:off x="3385" y="2781"/>
                    <a:ext cx="295" cy="17"/>
                  </a:xfrm>
                  <a:custGeom>
                    <a:avLst/>
                    <a:gdLst>
                      <a:gd name="T0" fmla="*/ 0 w 295"/>
                      <a:gd name="T1" fmla="*/ 16 h 17"/>
                      <a:gd name="T2" fmla="*/ 294 w 295"/>
                      <a:gd name="T3" fmla="*/ 15 h 17"/>
                      <a:gd name="T4" fmla="*/ 291 w 295"/>
                      <a:gd name="T5" fmla="*/ 0 h 17"/>
                      <a:gd name="T6" fmla="*/ 2 w 295"/>
                      <a:gd name="T7" fmla="*/ 0 h 17"/>
                      <a:gd name="T8" fmla="*/ 0 w 295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5"/>
                      <a:gd name="T16" fmla="*/ 0 h 17"/>
                      <a:gd name="T17" fmla="*/ 295 w 29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5" h="17">
                        <a:moveTo>
                          <a:pt x="0" y="16"/>
                        </a:moveTo>
                        <a:lnTo>
                          <a:pt x="294" y="15"/>
                        </a:lnTo>
                        <a:lnTo>
                          <a:pt x="291" y="0"/>
                        </a:lnTo>
                        <a:lnTo>
                          <a:pt x="2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" name="Freeform 338"/>
                  <p:cNvSpPr>
                    <a:spLocks/>
                  </p:cNvSpPr>
                  <p:nvPr/>
                </p:nvSpPr>
                <p:spPr bwMode="auto">
                  <a:xfrm>
                    <a:off x="3695" y="2798"/>
                    <a:ext cx="73" cy="30"/>
                  </a:xfrm>
                  <a:custGeom>
                    <a:avLst/>
                    <a:gdLst>
                      <a:gd name="T0" fmla="*/ 8 w 73"/>
                      <a:gd name="T1" fmla="*/ 29 h 30"/>
                      <a:gd name="T2" fmla="*/ 0 w 73"/>
                      <a:gd name="T3" fmla="*/ 0 h 30"/>
                      <a:gd name="T4" fmla="*/ 59 w 73"/>
                      <a:gd name="T5" fmla="*/ 0 h 30"/>
                      <a:gd name="T6" fmla="*/ 72 w 73"/>
                      <a:gd name="T7" fmla="*/ 29 h 30"/>
                      <a:gd name="T8" fmla="*/ 8 w 73"/>
                      <a:gd name="T9" fmla="*/ 29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30"/>
                      <a:gd name="T17" fmla="*/ 73 w 73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30">
                        <a:moveTo>
                          <a:pt x="8" y="29"/>
                        </a:moveTo>
                        <a:lnTo>
                          <a:pt x="0" y="0"/>
                        </a:lnTo>
                        <a:lnTo>
                          <a:pt x="59" y="0"/>
                        </a:lnTo>
                        <a:lnTo>
                          <a:pt x="72" y="29"/>
                        </a:lnTo>
                        <a:lnTo>
                          <a:pt x="8" y="29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" name="Freeform 339"/>
                  <p:cNvSpPr>
                    <a:spLocks/>
                  </p:cNvSpPr>
                  <p:nvPr/>
                </p:nvSpPr>
                <p:spPr bwMode="auto">
                  <a:xfrm>
                    <a:off x="3689" y="2781"/>
                    <a:ext cx="64" cy="17"/>
                  </a:xfrm>
                  <a:custGeom>
                    <a:avLst/>
                    <a:gdLst>
                      <a:gd name="T0" fmla="*/ 0 w 64"/>
                      <a:gd name="T1" fmla="*/ 0 h 17"/>
                      <a:gd name="T2" fmla="*/ 59 w 64"/>
                      <a:gd name="T3" fmla="*/ 1 h 17"/>
                      <a:gd name="T4" fmla="*/ 63 w 64"/>
                      <a:gd name="T5" fmla="*/ 16 h 17"/>
                      <a:gd name="T6" fmla="*/ 2 w 64"/>
                      <a:gd name="T7" fmla="*/ 16 h 17"/>
                      <a:gd name="T8" fmla="*/ 0 w 64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17"/>
                      <a:gd name="T17" fmla="*/ 64 w 6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17">
                        <a:moveTo>
                          <a:pt x="0" y="0"/>
                        </a:moveTo>
                        <a:lnTo>
                          <a:pt x="59" y="1"/>
                        </a:lnTo>
                        <a:lnTo>
                          <a:pt x="63" y="16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" name="Freeform 340"/>
                  <p:cNvSpPr>
                    <a:spLocks/>
                  </p:cNvSpPr>
                  <p:nvPr/>
                </p:nvSpPr>
                <p:spPr bwMode="auto">
                  <a:xfrm>
                    <a:off x="3625" y="2798"/>
                    <a:ext cx="61" cy="17"/>
                  </a:xfrm>
                  <a:custGeom>
                    <a:avLst/>
                    <a:gdLst>
                      <a:gd name="T0" fmla="*/ 0 w 61"/>
                      <a:gd name="T1" fmla="*/ 0 h 17"/>
                      <a:gd name="T2" fmla="*/ 57 w 61"/>
                      <a:gd name="T3" fmla="*/ 0 h 17"/>
                      <a:gd name="T4" fmla="*/ 60 w 61"/>
                      <a:gd name="T5" fmla="*/ 16 h 17"/>
                      <a:gd name="T6" fmla="*/ 0 w 61"/>
                      <a:gd name="T7" fmla="*/ 16 h 17"/>
                      <a:gd name="T8" fmla="*/ 0 w 61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17"/>
                      <a:gd name="T17" fmla="*/ 61 w 6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17">
                        <a:moveTo>
                          <a:pt x="0" y="0"/>
                        </a:moveTo>
                        <a:lnTo>
                          <a:pt x="57" y="0"/>
                        </a:lnTo>
                        <a:lnTo>
                          <a:pt x="60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6" name="Freeform 341"/>
                  <p:cNvSpPr>
                    <a:spLocks/>
                  </p:cNvSpPr>
                  <p:nvPr/>
                </p:nvSpPr>
                <p:spPr bwMode="auto">
                  <a:xfrm>
                    <a:off x="3626" y="2817"/>
                    <a:ext cx="64" cy="17"/>
                  </a:xfrm>
                  <a:custGeom>
                    <a:avLst/>
                    <a:gdLst>
                      <a:gd name="T0" fmla="*/ 0 w 64"/>
                      <a:gd name="T1" fmla="*/ 0 h 17"/>
                      <a:gd name="T2" fmla="*/ 1 w 64"/>
                      <a:gd name="T3" fmla="*/ 16 h 17"/>
                      <a:gd name="T4" fmla="*/ 63 w 64"/>
                      <a:gd name="T5" fmla="*/ 16 h 17"/>
                      <a:gd name="T6" fmla="*/ 60 w 64"/>
                      <a:gd name="T7" fmla="*/ 0 h 17"/>
                      <a:gd name="T8" fmla="*/ 0 w 64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17"/>
                      <a:gd name="T17" fmla="*/ 64 w 6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17">
                        <a:moveTo>
                          <a:pt x="0" y="0"/>
                        </a:moveTo>
                        <a:lnTo>
                          <a:pt x="1" y="16"/>
                        </a:lnTo>
                        <a:lnTo>
                          <a:pt x="63" y="16"/>
                        </a:lnTo>
                        <a:lnTo>
                          <a:pt x="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7" name="Freeform 342"/>
                  <p:cNvSpPr>
                    <a:spLocks/>
                  </p:cNvSpPr>
                  <p:nvPr/>
                </p:nvSpPr>
                <p:spPr bwMode="auto">
                  <a:xfrm>
                    <a:off x="3361" y="2841"/>
                    <a:ext cx="428" cy="17"/>
                  </a:xfrm>
                  <a:custGeom>
                    <a:avLst/>
                    <a:gdLst>
                      <a:gd name="T0" fmla="*/ 0 w 428"/>
                      <a:gd name="T1" fmla="*/ 0 h 17"/>
                      <a:gd name="T2" fmla="*/ 427 w 428"/>
                      <a:gd name="T3" fmla="*/ 0 h 17"/>
                      <a:gd name="T4" fmla="*/ 425 w 428"/>
                      <a:gd name="T5" fmla="*/ 13 h 17"/>
                      <a:gd name="T6" fmla="*/ 423 w 428"/>
                      <a:gd name="T7" fmla="*/ 16 h 17"/>
                      <a:gd name="T8" fmla="*/ 4 w 428"/>
                      <a:gd name="T9" fmla="*/ 16 h 17"/>
                      <a:gd name="T10" fmla="*/ 2 w 428"/>
                      <a:gd name="T11" fmla="*/ 13 h 17"/>
                      <a:gd name="T12" fmla="*/ 0 w 428"/>
                      <a:gd name="T13" fmla="*/ 0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28"/>
                      <a:gd name="T22" fmla="*/ 0 h 17"/>
                      <a:gd name="T23" fmla="*/ 428 w 428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28" h="17">
                        <a:moveTo>
                          <a:pt x="0" y="0"/>
                        </a:moveTo>
                        <a:lnTo>
                          <a:pt x="427" y="0"/>
                        </a:lnTo>
                        <a:lnTo>
                          <a:pt x="425" y="13"/>
                        </a:lnTo>
                        <a:lnTo>
                          <a:pt x="423" y="16"/>
                        </a:lnTo>
                        <a:lnTo>
                          <a:pt x="4" y="16"/>
                        </a:lnTo>
                        <a:lnTo>
                          <a:pt x="2" y="1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7A7A7A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8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849"/>
                    <a:ext cx="427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" name="Freeform 344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184" cy="31"/>
                  </a:xfrm>
                  <a:custGeom>
                    <a:avLst/>
                    <a:gdLst>
                      <a:gd name="T0" fmla="*/ 9 w 184"/>
                      <a:gd name="T1" fmla="*/ 0 h 31"/>
                      <a:gd name="T2" fmla="*/ 165 w 184"/>
                      <a:gd name="T3" fmla="*/ 0 h 31"/>
                      <a:gd name="T4" fmla="*/ 183 w 184"/>
                      <a:gd name="T5" fmla="*/ 25 h 31"/>
                      <a:gd name="T6" fmla="*/ 183 w 184"/>
                      <a:gd name="T7" fmla="*/ 30 h 31"/>
                      <a:gd name="T8" fmla="*/ 0 w 184"/>
                      <a:gd name="T9" fmla="*/ 30 h 31"/>
                      <a:gd name="T10" fmla="*/ 0 w 184"/>
                      <a:gd name="T11" fmla="*/ 27 h 31"/>
                      <a:gd name="T12" fmla="*/ 9 w 184"/>
                      <a:gd name="T13" fmla="*/ 0 h 3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4"/>
                      <a:gd name="T22" fmla="*/ 0 h 31"/>
                      <a:gd name="T23" fmla="*/ 184 w 184"/>
                      <a:gd name="T24" fmla="*/ 31 h 3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4" h="31">
                        <a:moveTo>
                          <a:pt x="9" y="0"/>
                        </a:moveTo>
                        <a:lnTo>
                          <a:pt x="165" y="0"/>
                        </a:lnTo>
                        <a:lnTo>
                          <a:pt x="183" y="25"/>
                        </a:lnTo>
                        <a:lnTo>
                          <a:pt x="183" y="30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0" name="Freeform 345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86" cy="28"/>
                  </a:xfrm>
                  <a:custGeom>
                    <a:avLst/>
                    <a:gdLst>
                      <a:gd name="T0" fmla="*/ 0 w 86"/>
                      <a:gd name="T1" fmla="*/ 27 h 28"/>
                      <a:gd name="T2" fmla="*/ 78 w 86"/>
                      <a:gd name="T3" fmla="*/ 27 h 28"/>
                      <a:gd name="T4" fmla="*/ 85 w 86"/>
                      <a:gd name="T5" fmla="*/ 15 h 28"/>
                      <a:gd name="T6" fmla="*/ 85 w 86"/>
                      <a:gd name="T7" fmla="*/ 0 h 28"/>
                      <a:gd name="T8" fmla="*/ 10 w 86"/>
                      <a:gd name="T9" fmla="*/ 0 h 28"/>
                      <a:gd name="T10" fmla="*/ 0 w 86"/>
                      <a:gd name="T11" fmla="*/ 27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6"/>
                      <a:gd name="T19" fmla="*/ 0 h 28"/>
                      <a:gd name="T20" fmla="*/ 86 w 86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6" h="28">
                        <a:moveTo>
                          <a:pt x="0" y="27"/>
                        </a:moveTo>
                        <a:lnTo>
                          <a:pt x="78" y="27"/>
                        </a:lnTo>
                        <a:lnTo>
                          <a:pt x="85" y="15"/>
                        </a:lnTo>
                        <a:lnTo>
                          <a:pt x="85" y="0"/>
                        </a:lnTo>
                        <a:lnTo>
                          <a:pt x="10" y="0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1" name="Freeform 346"/>
                  <p:cNvSpPr>
                    <a:spLocks/>
                  </p:cNvSpPr>
                  <p:nvPr/>
                </p:nvSpPr>
                <p:spPr bwMode="auto">
                  <a:xfrm>
                    <a:off x="3514" y="2644"/>
                    <a:ext cx="119" cy="35"/>
                  </a:xfrm>
                  <a:custGeom>
                    <a:avLst/>
                    <a:gdLst>
                      <a:gd name="T0" fmla="*/ 5 w 119"/>
                      <a:gd name="T1" fmla="*/ 0 h 35"/>
                      <a:gd name="T2" fmla="*/ 111 w 119"/>
                      <a:gd name="T3" fmla="*/ 2 h 35"/>
                      <a:gd name="T4" fmla="*/ 111 w 119"/>
                      <a:gd name="T5" fmla="*/ 5 h 35"/>
                      <a:gd name="T6" fmla="*/ 118 w 119"/>
                      <a:gd name="T7" fmla="*/ 22 h 35"/>
                      <a:gd name="T8" fmla="*/ 112 w 119"/>
                      <a:gd name="T9" fmla="*/ 24 h 35"/>
                      <a:gd name="T10" fmla="*/ 107 w 119"/>
                      <a:gd name="T11" fmla="*/ 26 h 35"/>
                      <a:gd name="T12" fmla="*/ 101 w 119"/>
                      <a:gd name="T13" fmla="*/ 28 h 35"/>
                      <a:gd name="T14" fmla="*/ 95 w 119"/>
                      <a:gd name="T15" fmla="*/ 30 h 35"/>
                      <a:gd name="T16" fmla="*/ 89 w 119"/>
                      <a:gd name="T17" fmla="*/ 31 h 35"/>
                      <a:gd name="T18" fmla="*/ 83 w 119"/>
                      <a:gd name="T19" fmla="*/ 32 h 35"/>
                      <a:gd name="T20" fmla="*/ 77 w 119"/>
                      <a:gd name="T21" fmla="*/ 32 h 35"/>
                      <a:gd name="T22" fmla="*/ 71 w 119"/>
                      <a:gd name="T23" fmla="*/ 33 h 35"/>
                      <a:gd name="T24" fmla="*/ 65 w 119"/>
                      <a:gd name="T25" fmla="*/ 34 h 35"/>
                      <a:gd name="T26" fmla="*/ 59 w 119"/>
                      <a:gd name="T27" fmla="*/ 34 h 35"/>
                      <a:gd name="T28" fmla="*/ 53 w 119"/>
                      <a:gd name="T29" fmla="*/ 34 h 35"/>
                      <a:gd name="T30" fmla="*/ 47 w 119"/>
                      <a:gd name="T31" fmla="*/ 33 h 35"/>
                      <a:gd name="T32" fmla="*/ 41 w 119"/>
                      <a:gd name="T33" fmla="*/ 32 h 35"/>
                      <a:gd name="T34" fmla="*/ 35 w 119"/>
                      <a:gd name="T35" fmla="*/ 31 h 35"/>
                      <a:gd name="T36" fmla="*/ 29 w 119"/>
                      <a:gd name="T37" fmla="*/ 30 h 35"/>
                      <a:gd name="T38" fmla="*/ 23 w 119"/>
                      <a:gd name="T39" fmla="*/ 29 h 35"/>
                      <a:gd name="T40" fmla="*/ 17 w 119"/>
                      <a:gd name="T41" fmla="*/ 27 h 35"/>
                      <a:gd name="T42" fmla="*/ 11 w 119"/>
                      <a:gd name="T43" fmla="*/ 25 h 35"/>
                      <a:gd name="T44" fmla="*/ 5 w 119"/>
                      <a:gd name="T45" fmla="*/ 23 h 35"/>
                      <a:gd name="T46" fmla="*/ 0 w 119"/>
                      <a:gd name="T47" fmla="*/ 21 h 35"/>
                      <a:gd name="T48" fmla="*/ 5 w 119"/>
                      <a:gd name="T49" fmla="*/ 0 h 3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19"/>
                      <a:gd name="T76" fmla="*/ 0 h 35"/>
                      <a:gd name="T77" fmla="*/ 119 w 119"/>
                      <a:gd name="T78" fmla="*/ 35 h 3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19" h="35">
                        <a:moveTo>
                          <a:pt x="5" y="0"/>
                        </a:moveTo>
                        <a:lnTo>
                          <a:pt x="111" y="2"/>
                        </a:lnTo>
                        <a:lnTo>
                          <a:pt x="111" y="5"/>
                        </a:lnTo>
                        <a:lnTo>
                          <a:pt x="118" y="22"/>
                        </a:lnTo>
                        <a:lnTo>
                          <a:pt x="112" y="24"/>
                        </a:lnTo>
                        <a:lnTo>
                          <a:pt x="107" y="26"/>
                        </a:lnTo>
                        <a:lnTo>
                          <a:pt x="101" y="28"/>
                        </a:lnTo>
                        <a:lnTo>
                          <a:pt x="95" y="30"/>
                        </a:lnTo>
                        <a:lnTo>
                          <a:pt x="89" y="31"/>
                        </a:lnTo>
                        <a:lnTo>
                          <a:pt x="83" y="32"/>
                        </a:lnTo>
                        <a:lnTo>
                          <a:pt x="77" y="32"/>
                        </a:lnTo>
                        <a:lnTo>
                          <a:pt x="71" y="33"/>
                        </a:lnTo>
                        <a:lnTo>
                          <a:pt x="65" y="34"/>
                        </a:lnTo>
                        <a:lnTo>
                          <a:pt x="59" y="34"/>
                        </a:lnTo>
                        <a:lnTo>
                          <a:pt x="53" y="34"/>
                        </a:lnTo>
                        <a:lnTo>
                          <a:pt x="47" y="33"/>
                        </a:lnTo>
                        <a:lnTo>
                          <a:pt x="41" y="32"/>
                        </a:lnTo>
                        <a:lnTo>
                          <a:pt x="35" y="31"/>
                        </a:lnTo>
                        <a:lnTo>
                          <a:pt x="29" y="30"/>
                        </a:lnTo>
                        <a:lnTo>
                          <a:pt x="23" y="29"/>
                        </a:lnTo>
                        <a:lnTo>
                          <a:pt x="17" y="27"/>
                        </a:lnTo>
                        <a:lnTo>
                          <a:pt x="11" y="25"/>
                        </a:lnTo>
                        <a:lnTo>
                          <a:pt x="5" y="23"/>
                        </a:lnTo>
                        <a:lnTo>
                          <a:pt x="0" y="2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2" name="Freeform 347"/>
                  <p:cNvSpPr>
                    <a:spLocks/>
                  </p:cNvSpPr>
                  <p:nvPr/>
                </p:nvSpPr>
                <p:spPr bwMode="auto">
                  <a:xfrm>
                    <a:off x="3502" y="2633"/>
                    <a:ext cx="147" cy="28"/>
                  </a:xfrm>
                  <a:custGeom>
                    <a:avLst/>
                    <a:gdLst>
                      <a:gd name="T0" fmla="*/ 0 w 147"/>
                      <a:gd name="T1" fmla="*/ 0 h 28"/>
                      <a:gd name="T2" fmla="*/ 146 w 147"/>
                      <a:gd name="T3" fmla="*/ 1 h 28"/>
                      <a:gd name="T4" fmla="*/ 123 w 147"/>
                      <a:gd name="T5" fmla="*/ 18 h 28"/>
                      <a:gd name="T6" fmla="*/ 117 w 147"/>
                      <a:gd name="T7" fmla="*/ 19 h 28"/>
                      <a:gd name="T8" fmla="*/ 109 w 147"/>
                      <a:gd name="T9" fmla="*/ 21 h 28"/>
                      <a:gd name="T10" fmla="*/ 99 w 147"/>
                      <a:gd name="T11" fmla="*/ 24 h 28"/>
                      <a:gd name="T12" fmla="*/ 92 w 147"/>
                      <a:gd name="T13" fmla="*/ 25 h 28"/>
                      <a:gd name="T14" fmla="*/ 83 w 147"/>
                      <a:gd name="T15" fmla="*/ 27 h 28"/>
                      <a:gd name="T16" fmla="*/ 74 w 147"/>
                      <a:gd name="T17" fmla="*/ 27 h 28"/>
                      <a:gd name="T18" fmla="*/ 66 w 147"/>
                      <a:gd name="T19" fmla="*/ 27 h 28"/>
                      <a:gd name="T20" fmla="*/ 57 w 147"/>
                      <a:gd name="T21" fmla="*/ 25 h 28"/>
                      <a:gd name="T22" fmla="*/ 49 w 147"/>
                      <a:gd name="T23" fmla="*/ 23 h 28"/>
                      <a:gd name="T24" fmla="*/ 40 w 147"/>
                      <a:gd name="T25" fmla="*/ 22 h 28"/>
                      <a:gd name="T26" fmla="*/ 32 w 147"/>
                      <a:gd name="T27" fmla="*/ 21 h 28"/>
                      <a:gd name="T28" fmla="*/ 23 w 147"/>
                      <a:gd name="T29" fmla="*/ 18 h 28"/>
                      <a:gd name="T30" fmla="*/ 15 w 147"/>
                      <a:gd name="T31" fmla="*/ 16 h 28"/>
                      <a:gd name="T32" fmla="*/ 0 w 147"/>
                      <a:gd name="T33" fmla="*/ 0 h 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47"/>
                      <a:gd name="T52" fmla="*/ 0 h 28"/>
                      <a:gd name="T53" fmla="*/ 147 w 147"/>
                      <a:gd name="T54" fmla="*/ 28 h 2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47" h="28">
                        <a:moveTo>
                          <a:pt x="0" y="0"/>
                        </a:moveTo>
                        <a:lnTo>
                          <a:pt x="146" y="1"/>
                        </a:lnTo>
                        <a:lnTo>
                          <a:pt x="123" y="18"/>
                        </a:lnTo>
                        <a:lnTo>
                          <a:pt x="117" y="19"/>
                        </a:lnTo>
                        <a:lnTo>
                          <a:pt x="109" y="21"/>
                        </a:lnTo>
                        <a:lnTo>
                          <a:pt x="99" y="24"/>
                        </a:lnTo>
                        <a:lnTo>
                          <a:pt x="92" y="25"/>
                        </a:lnTo>
                        <a:lnTo>
                          <a:pt x="83" y="27"/>
                        </a:lnTo>
                        <a:lnTo>
                          <a:pt x="74" y="27"/>
                        </a:lnTo>
                        <a:lnTo>
                          <a:pt x="66" y="27"/>
                        </a:lnTo>
                        <a:lnTo>
                          <a:pt x="57" y="25"/>
                        </a:lnTo>
                        <a:lnTo>
                          <a:pt x="49" y="23"/>
                        </a:lnTo>
                        <a:lnTo>
                          <a:pt x="40" y="22"/>
                        </a:lnTo>
                        <a:lnTo>
                          <a:pt x="32" y="21"/>
                        </a:lnTo>
                        <a:lnTo>
                          <a:pt x="23" y="18"/>
                        </a:lnTo>
                        <a:lnTo>
                          <a:pt x="15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3" name="Freeform 348"/>
                  <p:cNvSpPr>
                    <a:spLocks/>
                  </p:cNvSpPr>
                  <p:nvPr/>
                </p:nvSpPr>
                <p:spPr bwMode="auto">
                  <a:xfrm>
                    <a:off x="3616" y="2643"/>
                    <a:ext cx="17" cy="17"/>
                  </a:xfrm>
                  <a:custGeom>
                    <a:avLst/>
                    <a:gdLst>
                      <a:gd name="T0" fmla="*/ 5 w 17"/>
                      <a:gd name="T1" fmla="*/ 16 h 17"/>
                      <a:gd name="T2" fmla="*/ 16 w 17"/>
                      <a:gd name="T3" fmla="*/ 0 h 17"/>
                      <a:gd name="T4" fmla="*/ 6 w 17"/>
                      <a:gd name="T5" fmla="*/ 2 h 17"/>
                      <a:gd name="T6" fmla="*/ 0 w 17"/>
                      <a:gd name="T7" fmla="*/ 2 h 17"/>
                      <a:gd name="T8" fmla="*/ 5 w 17"/>
                      <a:gd name="T9" fmla="*/ 9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5" y="16"/>
                        </a:moveTo>
                        <a:lnTo>
                          <a:pt x="16" y="0"/>
                        </a:lnTo>
                        <a:lnTo>
                          <a:pt x="6" y="2"/>
                        </a:lnTo>
                        <a:lnTo>
                          <a:pt x="0" y="2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4" name="Freeform 349"/>
                  <p:cNvSpPr>
                    <a:spLocks/>
                  </p:cNvSpPr>
                  <p:nvPr/>
                </p:nvSpPr>
                <p:spPr bwMode="auto">
                  <a:xfrm>
                    <a:off x="3435" y="2374"/>
                    <a:ext cx="275" cy="270"/>
                  </a:xfrm>
                  <a:custGeom>
                    <a:avLst/>
                    <a:gdLst>
                      <a:gd name="T0" fmla="*/ 1 w 275"/>
                      <a:gd name="T1" fmla="*/ 212 h 270"/>
                      <a:gd name="T2" fmla="*/ 0 w 275"/>
                      <a:gd name="T3" fmla="*/ 165 h 270"/>
                      <a:gd name="T4" fmla="*/ 0 w 275"/>
                      <a:gd name="T5" fmla="*/ 117 h 270"/>
                      <a:gd name="T6" fmla="*/ 0 w 275"/>
                      <a:gd name="T7" fmla="*/ 70 h 270"/>
                      <a:gd name="T8" fmla="*/ 2 w 275"/>
                      <a:gd name="T9" fmla="*/ 22 h 270"/>
                      <a:gd name="T10" fmla="*/ 2 w 275"/>
                      <a:gd name="T11" fmla="*/ 19 h 270"/>
                      <a:gd name="T12" fmla="*/ 4 w 275"/>
                      <a:gd name="T13" fmla="*/ 10 h 270"/>
                      <a:gd name="T14" fmla="*/ 8 w 275"/>
                      <a:gd name="T15" fmla="*/ 5 h 270"/>
                      <a:gd name="T16" fmla="*/ 15 w 275"/>
                      <a:gd name="T17" fmla="*/ 2 h 270"/>
                      <a:gd name="T18" fmla="*/ 61 w 275"/>
                      <a:gd name="T19" fmla="*/ 1 h 270"/>
                      <a:gd name="T20" fmla="*/ 105 w 275"/>
                      <a:gd name="T21" fmla="*/ 0 h 270"/>
                      <a:gd name="T22" fmla="*/ 148 w 275"/>
                      <a:gd name="T23" fmla="*/ 0 h 270"/>
                      <a:gd name="T24" fmla="*/ 192 w 275"/>
                      <a:gd name="T25" fmla="*/ 1 h 270"/>
                      <a:gd name="T26" fmla="*/ 235 w 275"/>
                      <a:gd name="T27" fmla="*/ 2 h 270"/>
                      <a:gd name="T28" fmla="*/ 262 w 275"/>
                      <a:gd name="T29" fmla="*/ 4 h 270"/>
                      <a:gd name="T30" fmla="*/ 266 w 275"/>
                      <a:gd name="T31" fmla="*/ 7 h 270"/>
                      <a:gd name="T32" fmla="*/ 269 w 275"/>
                      <a:gd name="T33" fmla="*/ 10 h 270"/>
                      <a:gd name="T34" fmla="*/ 271 w 275"/>
                      <a:gd name="T35" fmla="*/ 13 h 270"/>
                      <a:gd name="T36" fmla="*/ 272 w 275"/>
                      <a:gd name="T37" fmla="*/ 17 h 270"/>
                      <a:gd name="T38" fmla="*/ 273 w 275"/>
                      <a:gd name="T39" fmla="*/ 68 h 270"/>
                      <a:gd name="T40" fmla="*/ 274 w 275"/>
                      <a:gd name="T41" fmla="*/ 164 h 270"/>
                      <a:gd name="T42" fmla="*/ 274 w 275"/>
                      <a:gd name="T43" fmla="*/ 250 h 270"/>
                      <a:gd name="T44" fmla="*/ 271 w 275"/>
                      <a:gd name="T45" fmla="*/ 259 h 270"/>
                      <a:gd name="T46" fmla="*/ 268 w 275"/>
                      <a:gd name="T47" fmla="*/ 262 h 270"/>
                      <a:gd name="T48" fmla="*/ 266 w 275"/>
                      <a:gd name="T49" fmla="*/ 265 h 270"/>
                      <a:gd name="T50" fmla="*/ 263 w 275"/>
                      <a:gd name="T51" fmla="*/ 266 h 270"/>
                      <a:gd name="T52" fmla="*/ 258 w 275"/>
                      <a:gd name="T53" fmla="*/ 267 h 270"/>
                      <a:gd name="T54" fmla="*/ 220 w 275"/>
                      <a:gd name="T55" fmla="*/ 268 h 270"/>
                      <a:gd name="T56" fmla="*/ 161 w 275"/>
                      <a:gd name="T57" fmla="*/ 269 h 270"/>
                      <a:gd name="T58" fmla="*/ 103 w 275"/>
                      <a:gd name="T59" fmla="*/ 268 h 270"/>
                      <a:gd name="T60" fmla="*/ 45 w 275"/>
                      <a:gd name="T61" fmla="*/ 266 h 270"/>
                      <a:gd name="T62" fmla="*/ 14 w 275"/>
                      <a:gd name="T63" fmla="*/ 266 h 270"/>
                      <a:gd name="T64" fmla="*/ 5 w 275"/>
                      <a:gd name="T65" fmla="*/ 264 h 270"/>
                      <a:gd name="T66" fmla="*/ 2 w 275"/>
                      <a:gd name="T67" fmla="*/ 259 h 270"/>
                      <a:gd name="T68" fmla="*/ 2 w 275"/>
                      <a:gd name="T69" fmla="*/ 250 h 27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75"/>
                      <a:gd name="T106" fmla="*/ 0 h 270"/>
                      <a:gd name="T107" fmla="*/ 275 w 275"/>
                      <a:gd name="T108" fmla="*/ 270 h 27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75" h="270">
                        <a:moveTo>
                          <a:pt x="1" y="236"/>
                        </a:moveTo>
                        <a:lnTo>
                          <a:pt x="1" y="212"/>
                        </a:lnTo>
                        <a:lnTo>
                          <a:pt x="0" y="188"/>
                        </a:lnTo>
                        <a:lnTo>
                          <a:pt x="0" y="165"/>
                        </a:lnTo>
                        <a:lnTo>
                          <a:pt x="0" y="141"/>
                        </a:lnTo>
                        <a:lnTo>
                          <a:pt x="0" y="117"/>
                        </a:lnTo>
                        <a:lnTo>
                          <a:pt x="0" y="93"/>
                        </a:lnTo>
                        <a:lnTo>
                          <a:pt x="0" y="70"/>
                        </a:lnTo>
                        <a:lnTo>
                          <a:pt x="1" y="46"/>
                        </a:lnTo>
                        <a:lnTo>
                          <a:pt x="2" y="22"/>
                        </a:lnTo>
                        <a:lnTo>
                          <a:pt x="2" y="21"/>
                        </a:lnTo>
                        <a:lnTo>
                          <a:pt x="2" y="19"/>
                        </a:lnTo>
                        <a:lnTo>
                          <a:pt x="3" y="11"/>
                        </a:lnTo>
                        <a:lnTo>
                          <a:pt x="4" y="10"/>
                        </a:lnTo>
                        <a:lnTo>
                          <a:pt x="5" y="8"/>
                        </a:lnTo>
                        <a:lnTo>
                          <a:pt x="8" y="5"/>
                        </a:lnTo>
                        <a:lnTo>
                          <a:pt x="10" y="4"/>
                        </a:lnTo>
                        <a:lnTo>
                          <a:pt x="15" y="2"/>
                        </a:lnTo>
                        <a:lnTo>
                          <a:pt x="40" y="1"/>
                        </a:lnTo>
                        <a:lnTo>
                          <a:pt x="61" y="1"/>
                        </a:lnTo>
                        <a:lnTo>
                          <a:pt x="83" y="0"/>
                        </a:lnTo>
                        <a:lnTo>
                          <a:pt x="105" y="0"/>
                        </a:lnTo>
                        <a:lnTo>
                          <a:pt x="127" y="0"/>
                        </a:lnTo>
                        <a:lnTo>
                          <a:pt x="148" y="0"/>
                        </a:lnTo>
                        <a:lnTo>
                          <a:pt x="170" y="0"/>
                        </a:lnTo>
                        <a:lnTo>
                          <a:pt x="192" y="1"/>
                        </a:lnTo>
                        <a:lnTo>
                          <a:pt x="213" y="1"/>
                        </a:lnTo>
                        <a:lnTo>
                          <a:pt x="235" y="2"/>
                        </a:lnTo>
                        <a:lnTo>
                          <a:pt x="256" y="4"/>
                        </a:lnTo>
                        <a:lnTo>
                          <a:pt x="262" y="4"/>
                        </a:lnTo>
                        <a:lnTo>
                          <a:pt x="265" y="5"/>
                        </a:lnTo>
                        <a:lnTo>
                          <a:pt x="266" y="7"/>
                        </a:lnTo>
                        <a:lnTo>
                          <a:pt x="268" y="8"/>
                        </a:lnTo>
                        <a:lnTo>
                          <a:pt x="269" y="10"/>
                        </a:lnTo>
                        <a:lnTo>
                          <a:pt x="270" y="11"/>
                        </a:lnTo>
                        <a:lnTo>
                          <a:pt x="271" y="13"/>
                        </a:lnTo>
                        <a:lnTo>
                          <a:pt x="271" y="14"/>
                        </a:lnTo>
                        <a:lnTo>
                          <a:pt x="272" y="17"/>
                        </a:lnTo>
                        <a:lnTo>
                          <a:pt x="272" y="20"/>
                        </a:lnTo>
                        <a:lnTo>
                          <a:pt x="273" y="68"/>
                        </a:lnTo>
                        <a:lnTo>
                          <a:pt x="274" y="117"/>
                        </a:lnTo>
                        <a:lnTo>
                          <a:pt x="274" y="164"/>
                        </a:lnTo>
                        <a:lnTo>
                          <a:pt x="274" y="212"/>
                        </a:lnTo>
                        <a:lnTo>
                          <a:pt x="274" y="250"/>
                        </a:lnTo>
                        <a:lnTo>
                          <a:pt x="272" y="257"/>
                        </a:lnTo>
                        <a:lnTo>
                          <a:pt x="271" y="259"/>
                        </a:lnTo>
                        <a:lnTo>
                          <a:pt x="269" y="262"/>
                        </a:lnTo>
                        <a:lnTo>
                          <a:pt x="268" y="262"/>
                        </a:lnTo>
                        <a:lnTo>
                          <a:pt x="267" y="264"/>
                        </a:lnTo>
                        <a:lnTo>
                          <a:pt x="266" y="265"/>
                        </a:lnTo>
                        <a:lnTo>
                          <a:pt x="264" y="266"/>
                        </a:lnTo>
                        <a:lnTo>
                          <a:pt x="263" y="266"/>
                        </a:lnTo>
                        <a:lnTo>
                          <a:pt x="261" y="267"/>
                        </a:lnTo>
                        <a:lnTo>
                          <a:pt x="258" y="267"/>
                        </a:lnTo>
                        <a:lnTo>
                          <a:pt x="249" y="267"/>
                        </a:lnTo>
                        <a:lnTo>
                          <a:pt x="220" y="268"/>
                        </a:lnTo>
                        <a:lnTo>
                          <a:pt x="191" y="269"/>
                        </a:lnTo>
                        <a:lnTo>
                          <a:pt x="161" y="269"/>
                        </a:lnTo>
                        <a:lnTo>
                          <a:pt x="132" y="269"/>
                        </a:lnTo>
                        <a:lnTo>
                          <a:pt x="103" y="268"/>
                        </a:lnTo>
                        <a:lnTo>
                          <a:pt x="74" y="267"/>
                        </a:lnTo>
                        <a:lnTo>
                          <a:pt x="45" y="266"/>
                        </a:lnTo>
                        <a:lnTo>
                          <a:pt x="15" y="265"/>
                        </a:lnTo>
                        <a:lnTo>
                          <a:pt x="14" y="266"/>
                        </a:lnTo>
                        <a:lnTo>
                          <a:pt x="7" y="265"/>
                        </a:lnTo>
                        <a:lnTo>
                          <a:pt x="5" y="264"/>
                        </a:lnTo>
                        <a:lnTo>
                          <a:pt x="3" y="262"/>
                        </a:lnTo>
                        <a:lnTo>
                          <a:pt x="2" y="259"/>
                        </a:lnTo>
                        <a:lnTo>
                          <a:pt x="2" y="255"/>
                        </a:lnTo>
                        <a:lnTo>
                          <a:pt x="2" y="250"/>
                        </a:lnTo>
                        <a:lnTo>
                          <a:pt x="1" y="236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" name="Freeform 350"/>
                  <p:cNvSpPr>
                    <a:spLocks/>
                  </p:cNvSpPr>
                  <p:nvPr/>
                </p:nvSpPr>
                <p:spPr bwMode="auto">
                  <a:xfrm>
                    <a:off x="3455" y="2405"/>
                    <a:ext cx="225" cy="209"/>
                  </a:xfrm>
                  <a:custGeom>
                    <a:avLst/>
                    <a:gdLst>
                      <a:gd name="T0" fmla="*/ 16 w 225"/>
                      <a:gd name="T1" fmla="*/ 20 h 209"/>
                      <a:gd name="T2" fmla="*/ 210 w 225"/>
                      <a:gd name="T3" fmla="*/ 183 h 209"/>
                      <a:gd name="T4" fmla="*/ 224 w 225"/>
                      <a:gd name="T5" fmla="*/ 205 h 209"/>
                      <a:gd name="T6" fmla="*/ 223 w 225"/>
                      <a:gd name="T7" fmla="*/ 205 h 209"/>
                      <a:gd name="T8" fmla="*/ 216 w 225"/>
                      <a:gd name="T9" fmla="*/ 205 h 209"/>
                      <a:gd name="T10" fmla="*/ 190 w 225"/>
                      <a:gd name="T11" fmla="*/ 206 h 209"/>
                      <a:gd name="T12" fmla="*/ 164 w 225"/>
                      <a:gd name="T13" fmla="*/ 206 h 209"/>
                      <a:gd name="T14" fmla="*/ 138 w 225"/>
                      <a:gd name="T15" fmla="*/ 207 h 209"/>
                      <a:gd name="T16" fmla="*/ 112 w 225"/>
                      <a:gd name="T17" fmla="*/ 208 h 209"/>
                      <a:gd name="T18" fmla="*/ 86 w 225"/>
                      <a:gd name="T19" fmla="*/ 208 h 209"/>
                      <a:gd name="T20" fmla="*/ 60 w 225"/>
                      <a:gd name="T21" fmla="*/ 207 h 209"/>
                      <a:gd name="T22" fmla="*/ 33 w 225"/>
                      <a:gd name="T23" fmla="*/ 206 h 209"/>
                      <a:gd name="T24" fmla="*/ 7 w 225"/>
                      <a:gd name="T25" fmla="*/ 206 h 209"/>
                      <a:gd name="T26" fmla="*/ 5 w 225"/>
                      <a:gd name="T27" fmla="*/ 206 h 209"/>
                      <a:gd name="T28" fmla="*/ 3 w 225"/>
                      <a:gd name="T29" fmla="*/ 204 h 209"/>
                      <a:gd name="T30" fmla="*/ 2 w 225"/>
                      <a:gd name="T31" fmla="*/ 203 h 209"/>
                      <a:gd name="T32" fmla="*/ 2 w 225"/>
                      <a:gd name="T33" fmla="*/ 202 h 209"/>
                      <a:gd name="T34" fmla="*/ 1 w 225"/>
                      <a:gd name="T35" fmla="*/ 201 h 209"/>
                      <a:gd name="T36" fmla="*/ 1 w 225"/>
                      <a:gd name="T37" fmla="*/ 199 h 209"/>
                      <a:gd name="T38" fmla="*/ 1 w 225"/>
                      <a:gd name="T39" fmla="*/ 197 h 209"/>
                      <a:gd name="T40" fmla="*/ 1 w 225"/>
                      <a:gd name="T41" fmla="*/ 193 h 209"/>
                      <a:gd name="T42" fmla="*/ 1 w 225"/>
                      <a:gd name="T43" fmla="*/ 174 h 209"/>
                      <a:gd name="T44" fmla="*/ 0 w 225"/>
                      <a:gd name="T45" fmla="*/ 155 h 209"/>
                      <a:gd name="T46" fmla="*/ 0 w 225"/>
                      <a:gd name="T47" fmla="*/ 136 h 209"/>
                      <a:gd name="T48" fmla="*/ 0 w 225"/>
                      <a:gd name="T49" fmla="*/ 118 h 209"/>
                      <a:gd name="T50" fmla="*/ 0 w 225"/>
                      <a:gd name="T51" fmla="*/ 99 h 209"/>
                      <a:gd name="T52" fmla="*/ 0 w 225"/>
                      <a:gd name="T53" fmla="*/ 80 h 209"/>
                      <a:gd name="T54" fmla="*/ 0 w 225"/>
                      <a:gd name="T55" fmla="*/ 61 h 209"/>
                      <a:gd name="T56" fmla="*/ 1 w 225"/>
                      <a:gd name="T57" fmla="*/ 42 h 209"/>
                      <a:gd name="T58" fmla="*/ 2 w 225"/>
                      <a:gd name="T59" fmla="*/ 6 h 209"/>
                      <a:gd name="T60" fmla="*/ 4 w 225"/>
                      <a:gd name="T61" fmla="*/ 3 h 209"/>
                      <a:gd name="T62" fmla="*/ 4 w 225"/>
                      <a:gd name="T63" fmla="*/ 2 h 209"/>
                      <a:gd name="T64" fmla="*/ 5 w 225"/>
                      <a:gd name="T65" fmla="*/ 1 h 209"/>
                      <a:gd name="T66" fmla="*/ 6 w 225"/>
                      <a:gd name="T67" fmla="*/ 1 h 209"/>
                      <a:gd name="T68" fmla="*/ 8 w 225"/>
                      <a:gd name="T69" fmla="*/ 0 h 209"/>
                      <a:gd name="T70" fmla="*/ 16 w 225"/>
                      <a:gd name="T71" fmla="*/ 20 h 20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25"/>
                      <a:gd name="T109" fmla="*/ 0 h 209"/>
                      <a:gd name="T110" fmla="*/ 225 w 225"/>
                      <a:gd name="T111" fmla="*/ 209 h 20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25" h="209">
                        <a:moveTo>
                          <a:pt x="16" y="20"/>
                        </a:moveTo>
                        <a:lnTo>
                          <a:pt x="210" y="183"/>
                        </a:lnTo>
                        <a:lnTo>
                          <a:pt x="224" y="205"/>
                        </a:lnTo>
                        <a:lnTo>
                          <a:pt x="223" y="205"/>
                        </a:lnTo>
                        <a:lnTo>
                          <a:pt x="216" y="205"/>
                        </a:lnTo>
                        <a:lnTo>
                          <a:pt x="190" y="206"/>
                        </a:lnTo>
                        <a:lnTo>
                          <a:pt x="164" y="206"/>
                        </a:lnTo>
                        <a:lnTo>
                          <a:pt x="138" y="207"/>
                        </a:lnTo>
                        <a:lnTo>
                          <a:pt x="112" y="208"/>
                        </a:lnTo>
                        <a:lnTo>
                          <a:pt x="86" y="208"/>
                        </a:lnTo>
                        <a:lnTo>
                          <a:pt x="60" y="207"/>
                        </a:lnTo>
                        <a:lnTo>
                          <a:pt x="33" y="206"/>
                        </a:lnTo>
                        <a:lnTo>
                          <a:pt x="7" y="206"/>
                        </a:lnTo>
                        <a:lnTo>
                          <a:pt x="5" y="206"/>
                        </a:lnTo>
                        <a:lnTo>
                          <a:pt x="3" y="204"/>
                        </a:lnTo>
                        <a:lnTo>
                          <a:pt x="2" y="203"/>
                        </a:lnTo>
                        <a:lnTo>
                          <a:pt x="2" y="202"/>
                        </a:lnTo>
                        <a:lnTo>
                          <a:pt x="1" y="201"/>
                        </a:lnTo>
                        <a:lnTo>
                          <a:pt x="1" y="199"/>
                        </a:lnTo>
                        <a:lnTo>
                          <a:pt x="1" y="197"/>
                        </a:lnTo>
                        <a:lnTo>
                          <a:pt x="1" y="193"/>
                        </a:lnTo>
                        <a:lnTo>
                          <a:pt x="1" y="174"/>
                        </a:lnTo>
                        <a:lnTo>
                          <a:pt x="0" y="155"/>
                        </a:lnTo>
                        <a:lnTo>
                          <a:pt x="0" y="136"/>
                        </a:lnTo>
                        <a:lnTo>
                          <a:pt x="0" y="118"/>
                        </a:lnTo>
                        <a:lnTo>
                          <a:pt x="0" y="99"/>
                        </a:lnTo>
                        <a:lnTo>
                          <a:pt x="0" y="80"/>
                        </a:lnTo>
                        <a:lnTo>
                          <a:pt x="0" y="61"/>
                        </a:lnTo>
                        <a:lnTo>
                          <a:pt x="1" y="42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6" y="2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" name="Freeform 351"/>
                  <p:cNvSpPr>
                    <a:spLocks/>
                  </p:cNvSpPr>
                  <p:nvPr/>
                </p:nvSpPr>
                <p:spPr bwMode="auto">
                  <a:xfrm>
                    <a:off x="3461" y="2402"/>
                    <a:ext cx="225" cy="210"/>
                  </a:xfrm>
                  <a:custGeom>
                    <a:avLst/>
                    <a:gdLst>
                      <a:gd name="T0" fmla="*/ 209 w 225"/>
                      <a:gd name="T1" fmla="*/ 197 h 210"/>
                      <a:gd name="T2" fmla="*/ 219 w 225"/>
                      <a:gd name="T3" fmla="*/ 209 h 210"/>
                      <a:gd name="T4" fmla="*/ 220 w 225"/>
                      <a:gd name="T5" fmla="*/ 207 h 210"/>
                      <a:gd name="T6" fmla="*/ 221 w 225"/>
                      <a:gd name="T7" fmla="*/ 207 h 210"/>
                      <a:gd name="T8" fmla="*/ 221 w 225"/>
                      <a:gd name="T9" fmla="*/ 206 h 210"/>
                      <a:gd name="T10" fmla="*/ 222 w 225"/>
                      <a:gd name="T11" fmla="*/ 201 h 210"/>
                      <a:gd name="T12" fmla="*/ 223 w 225"/>
                      <a:gd name="T13" fmla="*/ 173 h 210"/>
                      <a:gd name="T14" fmla="*/ 223 w 225"/>
                      <a:gd name="T15" fmla="*/ 144 h 210"/>
                      <a:gd name="T16" fmla="*/ 224 w 225"/>
                      <a:gd name="T17" fmla="*/ 116 h 210"/>
                      <a:gd name="T18" fmla="*/ 224 w 225"/>
                      <a:gd name="T19" fmla="*/ 89 h 210"/>
                      <a:gd name="T20" fmla="*/ 224 w 225"/>
                      <a:gd name="T21" fmla="*/ 60 h 210"/>
                      <a:gd name="T22" fmla="*/ 223 w 225"/>
                      <a:gd name="T23" fmla="*/ 32 h 210"/>
                      <a:gd name="T24" fmla="*/ 223 w 225"/>
                      <a:gd name="T25" fmla="*/ 13 h 210"/>
                      <a:gd name="T26" fmla="*/ 223 w 225"/>
                      <a:gd name="T27" fmla="*/ 11 h 210"/>
                      <a:gd name="T28" fmla="*/ 223 w 225"/>
                      <a:gd name="T29" fmla="*/ 8 h 210"/>
                      <a:gd name="T30" fmla="*/ 222 w 225"/>
                      <a:gd name="T31" fmla="*/ 7 h 210"/>
                      <a:gd name="T32" fmla="*/ 221 w 225"/>
                      <a:gd name="T33" fmla="*/ 6 h 210"/>
                      <a:gd name="T34" fmla="*/ 221 w 225"/>
                      <a:gd name="T35" fmla="*/ 5 h 210"/>
                      <a:gd name="T36" fmla="*/ 220 w 225"/>
                      <a:gd name="T37" fmla="*/ 4 h 210"/>
                      <a:gd name="T38" fmla="*/ 217 w 225"/>
                      <a:gd name="T39" fmla="*/ 3 h 210"/>
                      <a:gd name="T40" fmla="*/ 216 w 225"/>
                      <a:gd name="T41" fmla="*/ 3 h 210"/>
                      <a:gd name="T42" fmla="*/ 215 w 225"/>
                      <a:gd name="T43" fmla="*/ 3 h 210"/>
                      <a:gd name="T44" fmla="*/ 214 w 225"/>
                      <a:gd name="T45" fmla="*/ 3 h 210"/>
                      <a:gd name="T46" fmla="*/ 193 w 225"/>
                      <a:gd name="T47" fmla="*/ 2 h 210"/>
                      <a:gd name="T48" fmla="*/ 172 w 225"/>
                      <a:gd name="T49" fmla="*/ 1 h 210"/>
                      <a:gd name="T50" fmla="*/ 151 w 225"/>
                      <a:gd name="T51" fmla="*/ 0 h 210"/>
                      <a:gd name="T52" fmla="*/ 129 w 225"/>
                      <a:gd name="T53" fmla="*/ 0 h 210"/>
                      <a:gd name="T54" fmla="*/ 109 w 225"/>
                      <a:gd name="T55" fmla="*/ 0 h 210"/>
                      <a:gd name="T56" fmla="*/ 87 w 225"/>
                      <a:gd name="T57" fmla="*/ 0 h 210"/>
                      <a:gd name="T58" fmla="*/ 66 w 225"/>
                      <a:gd name="T59" fmla="*/ 0 h 210"/>
                      <a:gd name="T60" fmla="*/ 45 w 225"/>
                      <a:gd name="T61" fmla="*/ 1 h 210"/>
                      <a:gd name="T62" fmla="*/ 24 w 225"/>
                      <a:gd name="T63" fmla="*/ 1 h 210"/>
                      <a:gd name="T64" fmla="*/ 3 w 225"/>
                      <a:gd name="T65" fmla="*/ 2 h 210"/>
                      <a:gd name="T66" fmla="*/ 0 w 225"/>
                      <a:gd name="T67" fmla="*/ 3 h 210"/>
                      <a:gd name="T68" fmla="*/ 9 w 225"/>
                      <a:gd name="T69" fmla="*/ 17 h 210"/>
                      <a:gd name="T70" fmla="*/ 209 w 225"/>
                      <a:gd name="T71" fmla="*/ 197 h 21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25"/>
                      <a:gd name="T109" fmla="*/ 0 h 210"/>
                      <a:gd name="T110" fmla="*/ 225 w 225"/>
                      <a:gd name="T111" fmla="*/ 210 h 21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25" h="210">
                        <a:moveTo>
                          <a:pt x="209" y="197"/>
                        </a:moveTo>
                        <a:lnTo>
                          <a:pt x="219" y="209"/>
                        </a:lnTo>
                        <a:lnTo>
                          <a:pt x="220" y="207"/>
                        </a:lnTo>
                        <a:lnTo>
                          <a:pt x="221" y="207"/>
                        </a:lnTo>
                        <a:lnTo>
                          <a:pt x="221" y="206"/>
                        </a:lnTo>
                        <a:lnTo>
                          <a:pt x="222" y="201"/>
                        </a:lnTo>
                        <a:lnTo>
                          <a:pt x="223" y="173"/>
                        </a:lnTo>
                        <a:lnTo>
                          <a:pt x="223" y="144"/>
                        </a:lnTo>
                        <a:lnTo>
                          <a:pt x="224" y="116"/>
                        </a:lnTo>
                        <a:lnTo>
                          <a:pt x="224" y="89"/>
                        </a:lnTo>
                        <a:lnTo>
                          <a:pt x="224" y="60"/>
                        </a:lnTo>
                        <a:lnTo>
                          <a:pt x="223" y="32"/>
                        </a:lnTo>
                        <a:lnTo>
                          <a:pt x="223" y="13"/>
                        </a:lnTo>
                        <a:lnTo>
                          <a:pt x="223" y="11"/>
                        </a:lnTo>
                        <a:lnTo>
                          <a:pt x="223" y="8"/>
                        </a:lnTo>
                        <a:lnTo>
                          <a:pt x="222" y="7"/>
                        </a:lnTo>
                        <a:lnTo>
                          <a:pt x="221" y="6"/>
                        </a:lnTo>
                        <a:lnTo>
                          <a:pt x="221" y="5"/>
                        </a:lnTo>
                        <a:lnTo>
                          <a:pt x="220" y="4"/>
                        </a:lnTo>
                        <a:lnTo>
                          <a:pt x="217" y="3"/>
                        </a:lnTo>
                        <a:lnTo>
                          <a:pt x="216" y="3"/>
                        </a:lnTo>
                        <a:lnTo>
                          <a:pt x="215" y="3"/>
                        </a:lnTo>
                        <a:lnTo>
                          <a:pt x="214" y="3"/>
                        </a:lnTo>
                        <a:lnTo>
                          <a:pt x="193" y="2"/>
                        </a:lnTo>
                        <a:lnTo>
                          <a:pt x="172" y="1"/>
                        </a:lnTo>
                        <a:lnTo>
                          <a:pt x="151" y="0"/>
                        </a:lnTo>
                        <a:lnTo>
                          <a:pt x="129" y="0"/>
                        </a:lnTo>
                        <a:lnTo>
                          <a:pt x="109" y="0"/>
                        </a:lnTo>
                        <a:lnTo>
                          <a:pt x="87" y="0"/>
                        </a:lnTo>
                        <a:lnTo>
                          <a:pt x="66" y="0"/>
                        </a:lnTo>
                        <a:lnTo>
                          <a:pt x="45" y="1"/>
                        </a:lnTo>
                        <a:lnTo>
                          <a:pt x="24" y="1"/>
                        </a:lnTo>
                        <a:lnTo>
                          <a:pt x="3" y="2"/>
                        </a:lnTo>
                        <a:lnTo>
                          <a:pt x="0" y="3"/>
                        </a:lnTo>
                        <a:lnTo>
                          <a:pt x="9" y="17"/>
                        </a:lnTo>
                        <a:lnTo>
                          <a:pt x="209" y="19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" name="Freeform 352"/>
                  <p:cNvSpPr>
                    <a:spLocks/>
                  </p:cNvSpPr>
                  <p:nvPr/>
                </p:nvSpPr>
                <p:spPr bwMode="auto">
                  <a:xfrm>
                    <a:off x="3463" y="2410"/>
                    <a:ext cx="213" cy="198"/>
                  </a:xfrm>
                  <a:custGeom>
                    <a:avLst/>
                    <a:gdLst>
                      <a:gd name="T0" fmla="*/ 189 w 213"/>
                      <a:gd name="T1" fmla="*/ 194 h 198"/>
                      <a:gd name="T2" fmla="*/ 165 w 213"/>
                      <a:gd name="T3" fmla="*/ 195 h 198"/>
                      <a:gd name="T4" fmla="*/ 142 w 213"/>
                      <a:gd name="T5" fmla="*/ 196 h 198"/>
                      <a:gd name="T6" fmla="*/ 119 w 213"/>
                      <a:gd name="T7" fmla="*/ 197 h 198"/>
                      <a:gd name="T8" fmla="*/ 95 w 213"/>
                      <a:gd name="T9" fmla="*/ 197 h 198"/>
                      <a:gd name="T10" fmla="*/ 72 w 213"/>
                      <a:gd name="T11" fmla="*/ 196 h 198"/>
                      <a:gd name="T12" fmla="*/ 49 w 213"/>
                      <a:gd name="T13" fmla="*/ 195 h 198"/>
                      <a:gd name="T14" fmla="*/ 25 w 213"/>
                      <a:gd name="T15" fmla="*/ 195 h 198"/>
                      <a:gd name="T16" fmla="*/ 2 w 213"/>
                      <a:gd name="T17" fmla="*/ 193 h 198"/>
                      <a:gd name="T18" fmla="*/ 2 w 213"/>
                      <a:gd name="T19" fmla="*/ 183 h 198"/>
                      <a:gd name="T20" fmla="*/ 1 w 213"/>
                      <a:gd name="T21" fmla="*/ 164 h 198"/>
                      <a:gd name="T22" fmla="*/ 0 w 213"/>
                      <a:gd name="T23" fmla="*/ 144 h 198"/>
                      <a:gd name="T24" fmla="*/ 0 w 213"/>
                      <a:gd name="T25" fmla="*/ 124 h 198"/>
                      <a:gd name="T26" fmla="*/ 0 w 213"/>
                      <a:gd name="T27" fmla="*/ 104 h 198"/>
                      <a:gd name="T28" fmla="*/ 0 w 213"/>
                      <a:gd name="T29" fmla="*/ 84 h 198"/>
                      <a:gd name="T30" fmla="*/ 0 w 213"/>
                      <a:gd name="T31" fmla="*/ 64 h 198"/>
                      <a:gd name="T32" fmla="*/ 0 w 213"/>
                      <a:gd name="T33" fmla="*/ 44 h 198"/>
                      <a:gd name="T34" fmla="*/ 1 w 213"/>
                      <a:gd name="T35" fmla="*/ 24 h 198"/>
                      <a:gd name="T36" fmla="*/ 1 w 213"/>
                      <a:gd name="T37" fmla="*/ 4 h 198"/>
                      <a:gd name="T38" fmla="*/ 1 w 213"/>
                      <a:gd name="T39" fmla="*/ 2 h 198"/>
                      <a:gd name="T40" fmla="*/ 5 w 213"/>
                      <a:gd name="T41" fmla="*/ 2 h 198"/>
                      <a:gd name="T42" fmla="*/ 25 w 213"/>
                      <a:gd name="T43" fmla="*/ 1 h 198"/>
                      <a:gd name="T44" fmla="*/ 46 w 213"/>
                      <a:gd name="T45" fmla="*/ 0 h 198"/>
                      <a:gd name="T46" fmla="*/ 66 w 213"/>
                      <a:gd name="T47" fmla="*/ 0 h 198"/>
                      <a:gd name="T48" fmla="*/ 87 w 213"/>
                      <a:gd name="T49" fmla="*/ 0 h 198"/>
                      <a:gd name="T50" fmla="*/ 107 w 213"/>
                      <a:gd name="T51" fmla="*/ 0 h 198"/>
                      <a:gd name="T52" fmla="*/ 128 w 213"/>
                      <a:gd name="T53" fmla="*/ 0 h 198"/>
                      <a:gd name="T54" fmla="*/ 149 w 213"/>
                      <a:gd name="T55" fmla="*/ 1 h 198"/>
                      <a:gd name="T56" fmla="*/ 169 w 213"/>
                      <a:gd name="T57" fmla="*/ 2 h 198"/>
                      <a:gd name="T58" fmla="*/ 190 w 213"/>
                      <a:gd name="T59" fmla="*/ 3 h 198"/>
                      <a:gd name="T60" fmla="*/ 210 w 213"/>
                      <a:gd name="T61" fmla="*/ 5 h 198"/>
                      <a:gd name="T62" fmla="*/ 210 w 213"/>
                      <a:gd name="T63" fmla="*/ 10 h 198"/>
                      <a:gd name="T64" fmla="*/ 211 w 213"/>
                      <a:gd name="T65" fmla="*/ 32 h 198"/>
                      <a:gd name="T66" fmla="*/ 211 w 213"/>
                      <a:gd name="T67" fmla="*/ 56 h 198"/>
                      <a:gd name="T68" fmla="*/ 212 w 213"/>
                      <a:gd name="T69" fmla="*/ 79 h 198"/>
                      <a:gd name="T70" fmla="*/ 212 w 213"/>
                      <a:gd name="T71" fmla="*/ 102 h 198"/>
                      <a:gd name="T72" fmla="*/ 211 w 213"/>
                      <a:gd name="T73" fmla="*/ 125 h 198"/>
                      <a:gd name="T74" fmla="*/ 211 w 213"/>
                      <a:gd name="T75" fmla="*/ 148 h 198"/>
                      <a:gd name="T76" fmla="*/ 210 w 213"/>
                      <a:gd name="T77" fmla="*/ 193 h 198"/>
                      <a:gd name="T78" fmla="*/ 189 w 213"/>
                      <a:gd name="T79" fmla="*/ 194 h 198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213"/>
                      <a:gd name="T121" fmla="*/ 0 h 198"/>
                      <a:gd name="T122" fmla="*/ 213 w 213"/>
                      <a:gd name="T123" fmla="*/ 198 h 198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213" h="198">
                        <a:moveTo>
                          <a:pt x="189" y="194"/>
                        </a:moveTo>
                        <a:lnTo>
                          <a:pt x="165" y="195"/>
                        </a:lnTo>
                        <a:lnTo>
                          <a:pt x="142" y="196"/>
                        </a:lnTo>
                        <a:lnTo>
                          <a:pt x="119" y="197"/>
                        </a:lnTo>
                        <a:lnTo>
                          <a:pt x="95" y="197"/>
                        </a:lnTo>
                        <a:lnTo>
                          <a:pt x="72" y="196"/>
                        </a:lnTo>
                        <a:lnTo>
                          <a:pt x="49" y="195"/>
                        </a:lnTo>
                        <a:lnTo>
                          <a:pt x="25" y="195"/>
                        </a:lnTo>
                        <a:lnTo>
                          <a:pt x="2" y="193"/>
                        </a:lnTo>
                        <a:lnTo>
                          <a:pt x="2" y="183"/>
                        </a:lnTo>
                        <a:lnTo>
                          <a:pt x="1" y="164"/>
                        </a:lnTo>
                        <a:lnTo>
                          <a:pt x="0" y="144"/>
                        </a:lnTo>
                        <a:lnTo>
                          <a:pt x="0" y="124"/>
                        </a:lnTo>
                        <a:lnTo>
                          <a:pt x="0" y="104"/>
                        </a:lnTo>
                        <a:lnTo>
                          <a:pt x="0" y="84"/>
                        </a:lnTo>
                        <a:lnTo>
                          <a:pt x="0" y="64"/>
                        </a:lnTo>
                        <a:lnTo>
                          <a:pt x="0" y="44"/>
                        </a:lnTo>
                        <a:lnTo>
                          <a:pt x="1" y="24"/>
                        </a:ln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5" y="2"/>
                        </a:lnTo>
                        <a:lnTo>
                          <a:pt x="25" y="1"/>
                        </a:lnTo>
                        <a:lnTo>
                          <a:pt x="46" y="0"/>
                        </a:lnTo>
                        <a:lnTo>
                          <a:pt x="66" y="0"/>
                        </a:lnTo>
                        <a:lnTo>
                          <a:pt x="87" y="0"/>
                        </a:lnTo>
                        <a:lnTo>
                          <a:pt x="107" y="0"/>
                        </a:lnTo>
                        <a:lnTo>
                          <a:pt x="128" y="0"/>
                        </a:lnTo>
                        <a:lnTo>
                          <a:pt x="149" y="1"/>
                        </a:lnTo>
                        <a:lnTo>
                          <a:pt x="169" y="2"/>
                        </a:lnTo>
                        <a:lnTo>
                          <a:pt x="190" y="3"/>
                        </a:lnTo>
                        <a:lnTo>
                          <a:pt x="210" y="5"/>
                        </a:lnTo>
                        <a:lnTo>
                          <a:pt x="210" y="10"/>
                        </a:lnTo>
                        <a:lnTo>
                          <a:pt x="211" y="32"/>
                        </a:lnTo>
                        <a:lnTo>
                          <a:pt x="211" y="56"/>
                        </a:lnTo>
                        <a:lnTo>
                          <a:pt x="212" y="79"/>
                        </a:lnTo>
                        <a:lnTo>
                          <a:pt x="212" y="102"/>
                        </a:lnTo>
                        <a:lnTo>
                          <a:pt x="211" y="125"/>
                        </a:lnTo>
                        <a:lnTo>
                          <a:pt x="211" y="148"/>
                        </a:lnTo>
                        <a:lnTo>
                          <a:pt x="210" y="193"/>
                        </a:lnTo>
                        <a:lnTo>
                          <a:pt x="189" y="194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" name="Freeform 353"/>
                  <p:cNvSpPr>
                    <a:spLocks/>
                  </p:cNvSpPr>
                  <p:nvPr/>
                </p:nvSpPr>
                <p:spPr bwMode="auto">
                  <a:xfrm>
                    <a:off x="3483" y="2424"/>
                    <a:ext cx="181" cy="165"/>
                  </a:xfrm>
                  <a:custGeom>
                    <a:avLst/>
                    <a:gdLst>
                      <a:gd name="T0" fmla="*/ 0 w 181"/>
                      <a:gd name="T1" fmla="*/ 162 h 165"/>
                      <a:gd name="T2" fmla="*/ 0 w 181"/>
                      <a:gd name="T3" fmla="*/ 0 h 165"/>
                      <a:gd name="T4" fmla="*/ 180 w 181"/>
                      <a:gd name="T5" fmla="*/ 1 h 165"/>
                      <a:gd name="T6" fmla="*/ 180 w 181"/>
                      <a:gd name="T7" fmla="*/ 164 h 165"/>
                      <a:gd name="T8" fmla="*/ 0 w 181"/>
                      <a:gd name="T9" fmla="*/ 162 h 1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65"/>
                      <a:gd name="T17" fmla="*/ 181 w 181"/>
                      <a:gd name="T18" fmla="*/ 165 h 1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65">
                        <a:moveTo>
                          <a:pt x="0" y="162"/>
                        </a:moveTo>
                        <a:lnTo>
                          <a:pt x="0" y="0"/>
                        </a:lnTo>
                        <a:lnTo>
                          <a:pt x="180" y="1"/>
                        </a:lnTo>
                        <a:lnTo>
                          <a:pt x="180" y="164"/>
                        </a:lnTo>
                        <a:lnTo>
                          <a:pt x="0" y="162"/>
                        </a:lnTo>
                      </a:path>
                    </a:pathLst>
                  </a:custGeom>
                  <a:solidFill>
                    <a:srgbClr val="00EAFF"/>
                  </a:solidFill>
                  <a:ln w="12699" cap="rnd">
                    <a:solidFill>
                      <a:srgbClr val="00E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9" name="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2467"/>
                    <a:ext cx="205" cy="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337" name="Object 355"/>
                <p:cNvGraphicFramePr>
                  <a:graphicFrameLocks/>
                </p:cNvGraphicFramePr>
                <p:nvPr/>
              </p:nvGraphicFramePr>
              <p:xfrm>
                <a:off x="3766" y="2613"/>
                <a:ext cx="199" cy="155"/>
              </p:xfrm>
              <a:graphic>
                <a:graphicData uri="http://schemas.openxmlformats.org/presentationml/2006/ole">
                  <p:oleObj spid="_x0000_s6146" name="Image.Server" r:id="rId3" imgW="315720" imgH="245880" progId="">
                    <p:embed/>
                  </p:oleObj>
                </a:graphicData>
              </a:graphic>
            </p:graphicFrame>
          </p:grpSp>
          <p:grpSp>
            <p:nvGrpSpPr>
              <p:cNvPr id="333" name="Group 356"/>
              <p:cNvGrpSpPr>
                <a:grpSpLocks/>
              </p:cNvGrpSpPr>
              <p:nvPr/>
            </p:nvGrpSpPr>
            <p:grpSpPr bwMode="auto">
              <a:xfrm>
                <a:off x="3860" y="2785"/>
                <a:ext cx="52" cy="60"/>
                <a:chOff x="3860" y="2785"/>
                <a:chExt cx="52" cy="60"/>
              </a:xfrm>
            </p:grpSpPr>
            <p:sp>
              <p:nvSpPr>
                <p:cNvPr id="334" name="Rectangle 357"/>
                <p:cNvSpPr>
                  <a:spLocks noChangeArrowheads="1"/>
                </p:cNvSpPr>
                <p:nvPr/>
              </p:nvSpPr>
              <p:spPr bwMode="auto">
                <a:xfrm>
                  <a:off x="3860" y="2785"/>
                  <a:ext cx="52" cy="60"/>
                </a:xfrm>
                <a:prstGeom prst="rect">
                  <a:avLst/>
                </a:prstGeom>
                <a:solidFill>
                  <a:schemeClr val="tx1"/>
                </a:solidFill>
                <a:ln w="12699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35" name="Oval 358"/>
                <p:cNvSpPr>
                  <a:spLocks noChangeArrowheads="1"/>
                </p:cNvSpPr>
                <p:nvPr/>
              </p:nvSpPr>
              <p:spPr bwMode="auto">
                <a:xfrm>
                  <a:off x="3876" y="2811"/>
                  <a:ext cx="20" cy="20"/>
                </a:xfrm>
                <a:prstGeom prst="ellipse">
                  <a:avLst/>
                </a:prstGeom>
                <a:solidFill>
                  <a:schemeClr val="hlink"/>
                </a:solidFill>
                <a:ln w="12699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" name="Group 359"/>
            <p:cNvGrpSpPr>
              <a:grpSpLocks/>
            </p:cNvGrpSpPr>
            <p:nvPr/>
          </p:nvGrpSpPr>
          <p:grpSpPr bwMode="auto">
            <a:xfrm>
              <a:off x="1781" y="2258"/>
              <a:ext cx="804" cy="431"/>
              <a:chOff x="3357" y="2374"/>
              <a:chExt cx="608" cy="484"/>
            </a:xfrm>
          </p:grpSpPr>
          <p:grpSp>
            <p:nvGrpSpPr>
              <p:cNvPr id="274" name="Group 360"/>
              <p:cNvGrpSpPr>
                <a:grpSpLocks/>
              </p:cNvGrpSpPr>
              <p:nvPr/>
            </p:nvGrpSpPr>
            <p:grpSpPr bwMode="auto">
              <a:xfrm>
                <a:off x="3357" y="2374"/>
                <a:ext cx="608" cy="484"/>
                <a:chOff x="3357" y="2374"/>
                <a:chExt cx="608" cy="484"/>
              </a:xfrm>
            </p:grpSpPr>
            <p:grpSp>
              <p:nvGrpSpPr>
                <p:cNvPr id="278" name="Group 361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436" cy="484"/>
                  <a:chOff x="3357" y="2374"/>
                  <a:chExt cx="436" cy="484"/>
                </a:xfrm>
              </p:grpSpPr>
              <p:sp>
                <p:nvSpPr>
                  <p:cNvPr id="280" name="Freeform 362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344" cy="38"/>
                  </a:xfrm>
                  <a:custGeom>
                    <a:avLst/>
                    <a:gdLst>
                      <a:gd name="T0" fmla="*/ 0 w 344"/>
                      <a:gd name="T1" fmla="*/ 37 h 38"/>
                      <a:gd name="T2" fmla="*/ 21 w 344"/>
                      <a:gd name="T3" fmla="*/ 0 h 38"/>
                      <a:gd name="T4" fmla="*/ 310 w 344"/>
                      <a:gd name="T5" fmla="*/ 0 h 38"/>
                      <a:gd name="T6" fmla="*/ 343 w 344"/>
                      <a:gd name="T7" fmla="*/ 37 h 38"/>
                      <a:gd name="T8" fmla="*/ 0 w 344"/>
                      <a:gd name="T9" fmla="*/ 3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4"/>
                      <a:gd name="T16" fmla="*/ 0 h 38"/>
                      <a:gd name="T17" fmla="*/ 344 w 344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4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310" y="0"/>
                        </a:lnTo>
                        <a:lnTo>
                          <a:pt x="343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 363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153" cy="38"/>
                  </a:xfrm>
                  <a:custGeom>
                    <a:avLst/>
                    <a:gdLst>
                      <a:gd name="T0" fmla="*/ 0 w 153"/>
                      <a:gd name="T1" fmla="*/ 37 h 38"/>
                      <a:gd name="T2" fmla="*/ 21 w 153"/>
                      <a:gd name="T3" fmla="*/ 0 h 38"/>
                      <a:gd name="T4" fmla="*/ 152 w 153"/>
                      <a:gd name="T5" fmla="*/ 0 h 38"/>
                      <a:gd name="T6" fmla="*/ 148 w 153"/>
                      <a:gd name="T7" fmla="*/ 37 h 38"/>
                      <a:gd name="T8" fmla="*/ 0 w 153"/>
                      <a:gd name="T9" fmla="*/ 3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3"/>
                      <a:gd name="T16" fmla="*/ 0 h 38"/>
                      <a:gd name="T17" fmla="*/ 153 w 153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3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152" y="0"/>
                        </a:lnTo>
                        <a:lnTo>
                          <a:pt x="148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364"/>
                  <p:cNvSpPr>
                    <a:spLocks/>
                  </p:cNvSpPr>
                  <p:nvPr/>
                </p:nvSpPr>
                <p:spPr bwMode="auto">
                  <a:xfrm>
                    <a:off x="3409" y="2690"/>
                    <a:ext cx="344" cy="93"/>
                  </a:xfrm>
                  <a:custGeom>
                    <a:avLst/>
                    <a:gdLst>
                      <a:gd name="T0" fmla="*/ 0 w 344"/>
                      <a:gd name="T1" fmla="*/ 0 h 93"/>
                      <a:gd name="T2" fmla="*/ 343 w 344"/>
                      <a:gd name="T3" fmla="*/ 0 h 93"/>
                      <a:gd name="T4" fmla="*/ 343 w 344"/>
                      <a:gd name="T5" fmla="*/ 92 h 93"/>
                      <a:gd name="T6" fmla="*/ 0 w 344"/>
                      <a:gd name="T7" fmla="*/ 92 h 93"/>
                      <a:gd name="T8" fmla="*/ 0 w 344"/>
                      <a:gd name="T9" fmla="*/ 0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4"/>
                      <a:gd name="T16" fmla="*/ 0 h 93"/>
                      <a:gd name="T17" fmla="*/ 344 w 344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4" h="93">
                        <a:moveTo>
                          <a:pt x="0" y="0"/>
                        </a:moveTo>
                        <a:lnTo>
                          <a:pt x="343" y="0"/>
                        </a:lnTo>
                        <a:lnTo>
                          <a:pt x="3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 365"/>
                  <p:cNvSpPr>
                    <a:spLocks/>
                  </p:cNvSpPr>
                  <p:nvPr/>
                </p:nvSpPr>
                <p:spPr bwMode="auto">
                  <a:xfrm>
                    <a:off x="3430" y="2712"/>
                    <a:ext cx="56" cy="29"/>
                  </a:xfrm>
                  <a:custGeom>
                    <a:avLst/>
                    <a:gdLst>
                      <a:gd name="T0" fmla="*/ 0 w 56"/>
                      <a:gd name="T1" fmla="*/ 28 h 29"/>
                      <a:gd name="T2" fmla="*/ 0 w 56"/>
                      <a:gd name="T3" fmla="*/ 0 h 29"/>
                      <a:gd name="T4" fmla="*/ 55 w 56"/>
                      <a:gd name="T5" fmla="*/ 0 h 29"/>
                      <a:gd name="T6" fmla="*/ 55 w 56"/>
                      <a:gd name="T7" fmla="*/ 28 h 29"/>
                      <a:gd name="T8" fmla="*/ 0 w 56"/>
                      <a:gd name="T9" fmla="*/ 28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29"/>
                      <a:gd name="T17" fmla="*/ 56 w 56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29">
                        <a:moveTo>
                          <a:pt x="0" y="28"/>
                        </a:moveTo>
                        <a:lnTo>
                          <a:pt x="0" y="0"/>
                        </a:lnTo>
                        <a:lnTo>
                          <a:pt x="55" y="0"/>
                        </a:lnTo>
                        <a:lnTo>
                          <a:pt x="55" y="28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366"/>
                  <p:cNvSpPr>
                    <a:spLocks/>
                  </p:cNvSpPr>
                  <p:nvPr/>
                </p:nvSpPr>
                <p:spPr bwMode="auto">
                  <a:xfrm>
                    <a:off x="3411" y="2693"/>
                    <a:ext cx="139" cy="86"/>
                  </a:xfrm>
                  <a:custGeom>
                    <a:avLst/>
                    <a:gdLst>
                      <a:gd name="T0" fmla="*/ 138 w 139"/>
                      <a:gd name="T1" fmla="*/ 85 h 86"/>
                      <a:gd name="T2" fmla="*/ 138 w 139"/>
                      <a:gd name="T3" fmla="*/ 0 h 86"/>
                      <a:gd name="T4" fmla="*/ 0 w 139"/>
                      <a:gd name="T5" fmla="*/ 0 h 86"/>
                      <a:gd name="T6" fmla="*/ 0 60000 65536"/>
                      <a:gd name="T7" fmla="*/ 0 60000 65536"/>
                      <a:gd name="T8" fmla="*/ 0 60000 65536"/>
                      <a:gd name="T9" fmla="*/ 0 w 139"/>
                      <a:gd name="T10" fmla="*/ 0 h 86"/>
                      <a:gd name="T11" fmla="*/ 139 w 139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9" h="86">
                        <a:moveTo>
                          <a:pt x="138" y="85"/>
                        </a:moveTo>
                        <a:lnTo>
                          <a:pt x="138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367"/>
                  <p:cNvSpPr>
                    <a:spLocks/>
                  </p:cNvSpPr>
                  <p:nvPr/>
                </p:nvSpPr>
                <p:spPr bwMode="auto">
                  <a:xfrm>
                    <a:off x="3721" y="2714"/>
                    <a:ext cx="30" cy="21"/>
                  </a:xfrm>
                  <a:custGeom>
                    <a:avLst/>
                    <a:gdLst>
                      <a:gd name="T0" fmla="*/ 29 w 30"/>
                      <a:gd name="T1" fmla="*/ 20 h 21"/>
                      <a:gd name="T2" fmla="*/ 8 w 30"/>
                      <a:gd name="T3" fmla="*/ 20 h 21"/>
                      <a:gd name="T4" fmla="*/ 7 w 30"/>
                      <a:gd name="T5" fmla="*/ 20 h 21"/>
                      <a:gd name="T6" fmla="*/ 5 w 30"/>
                      <a:gd name="T7" fmla="*/ 20 h 21"/>
                      <a:gd name="T8" fmla="*/ 4 w 30"/>
                      <a:gd name="T9" fmla="*/ 19 h 21"/>
                      <a:gd name="T10" fmla="*/ 3 w 30"/>
                      <a:gd name="T11" fmla="*/ 18 h 21"/>
                      <a:gd name="T12" fmla="*/ 2 w 30"/>
                      <a:gd name="T13" fmla="*/ 17 h 21"/>
                      <a:gd name="T14" fmla="*/ 1 w 30"/>
                      <a:gd name="T15" fmla="*/ 16 h 21"/>
                      <a:gd name="T16" fmla="*/ 1 w 30"/>
                      <a:gd name="T17" fmla="*/ 14 h 21"/>
                      <a:gd name="T18" fmla="*/ 0 w 30"/>
                      <a:gd name="T19" fmla="*/ 13 h 21"/>
                      <a:gd name="T20" fmla="*/ 0 w 30"/>
                      <a:gd name="T21" fmla="*/ 12 h 21"/>
                      <a:gd name="T22" fmla="*/ 0 w 30"/>
                      <a:gd name="T23" fmla="*/ 10 h 21"/>
                      <a:gd name="T24" fmla="*/ 0 w 30"/>
                      <a:gd name="T25" fmla="*/ 8 h 21"/>
                      <a:gd name="T26" fmla="*/ 0 w 30"/>
                      <a:gd name="T27" fmla="*/ 7 h 21"/>
                      <a:gd name="T28" fmla="*/ 0 w 30"/>
                      <a:gd name="T29" fmla="*/ 5 h 21"/>
                      <a:gd name="T30" fmla="*/ 1 w 30"/>
                      <a:gd name="T31" fmla="*/ 4 h 21"/>
                      <a:gd name="T32" fmla="*/ 2 w 30"/>
                      <a:gd name="T33" fmla="*/ 3 h 21"/>
                      <a:gd name="T34" fmla="*/ 3 w 30"/>
                      <a:gd name="T35" fmla="*/ 2 h 21"/>
                      <a:gd name="T36" fmla="*/ 4 w 30"/>
                      <a:gd name="T37" fmla="*/ 1 h 21"/>
                      <a:gd name="T38" fmla="*/ 5 w 30"/>
                      <a:gd name="T39" fmla="*/ 0 h 21"/>
                      <a:gd name="T40" fmla="*/ 6 w 30"/>
                      <a:gd name="T41" fmla="*/ 0 h 21"/>
                      <a:gd name="T42" fmla="*/ 7 w 30"/>
                      <a:gd name="T43" fmla="*/ 0 h 21"/>
                      <a:gd name="T44" fmla="*/ 8 w 30"/>
                      <a:gd name="T45" fmla="*/ 0 h 21"/>
                      <a:gd name="T46" fmla="*/ 10 w 30"/>
                      <a:gd name="T47" fmla="*/ 0 h 21"/>
                      <a:gd name="T48" fmla="*/ 29 w 30"/>
                      <a:gd name="T49" fmla="*/ 0 h 2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0"/>
                      <a:gd name="T76" fmla="*/ 0 h 21"/>
                      <a:gd name="T77" fmla="*/ 30 w 30"/>
                      <a:gd name="T78" fmla="*/ 21 h 2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0" h="21">
                        <a:moveTo>
                          <a:pt x="29" y="20"/>
                        </a:move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5" y="20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7"/>
                        </a:lnTo>
                        <a:lnTo>
                          <a:pt x="1" y="16"/>
                        </a:lnTo>
                        <a:lnTo>
                          <a:pt x="1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29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368"/>
                  <p:cNvSpPr>
                    <a:spLocks/>
                  </p:cNvSpPr>
                  <p:nvPr/>
                </p:nvSpPr>
                <p:spPr bwMode="auto">
                  <a:xfrm>
                    <a:off x="3685" y="2693"/>
                    <a:ext cx="17" cy="86"/>
                  </a:xfrm>
                  <a:custGeom>
                    <a:avLst/>
                    <a:gdLst>
                      <a:gd name="T0" fmla="*/ 16 w 17"/>
                      <a:gd name="T1" fmla="*/ 0 h 86"/>
                      <a:gd name="T2" fmla="*/ 0 w 17"/>
                      <a:gd name="T3" fmla="*/ 85 h 86"/>
                      <a:gd name="T4" fmla="*/ 16 w 17"/>
                      <a:gd name="T5" fmla="*/ 85 h 86"/>
                      <a:gd name="T6" fmla="*/ 16 w 17"/>
                      <a:gd name="T7" fmla="*/ 0 h 8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86"/>
                      <a:gd name="T14" fmla="*/ 17 w 17"/>
                      <a:gd name="T15" fmla="*/ 86 h 8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86">
                        <a:moveTo>
                          <a:pt x="16" y="0"/>
                        </a:moveTo>
                        <a:lnTo>
                          <a:pt x="0" y="85"/>
                        </a:lnTo>
                        <a:lnTo>
                          <a:pt x="16" y="85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B5B5B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 369"/>
                  <p:cNvSpPr>
                    <a:spLocks/>
                  </p:cNvSpPr>
                  <p:nvPr/>
                </p:nvSpPr>
                <p:spPr bwMode="auto">
                  <a:xfrm>
                    <a:off x="3694" y="2693"/>
                    <a:ext cx="57" cy="86"/>
                  </a:xfrm>
                  <a:custGeom>
                    <a:avLst/>
                    <a:gdLst>
                      <a:gd name="T0" fmla="*/ 0 w 57"/>
                      <a:gd name="T1" fmla="*/ 85 h 86"/>
                      <a:gd name="T2" fmla="*/ 0 w 57"/>
                      <a:gd name="T3" fmla="*/ 0 h 86"/>
                      <a:gd name="T4" fmla="*/ 56 w 57"/>
                      <a:gd name="T5" fmla="*/ 0 h 86"/>
                      <a:gd name="T6" fmla="*/ 0 60000 65536"/>
                      <a:gd name="T7" fmla="*/ 0 60000 65536"/>
                      <a:gd name="T8" fmla="*/ 0 60000 65536"/>
                      <a:gd name="T9" fmla="*/ 0 w 57"/>
                      <a:gd name="T10" fmla="*/ 0 h 86"/>
                      <a:gd name="T11" fmla="*/ 57 w 57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" h="86">
                        <a:moveTo>
                          <a:pt x="0" y="85"/>
                        </a:moveTo>
                        <a:lnTo>
                          <a:pt x="0" y="0"/>
                        </a:lnTo>
                        <a:lnTo>
                          <a:pt x="56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" name="Line 3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75" y="2744"/>
                    <a:ext cx="119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371"/>
                  <p:cNvSpPr>
                    <a:spLocks/>
                  </p:cNvSpPr>
                  <p:nvPr/>
                </p:nvSpPr>
                <p:spPr bwMode="auto">
                  <a:xfrm>
                    <a:off x="3573" y="2702"/>
                    <a:ext cx="122" cy="77"/>
                  </a:xfrm>
                  <a:custGeom>
                    <a:avLst/>
                    <a:gdLst>
                      <a:gd name="T0" fmla="*/ 0 w 122"/>
                      <a:gd name="T1" fmla="*/ 76 h 77"/>
                      <a:gd name="T2" fmla="*/ 0 w 122"/>
                      <a:gd name="T3" fmla="*/ 0 h 77"/>
                      <a:gd name="T4" fmla="*/ 121 w 122"/>
                      <a:gd name="T5" fmla="*/ 0 h 77"/>
                      <a:gd name="T6" fmla="*/ 0 60000 65536"/>
                      <a:gd name="T7" fmla="*/ 0 60000 65536"/>
                      <a:gd name="T8" fmla="*/ 0 60000 65536"/>
                      <a:gd name="T9" fmla="*/ 0 w 122"/>
                      <a:gd name="T10" fmla="*/ 0 h 77"/>
                      <a:gd name="T11" fmla="*/ 122 w 122"/>
                      <a:gd name="T12" fmla="*/ 77 h 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2" h="77">
                        <a:moveTo>
                          <a:pt x="0" y="76"/>
                        </a:moveTo>
                        <a:lnTo>
                          <a:pt x="0" y="0"/>
                        </a:lnTo>
                        <a:lnTo>
                          <a:pt x="12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4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5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9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6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35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0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8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6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" name="Line 38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3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 384"/>
                  <p:cNvSpPr>
                    <a:spLocks/>
                  </p:cNvSpPr>
                  <p:nvPr/>
                </p:nvSpPr>
                <p:spPr bwMode="auto">
                  <a:xfrm>
                    <a:off x="3594" y="2712"/>
                    <a:ext cx="77" cy="23"/>
                  </a:xfrm>
                  <a:custGeom>
                    <a:avLst/>
                    <a:gdLst>
                      <a:gd name="T0" fmla="*/ 0 w 77"/>
                      <a:gd name="T1" fmla="*/ 22 h 23"/>
                      <a:gd name="T2" fmla="*/ 0 w 77"/>
                      <a:gd name="T3" fmla="*/ 0 h 23"/>
                      <a:gd name="T4" fmla="*/ 76 w 77"/>
                      <a:gd name="T5" fmla="*/ 0 h 23"/>
                      <a:gd name="T6" fmla="*/ 76 w 77"/>
                      <a:gd name="T7" fmla="*/ 22 h 23"/>
                      <a:gd name="T8" fmla="*/ 0 w 77"/>
                      <a:gd name="T9" fmla="*/ 22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23"/>
                      <a:gd name="T17" fmla="*/ 77 w 77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23">
                        <a:moveTo>
                          <a:pt x="0" y="22"/>
                        </a:moveTo>
                        <a:lnTo>
                          <a:pt x="0" y="0"/>
                        </a:lnTo>
                        <a:lnTo>
                          <a:pt x="76" y="0"/>
                        </a:lnTo>
                        <a:lnTo>
                          <a:pt x="76" y="22"/>
                        </a:lnTo>
                        <a:lnTo>
                          <a:pt x="0" y="22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385"/>
                  <p:cNvSpPr>
                    <a:spLocks/>
                  </p:cNvSpPr>
                  <p:nvPr/>
                </p:nvSpPr>
                <p:spPr bwMode="auto">
                  <a:xfrm>
                    <a:off x="3597" y="2718"/>
                    <a:ext cx="72" cy="17"/>
                  </a:xfrm>
                  <a:custGeom>
                    <a:avLst/>
                    <a:gdLst>
                      <a:gd name="T0" fmla="*/ 0 w 72"/>
                      <a:gd name="T1" fmla="*/ 16 h 17"/>
                      <a:gd name="T2" fmla="*/ 0 w 72"/>
                      <a:gd name="T3" fmla="*/ 0 h 17"/>
                      <a:gd name="T4" fmla="*/ 71 w 72"/>
                      <a:gd name="T5" fmla="*/ 0 h 17"/>
                      <a:gd name="T6" fmla="*/ 71 w 72"/>
                      <a:gd name="T7" fmla="*/ 16 h 17"/>
                      <a:gd name="T8" fmla="*/ 0 w 72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7"/>
                      <a:gd name="T17" fmla="*/ 72 w 72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 386"/>
                  <p:cNvSpPr>
                    <a:spLocks/>
                  </p:cNvSpPr>
                  <p:nvPr/>
                </p:nvSpPr>
                <p:spPr bwMode="auto">
                  <a:xfrm>
                    <a:off x="3611" y="2715"/>
                    <a:ext cx="41" cy="17"/>
                  </a:xfrm>
                  <a:custGeom>
                    <a:avLst/>
                    <a:gdLst>
                      <a:gd name="T0" fmla="*/ 0 w 41"/>
                      <a:gd name="T1" fmla="*/ 16 h 17"/>
                      <a:gd name="T2" fmla="*/ 0 w 41"/>
                      <a:gd name="T3" fmla="*/ 0 h 17"/>
                      <a:gd name="T4" fmla="*/ 40 w 41"/>
                      <a:gd name="T5" fmla="*/ 0 h 17"/>
                      <a:gd name="T6" fmla="*/ 40 w 41"/>
                      <a:gd name="T7" fmla="*/ 16 h 17"/>
                      <a:gd name="T8" fmla="*/ 0 w 41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17"/>
                      <a:gd name="T17" fmla="*/ 41 w 4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40" y="0"/>
                        </a:ln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" name="Freeform 387"/>
                  <p:cNvSpPr>
                    <a:spLocks/>
                  </p:cNvSpPr>
                  <p:nvPr/>
                </p:nvSpPr>
                <p:spPr bwMode="auto">
                  <a:xfrm>
                    <a:off x="3611" y="2724"/>
                    <a:ext cx="41" cy="17"/>
                  </a:xfrm>
                  <a:custGeom>
                    <a:avLst/>
                    <a:gdLst>
                      <a:gd name="T0" fmla="*/ 40 w 41"/>
                      <a:gd name="T1" fmla="*/ 0 h 17"/>
                      <a:gd name="T2" fmla="*/ 40 w 41"/>
                      <a:gd name="T3" fmla="*/ 16 h 17"/>
                      <a:gd name="T4" fmla="*/ 0 w 41"/>
                      <a:gd name="T5" fmla="*/ 16 h 17"/>
                      <a:gd name="T6" fmla="*/ 0 60000 65536"/>
                      <a:gd name="T7" fmla="*/ 0 60000 65536"/>
                      <a:gd name="T8" fmla="*/ 0 60000 65536"/>
                      <a:gd name="T9" fmla="*/ 0 w 41"/>
                      <a:gd name="T10" fmla="*/ 0 h 17"/>
                      <a:gd name="T11" fmla="*/ 41 w 41"/>
                      <a:gd name="T12" fmla="*/ 17 h 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" h="17">
                        <a:moveTo>
                          <a:pt x="40" y="0"/>
                        </a:move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" name="Freeform 388"/>
                  <p:cNvSpPr>
                    <a:spLocks/>
                  </p:cNvSpPr>
                  <p:nvPr/>
                </p:nvSpPr>
                <p:spPr bwMode="auto">
                  <a:xfrm>
                    <a:off x="3604" y="2729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0 h 17"/>
                      <a:gd name="T4" fmla="*/ 16 w 17"/>
                      <a:gd name="T5" fmla="*/ 0 h 17"/>
                      <a:gd name="T6" fmla="*/ 16 w 17"/>
                      <a:gd name="T7" fmla="*/ 16 h 17"/>
                      <a:gd name="T8" fmla="*/ 0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 389"/>
                  <p:cNvSpPr>
                    <a:spLocks/>
                  </p:cNvSpPr>
                  <p:nvPr/>
                </p:nvSpPr>
                <p:spPr bwMode="auto">
                  <a:xfrm>
                    <a:off x="3654" y="2729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0 h 17"/>
                      <a:gd name="T4" fmla="*/ 16 w 17"/>
                      <a:gd name="T5" fmla="*/ 0 h 17"/>
                      <a:gd name="T6" fmla="*/ 16 w 17"/>
                      <a:gd name="T7" fmla="*/ 16 h 17"/>
                      <a:gd name="T8" fmla="*/ 0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390"/>
                  <p:cNvSpPr>
                    <a:spLocks/>
                  </p:cNvSpPr>
                  <p:nvPr/>
                </p:nvSpPr>
                <p:spPr bwMode="auto">
                  <a:xfrm>
                    <a:off x="3723" y="2715"/>
                    <a:ext cx="17" cy="19"/>
                  </a:xfrm>
                  <a:custGeom>
                    <a:avLst/>
                    <a:gdLst>
                      <a:gd name="T0" fmla="*/ 16 w 17"/>
                      <a:gd name="T1" fmla="*/ 0 h 19"/>
                      <a:gd name="T2" fmla="*/ 16 w 17"/>
                      <a:gd name="T3" fmla="*/ 18 h 19"/>
                      <a:gd name="T4" fmla="*/ 7 w 17"/>
                      <a:gd name="T5" fmla="*/ 18 h 19"/>
                      <a:gd name="T6" fmla="*/ 6 w 17"/>
                      <a:gd name="T7" fmla="*/ 18 h 19"/>
                      <a:gd name="T8" fmla="*/ 5 w 17"/>
                      <a:gd name="T9" fmla="*/ 17 h 19"/>
                      <a:gd name="T10" fmla="*/ 4 w 17"/>
                      <a:gd name="T11" fmla="*/ 16 h 19"/>
                      <a:gd name="T12" fmla="*/ 3 w 17"/>
                      <a:gd name="T13" fmla="*/ 16 h 19"/>
                      <a:gd name="T14" fmla="*/ 2 w 17"/>
                      <a:gd name="T15" fmla="*/ 15 h 19"/>
                      <a:gd name="T16" fmla="*/ 1 w 17"/>
                      <a:gd name="T17" fmla="*/ 14 h 19"/>
                      <a:gd name="T18" fmla="*/ 0 w 17"/>
                      <a:gd name="T19" fmla="*/ 12 h 19"/>
                      <a:gd name="T20" fmla="*/ 0 w 17"/>
                      <a:gd name="T21" fmla="*/ 11 h 19"/>
                      <a:gd name="T22" fmla="*/ 0 w 17"/>
                      <a:gd name="T23" fmla="*/ 10 h 19"/>
                      <a:gd name="T24" fmla="*/ 0 w 17"/>
                      <a:gd name="T25" fmla="*/ 8 h 19"/>
                      <a:gd name="T26" fmla="*/ 0 w 17"/>
                      <a:gd name="T27" fmla="*/ 6 h 19"/>
                      <a:gd name="T28" fmla="*/ 0 w 17"/>
                      <a:gd name="T29" fmla="*/ 5 h 19"/>
                      <a:gd name="T30" fmla="*/ 0 w 17"/>
                      <a:gd name="T31" fmla="*/ 4 h 19"/>
                      <a:gd name="T32" fmla="*/ 1 w 17"/>
                      <a:gd name="T33" fmla="*/ 3 h 19"/>
                      <a:gd name="T34" fmla="*/ 2 w 17"/>
                      <a:gd name="T35" fmla="*/ 2 h 19"/>
                      <a:gd name="T36" fmla="*/ 3 w 17"/>
                      <a:gd name="T37" fmla="*/ 1 h 19"/>
                      <a:gd name="T38" fmla="*/ 4 w 17"/>
                      <a:gd name="T39" fmla="*/ 0 h 19"/>
                      <a:gd name="T40" fmla="*/ 5 w 17"/>
                      <a:gd name="T41" fmla="*/ 0 h 19"/>
                      <a:gd name="T42" fmla="*/ 7 w 17"/>
                      <a:gd name="T43" fmla="*/ 0 h 19"/>
                      <a:gd name="T44" fmla="*/ 16 w 17"/>
                      <a:gd name="T45" fmla="*/ 0 h 1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"/>
                      <a:gd name="T70" fmla="*/ 0 h 19"/>
                      <a:gd name="T71" fmla="*/ 17 w 17"/>
                      <a:gd name="T72" fmla="*/ 19 h 1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" h="19">
                        <a:moveTo>
                          <a:pt x="16" y="0"/>
                        </a:moveTo>
                        <a:lnTo>
                          <a:pt x="16" y="18"/>
                        </a:lnTo>
                        <a:lnTo>
                          <a:pt x="7" y="18"/>
                        </a:lnTo>
                        <a:lnTo>
                          <a:pt x="6" y="18"/>
                        </a:lnTo>
                        <a:lnTo>
                          <a:pt x="5" y="17"/>
                        </a:lnTo>
                        <a:lnTo>
                          <a:pt x="4" y="16"/>
                        </a:lnTo>
                        <a:lnTo>
                          <a:pt x="3" y="16"/>
                        </a:lnTo>
                        <a:lnTo>
                          <a:pt x="2" y="15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 391"/>
                  <p:cNvSpPr>
                    <a:spLocks/>
                  </p:cNvSpPr>
                  <p:nvPr/>
                </p:nvSpPr>
                <p:spPr bwMode="auto">
                  <a:xfrm>
                    <a:off x="3409" y="2765"/>
                    <a:ext cx="78" cy="17"/>
                  </a:xfrm>
                  <a:custGeom>
                    <a:avLst/>
                    <a:gdLst>
                      <a:gd name="T0" fmla="*/ 0 w 78"/>
                      <a:gd name="T1" fmla="*/ 16 h 17"/>
                      <a:gd name="T2" fmla="*/ 0 w 78"/>
                      <a:gd name="T3" fmla="*/ 0 h 17"/>
                      <a:gd name="T4" fmla="*/ 71 w 78"/>
                      <a:gd name="T5" fmla="*/ 0 h 17"/>
                      <a:gd name="T6" fmla="*/ 77 w 78"/>
                      <a:gd name="T7" fmla="*/ 16 h 17"/>
                      <a:gd name="T8" fmla="*/ 0 w 78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17"/>
                      <a:gd name="T17" fmla="*/ 78 w 7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7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7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394"/>
                  <p:cNvSpPr>
                    <a:spLocks/>
                  </p:cNvSpPr>
                  <p:nvPr/>
                </p:nvSpPr>
                <p:spPr bwMode="auto">
                  <a:xfrm>
                    <a:off x="3357" y="2768"/>
                    <a:ext cx="436" cy="86"/>
                  </a:xfrm>
                  <a:custGeom>
                    <a:avLst/>
                    <a:gdLst>
                      <a:gd name="T0" fmla="*/ 16 w 436"/>
                      <a:gd name="T1" fmla="*/ 0 h 86"/>
                      <a:gd name="T2" fmla="*/ 403 w 436"/>
                      <a:gd name="T3" fmla="*/ 0 h 86"/>
                      <a:gd name="T4" fmla="*/ 435 w 436"/>
                      <a:gd name="T5" fmla="*/ 68 h 86"/>
                      <a:gd name="T6" fmla="*/ 433 w 436"/>
                      <a:gd name="T7" fmla="*/ 79 h 86"/>
                      <a:gd name="T8" fmla="*/ 430 w 436"/>
                      <a:gd name="T9" fmla="*/ 85 h 86"/>
                      <a:gd name="T10" fmla="*/ 5 w 436"/>
                      <a:gd name="T11" fmla="*/ 85 h 86"/>
                      <a:gd name="T12" fmla="*/ 0 w 436"/>
                      <a:gd name="T13" fmla="*/ 73 h 86"/>
                      <a:gd name="T14" fmla="*/ 0 w 436"/>
                      <a:gd name="T15" fmla="*/ 66 h 86"/>
                      <a:gd name="T16" fmla="*/ 16 w 436"/>
                      <a:gd name="T17" fmla="*/ 0 h 8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36"/>
                      <a:gd name="T28" fmla="*/ 0 h 86"/>
                      <a:gd name="T29" fmla="*/ 436 w 436"/>
                      <a:gd name="T30" fmla="*/ 86 h 8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36" h="86">
                        <a:moveTo>
                          <a:pt x="16" y="0"/>
                        </a:moveTo>
                        <a:lnTo>
                          <a:pt x="403" y="0"/>
                        </a:lnTo>
                        <a:lnTo>
                          <a:pt x="435" y="68"/>
                        </a:lnTo>
                        <a:lnTo>
                          <a:pt x="433" y="79"/>
                        </a:lnTo>
                        <a:lnTo>
                          <a:pt x="430" y="85"/>
                        </a:lnTo>
                        <a:lnTo>
                          <a:pt x="5" y="85"/>
                        </a:lnTo>
                        <a:lnTo>
                          <a:pt x="0" y="73"/>
                        </a:lnTo>
                        <a:lnTo>
                          <a:pt x="0" y="6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Freeform 395"/>
                  <p:cNvSpPr>
                    <a:spLocks/>
                  </p:cNvSpPr>
                  <p:nvPr/>
                </p:nvSpPr>
                <p:spPr bwMode="auto">
                  <a:xfrm>
                    <a:off x="3378" y="2798"/>
                    <a:ext cx="235" cy="28"/>
                  </a:xfrm>
                  <a:custGeom>
                    <a:avLst/>
                    <a:gdLst>
                      <a:gd name="T0" fmla="*/ 0 w 235"/>
                      <a:gd name="T1" fmla="*/ 27 h 28"/>
                      <a:gd name="T2" fmla="*/ 5 w 235"/>
                      <a:gd name="T3" fmla="*/ 0 h 28"/>
                      <a:gd name="T4" fmla="*/ 230 w 235"/>
                      <a:gd name="T5" fmla="*/ 0 h 28"/>
                      <a:gd name="T6" fmla="*/ 234 w 235"/>
                      <a:gd name="T7" fmla="*/ 27 h 28"/>
                      <a:gd name="T8" fmla="*/ 0 w 235"/>
                      <a:gd name="T9" fmla="*/ 27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5"/>
                      <a:gd name="T16" fmla="*/ 0 h 28"/>
                      <a:gd name="T17" fmla="*/ 235 w 235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5" h="28">
                        <a:moveTo>
                          <a:pt x="0" y="27"/>
                        </a:moveTo>
                        <a:lnTo>
                          <a:pt x="5" y="0"/>
                        </a:lnTo>
                        <a:lnTo>
                          <a:pt x="230" y="0"/>
                        </a:lnTo>
                        <a:lnTo>
                          <a:pt x="234" y="27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" name="Freeform 396"/>
                  <p:cNvSpPr>
                    <a:spLocks/>
                  </p:cNvSpPr>
                  <p:nvPr/>
                </p:nvSpPr>
                <p:spPr bwMode="auto">
                  <a:xfrm>
                    <a:off x="3385" y="2781"/>
                    <a:ext cx="295" cy="17"/>
                  </a:xfrm>
                  <a:custGeom>
                    <a:avLst/>
                    <a:gdLst>
                      <a:gd name="T0" fmla="*/ 0 w 295"/>
                      <a:gd name="T1" fmla="*/ 16 h 17"/>
                      <a:gd name="T2" fmla="*/ 294 w 295"/>
                      <a:gd name="T3" fmla="*/ 15 h 17"/>
                      <a:gd name="T4" fmla="*/ 291 w 295"/>
                      <a:gd name="T5" fmla="*/ 0 h 17"/>
                      <a:gd name="T6" fmla="*/ 2 w 295"/>
                      <a:gd name="T7" fmla="*/ 0 h 17"/>
                      <a:gd name="T8" fmla="*/ 0 w 295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5"/>
                      <a:gd name="T16" fmla="*/ 0 h 17"/>
                      <a:gd name="T17" fmla="*/ 295 w 29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5" h="17">
                        <a:moveTo>
                          <a:pt x="0" y="16"/>
                        </a:moveTo>
                        <a:lnTo>
                          <a:pt x="294" y="15"/>
                        </a:lnTo>
                        <a:lnTo>
                          <a:pt x="291" y="0"/>
                        </a:lnTo>
                        <a:lnTo>
                          <a:pt x="2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" name="Freeform 397"/>
                  <p:cNvSpPr>
                    <a:spLocks/>
                  </p:cNvSpPr>
                  <p:nvPr/>
                </p:nvSpPr>
                <p:spPr bwMode="auto">
                  <a:xfrm>
                    <a:off x="3695" y="2798"/>
                    <a:ext cx="73" cy="30"/>
                  </a:xfrm>
                  <a:custGeom>
                    <a:avLst/>
                    <a:gdLst>
                      <a:gd name="T0" fmla="*/ 8 w 73"/>
                      <a:gd name="T1" fmla="*/ 29 h 30"/>
                      <a:gd name="T2" fmla="*/ 0 w 73"/>
                      <a:gd name="T3" fmla="*/ 0 h 30"/>
                      <a:gd name="T4" fmla="*/ 59 w 73"/>
                      <a:gd name="T5" fmla="*/ 0 h 30"/>
                      <a:gd name="T6" fmla="*/ 72 w 73"/>
                      <a:gd name="T7" fmla="*/ 29 h 30"/>
                      <a:gd name="T8" fmla="*/ 8 w 73"/>
                      <a:gd name="T9" fmla="*/ 29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30"/>
                      <a:gd name="T17" fmla="*/ 73 w 73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30">
                        <a:moveTo>
                          <a:pt x="8" y="29"/>
                        </a:moveTo>
                        <a:lnTo>
                          <a:pt x="0" y="0"/>
                        </a:lnTo>
                        <a:lnTo>
                          <a:pt x="59" y="0"/>
                        </a:lnTo>
                        <a:lnTo>
                          <a:pt x="72" y="29"/>
                        </a:lnTo>
                        <a:lnTo>
                          <a:pt x="8" y="29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398"/>
                  <p:cNvSpPr>
                    <a:spLocks/>
                  </p:cNvSpPr>
                  <p:nvPr/>
                </p:nvSpPr>
                <p:spPr bwMode="auto">
                  <a:xfrm>
                    <a:off x="3689" y="2781"/>
                    <a:ext cx="64" cy="17"/>
                  </a:xfrm>
                  <a:custGeom>
                    <a:avLst/>
                    <a:gdLst>
                      <a:gd name="T0" fmla="*/ 0 w 64"/>
                      <a:gd name="T1" fmla="*/ 0 h 17"/>
                      <a:gd name="T2" fmla="*/ 59 w 64"/>
                      <a:gd name="T3" fmla="*/ 1 h 17"/>
                      <a:gd name="T4" fmla="*/ 63 w 64"/>
                      <a:gd name="T5" fmla="*/ 16 h 17"/>
                      <a:gd name="T6" fmla="*/ 2 w 64"/>
                      <a:gd name="T7" fmla="*/ 16 h 17"/>
                      <a:gd name="T8" fmla="*/ 0 w 64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17"/>
                      <a:gd name="T17" fmla="*/ 64 w 6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17">
                        <a:moveTo>
                          <a:pt x="0" y="0"/>
                        </a:moveTo>
                        <a:lnTo>
                          <a:pt x="59" y="1"/>
                        </a:lnTo>
                        <a:lnTo>
                          <a:pt x="63" y="16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 399"/>
                  <p:cNvSpPr>
                    <a:spLocks/>
                  </p:cNvSpPr>
                  <p:nvPr/>
                </p:nvSpPr>
                <p:spPr bwMode="auto">
                  <a:xfrm>
                    <a:off x="3625" y="2798"/>
                    <a:ext cx="61" cy="17"/>
                  </a:xfrm>
                  <a:custGeom>
                    <a:avLst/>
                    <a:gdLst>
                      <a:gd name="T0" fmla="*/ 0 w 61"/>
                      <a:gd name="T1" fmla="*/ 0 h 17"/>
                      <a:gd name="T2" fmla="*/ 57 w 61"/>
                      <a:gd name="T3" fmla="*/ 0 h 17"/>
                      <a:gd name="T4" fmla="*/ 60 w 61"/>
                      <a:gd name="T5" fmla="*/ 16 h 17"/>
                      <a:gd name="T6" fmla="*/ 0 w 61"/>
                      <a:gd name="T7" fmla="*/ 16 h 17"/>
                      <a:gd name="T8" fmla="*/ 0 w 61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17"/>
                      <a:gd name="T17" fmla="*/ 61 w 6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17">
                        <a:moveTo>
                          <a:pt x="0" y="0"/>
                        </a:moveTo>
                        <a:lnTo>
                          <a:pt x="57" y="0"/>
                        </a:lnTo>
                        <a:lnTo>
                          <a:pt x="60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400"/>
                  <p:cNvSpPr>
                    <a:spLocks/>
                  </p:cNvSpPr>
                  <p:nvPr/>
                </p:nvSpPr>
                <p:spPr bwMode="auto">
                  <a:xfrm>
                    <a:off x="3626" y="2817"/>
                    <a:ext cx="64" cy="17"/>
                  </a:xfrm>
                  <a:custGeom>
                    <a:avLst/>
                    <a:gdLst>
                      <a:gd name="T0" fmla="*/ 0 w 64"/>
                      <a:gd name="T1" fmla="*/ 0 h 17"/>
                      <a:gd name="T2" fmla="*/ 1 w 64"/>
                      <a:gd name="T3" fmla="*/ 16 h 17"/>
                      <a:gd name="T4" fmla="*/ 63 w 64"/>
                      <a:gd name="T5" fmla="*/ 16 h 17"/>
                      <a:gd name="T6" fmla="*/ 60 w 64"/>
                      <a:gd name="T7" fmla="*/ 0 h 17"/>
                      <a:gd name="T8" fmla="*/ 0 w 64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17"/>
                      <a:gd name="T17" fmla="*/ 64 w 6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17">
                        <a:moveTo>
                          <a:pt x="0" y="0"/>
                        </a:moveTo>
                        <a:lnTo>
                          <a:pt x="1" y="16"/>
                        </a:lnTo>
                        <a:lnTo>
                          <a:pt x="63" y="16"/>
                        </a:lnTo>
                        <a:lnTo>
                          <a:pt x="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401"/>
                  <p:cNvSpPr>
                    <a:spLocks/>
                  </p:cNvSpPr>
                  <p:nvPr/>
                </p:nvSpPr>
                <p:spPr bwMode="auto">
                  <a:xfrm>
                    <a:off x="3361" y="2841"/>
                    <a:ext cx="428" cy="17"/>
                  </a:xfrm>
                  <a:custGeom>
                    <a:avLst/>
                    <a:gdLst>
                      <a:gd name="T0" fmla="*/ 0 w 428"/>
                      <a:gd name="T1" fmla="*/ 0 h 17"/>
                      <a:gd name="T2" fmla="*/ 427 w 428"/>
                      <a:gd name="T3" fmla="*/ 0 h 17"/>
                      <a:gd name="T4" fmla="*/ 425 w 428"/>
                      <a:gd name="T5" fmla="*/ 13 h 17"/>
                      <a:gd name="T6" fmla="*/ 423 w 428"/>
                      <a:gd name="T7" fmla="*/ 16 h 17"/>
                      <a:gd name="T8" fmla="*/ 4 w 428"/>
                      <a:gd name="T9" fmla="*/ 16 h 17"/>
                      <a:gd name="T10" fmla="*/ 2 w 428"/>
                      <a:gd name="T11" fmla="*/ 13 h 17"/>
                      <a:gd name="T12" fmla="*/ 0 w 428"/>
                      <a:gd name="T13" fmla="*/ 0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28"/>
                      <a:gd name="T22" fmla="*/ 0 h 17"/>
                      <a:gd name="T23" fmla="*/ 428 w 428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28" h="17">
                        <a:moveTo>
                          <a:pt x="0" y="0"/>
                        </a:moveTo>
                        <a:lnTo>
                          <a:pt x="427" y="0"/>
                        </a:lnTo>
                        <a:lnTo>
                          <a:pt x="425" y="13"/>
                        </a:lnTo>
                        <a:lnTo>
                          <a:pt x="423" y="16"/>
                        </a:lnTo>
                        <a:lnTo>
                          <a:pt x="4" y="16"/>
                        </a:lnTo>
                        <a:lnTo>
                          <a:pt x="2" y="1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7A7A7A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849"/>
                    <a:ext cx="427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 403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184" cy="31"/>
                  </a:xfrm>
                  <a:custGeom>
                    <a:avLst/>
                    <a:gdLst>
                      <a:gd name="T0" fmla="*/ 9 w 184"/>
                      <a:gd name="T1" fmla="*/ 0 h 31"/>
                      <a:gd name="T2" fmla="*/ 165 w 184"/>
                      <a:gd name="T3" fmla="*/ 0 h 31"/>
                      <a:gd name="T4" fmla="*/ 183 w 184"/>
                      <a:gd name="T5" fmla="*/ 25 h 31"/>
                      <a:gd name="T6" fmla="*/ 183 w 184"/>
                      <a:gd name="T7" fmla="*/ 30 h 31"/>
                      <a:gd name="T8" fmla="*/ 0 w 184"/>
                      <a:gd name="T9" fmla="*/ 30 h 31"/>
                      <a:gd name="T10" fmla="*/ 0 w 184"/>
                      <a:gd name="T11" fmla="*/ 27 h 31"/>
                      <a:gd name="T12" fmla="*/ 9 w 184"/>
                      <a:gd name="T13" fmla="*/ 0 h 3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4"/>
                      <a:gd name="T22" fmla="*/ 0 h 31"/>
                      <a:gd name="T23" fmla="*/ 184 w 184"/>
                      <a:gd name="T24" fmla="*/ 31 h 3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4" h="31">
                        <a:moveTo>
                          <a:pt x="9" y="0"/>
                        </a:moveTo>
                        <a:lnTo>
                          <a:pt x="165" y="0"/>
                        </a:lnTo>
                        <a:lnTo>
                          <a:pt x="183" y="25"/>
                        </a:lnTo>
                        <a:lnTo>
                          <a:pt x="183" y="30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 404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86" cy="28"/>
                  </a:xfrm>
                  <a:custGeom>
                    <a:avLst/>
                    <a:gdLst>
                      <a:gd name="T0" fmla="*/ 0 w 86"/>
                      <a:gd name="T1" fmla="*/ 27 h 28"/>
                      <a:gd name="T2" fmla="*/ 78 w 86"/>
                      <a:gd name="T3" fmla="*/ 27 h 28"/>
                      <a:gd name="T4" fmla="*/ 85 w 86"/>
                      <a:gd name="T5" fmla="*/ 15 h 28"/>
                      <a:gd name="T6" fmla="*/ 85 w 86"/>
                      <a:gd name="T7" fmla="*/ 0 h 28"/>
                      <a:gd name="T8" fmla="*/ 10 w 86"/>
                      <a:gd name="T9" fmla="*/ 0 h 28"/>
                      <a:gd name="T10" fmla="*/ 0 w 86"/>
                      <a:gd name="T11" fmla="*/ 27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6"/>
                      <a:gd name="T19" fmla="*/ 0 h 28"/>
                      <a:gd name="T20" fmla="*/ 86 w 86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6" h="28">
                        <a:moveTo>
                          <a:pt x="0" y="27"/>
                        </a:moveTo>
                        <a:lnTo>
                          <a:pt x="78" y="27"/>
                        </a:lnTo>
                        <a:lnTo>
                          <a:pt x="85" y="15"/>
                        </a:lnTo>
                        <a:lnTo>
                          <a:pt x="85" y="0"/>
                        </a:lnTo>
                        <a:lnTo>
                          <a:pt x="10" y="0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 405"/>
                  <p:cNvSpPr>
                    <a:spLocks/>
                  </p:cNvSpPr>
                  <p:nvPr/>
                </p:nvSpPr>
                <p:spPr bwMode="auto">
                  <a:xfrm>
                    <a:off x="3514" y="2644"/>
                    <a:ext cx="119" cy="35"/>
                  </a:xfrm>
                  <a:custGeom>
                    <a:avLst/>
                    <a:gdLst>
                      <a:gd name="T0" fmla="*/ 5 w 119"/>
                      <a:gd name="T1" fmla="*/ 0 h 35"/>
                      <a:gd name="T2" fmla="*/ 111 w 119"/>
                      <a:gd name="T3" fmla="*/ 2 h 35"/>
                      <a:gd name="T4" fmla="*/ 111 w 119"/>
                      <a:gd name="T5" fmla="*/ 5 h 35"/>
                      <a:gd name="T6" fmla="*/ 118 w 119"/>
                      <a:gd name="T7" fmla="*/ 22 h 35"/>
                      <a:gd name="T8" fmla="*/ 112 w 119"/>
                      <a:gd name="T9" fmla="*/ 24 h 35"/>
                      <a:gd name="T10" fmla="*/ 107 w 119"/>
                      <a:gd name="T11" fmla="*/ 26 h 35"/>
                      <a:gd name="T12" fmla="*/ 101 w 119"/>
                      <a:gd name="T13" fmla="*/ 28 h 35"/>
                      <a:gd name="T14" fmla="*/ 95 w 119"/>
                      <a:gd name="T15" fmla="*/ 30 h 35"/>
                      <a:gd name="T16" fmla="*/ 89 w 119"/>
                      <a:gd name="T17" fmla="*/ 31 h 35"/>
                      <a:gd name="T18" fmla="*/ 83 w 119"/>
                      <a:gd name="T19" fmla="*/ 32 h 35"/>
                      <a:gd name="T20" fmla="*/ 77 w 119"/>
                      <a:gd name="T21" fmla="*/ 32 h 35"/>
                      <a:gd name="T22" fmla="*/ 71 w 119"/>
                      <a:gd name="T23" fmla="*/ 33 h 35"/>
                      <a:gd name="T24" fmla="*/ 65 w 119"/>
                      <a:gd name="T25" fmla="*/ 34 h 35"/>
                      <a:gd name="T26" fmla="*/ 59 w 119"/>
                      <a:gd name="T27" fmla="*/ 34 h 35"/>
                      <a:gd name="T28" fmla="*/ 53 w 119"/>
                      <a:gd name="T29" fmla="*/ 34 h 35"/>
                      <a:gd name="T30" fmla="*/ 47 w 119"/>
                      <a:gd name="T31" fmla="*/ 33 h 35"/>
                      <a:gd name="T32" fmla="*/ 41 w 119"/>
                      <a:gd name="T33" fmla="*/ 32 h 35"/>
                      <a:gd name="T34" fmla="*/ 35 w 119"/>
                      <a:gd name="T35" fmla="*/ 31 h 35"/>
                      <a:gd name="T36" fmla="*/ 29 w 119"/>
                      <a:gd name="T37" fmla="*/ 30 h 35"/>
                      <a:gd name="T38" fmla="*/ 23 w 119"/>
                      <a:gd name="T39" fmla="*/ 29 h 35"/>
                      <a:gd name="T40" fmla="*/ 17 w 119"/>
                      <a:gd name="T41" fmla="*/ 27 h 35"/>
                      <a:gd name="T42" fmla="*/ 11 w 119"/>
                      <a:gd name="T43" fmla="*/ 25 h 35"/>
                      <a:gd name="T44" fmla="*/ 5 w 119"/>
                      <a:gd name="T45" fmla="*/ 23 h 35"/>
                      <a:gd name="T46" fmla="*/ 0 w 119"/>
                      <a:gd name="T47" fmla="*/ 21 h 35"/>
                      <a:gd name="T48" fmla="*/ 5 w 119"/>
                      <a:gd name="T49" fmla="*/ 0 h 3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19"/>
                      <a:gd name="T76" fmla="*/ 0 h 35"/>
                      <a:gd name="T77" fmla="*/ 119 w 119"/>
                      <a:gd name="T78" fmla="*/ 35 h 3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19" h="35">
                        <a:moveTo>
                          <a:pt x="5" y="0"/>
                        </a:moveTo>
                        <a:lnTo>
                          <a:pt x="111" y="2"/>
                        </a:lnTo>
                        <a:lnTo>
                          <a:pt x="111" y="5"/>
                        </a:lnTo>
                        <a:lnTo>
                          <a:pt x="118" y="22"/>
                        </a:lnTo>
                        <a:lnTo>
                          <a:pt x="112" y="24"/>
                        </a:lnTo>
                        <a:lnTo>
                          <a:pt x="107" y="26"/>
                        </a:lnTo>
                        <a:lnTo>
                          <a:pt x="101" y="28"/>
                        </a:lnTo>
                        <a:lnTo>
                          <a:pt x="95" y="30"/>
                        </a:lnTo>
                        <a:lnTo>
                          <a:pt x="89" y="31"/>
                        </a:lnTo>
                        <a:lnTo>
                          <a:pt x="83" y="32"/>
                        </a:lnTo>
                        <a:lnTo>
                          <a:pt x="77" y="32"/>
                        </a:lnTo>
                        <a:lnTo>
                          <a:pt x="71" y="33"/>
                        </a:lnTo>
                        <a:lnTo>
                          <a:pt x="65" y="34"/>
                        </a:lnTo>
                        <a:lnTo>
                          <a:pt x="59" y="34"/>
                        </a:lnTo>
                        <a:lnTo>
                          <a:pt x="53" y="34"/>
                        </a:lnTo>
                        <a:lnTo>
                          <a:pt x="47" y="33"/>
                        </a:lnTo>
                        <a:lnTo>
                          <a:pt x="41" y="32"/>
                        </a:lnTo>
                        <a:lnTo>
                          <a:pt x="35" y="31"/>
                        </a:lnTo>
                        <a:lnTo>
                          <a:pt x="29" y="30"/>
                        </a:lnTo>
                        <a:lnTo>
                          <a:pt x="23" y="29"/>
                        </a:lnTo>
                        <a:lnTo>
                          <a:pt x="17" y="27"/>
                        </a:lnTo>
                        <a:lnTo>
                          <a:pt x="11" y="25"/>
                        </a:lnTo>
                        <a:lnTo>
                          <a:pt x="5" y="23"/>
                        </a:lnTo>
                        <a:lnTo>
                          <a:pt x="0" y="2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 406"/>
                  <p:cNvSpPr>
                    <a:spLocks/>
                  </p:cNvSpPr>
                  <p:nvPr/>
                </p:nvSpPr>
                <p:spPr bwMode="auto">
                  <a:xfrm>
                    <a:off x="3502" y="2633"/>
                    <a:ext cx="147" cy="28"/>
                  </a:xfrm>
                  <a:custGeom>
                    <a:avLst/>
                    <a:gdLst>
                      <a:gd name="T0" fmla="*/ 0 w 147"/>
                      <a:gd name="T1" fmla="*/ 0 h 28"/>
                      <a:gd name="T2" fmla="*/ 146 w 147"/>
                      <a:gd name="T3" fmla="*/ 1 h 28"/>
                      <a:gd name="T4" fmla="*/ 123 w 147"/>
                      <a:gd name="T5" fmla="*/ 18 h 28"/>
                      <a:gd name="T6" fmla="*/ 117 w 147"/>
                      <a:gd name="T7" fmla="*/ 19 h 28"/>
                      <a:gd name="T8" fmla="*/ 109 w 147"/>
                      <a:gd name="T9" fmla="*/ 21 h 28"/>
                      <a:gd name="T10" fmla="*/ 99 w 147"/>
                      <a:gd name="T11" fmla="*/ 24 h 28"/>
                      <a:gd name="T12" fmla="*/ 92 w 147"/>
                      <a:gd name="T13" fmla="*/ 25 h 28"/>
                      <a:gd name="T14" fmla="*/ 83 w 147"/>
                      <a:gd name="T15" fmla="*/ 27 h 28"/>
                      <a:gd name="T16" fmla="*/ 74 w 147"/>
                      <a:gd name="T17" fmla="*/ 27 h 28"/>
                      <a:gd name="T18" fmla="*/ 66 w 147"/>
                      <a:gd name="T19" fmla="*/ 27 h 28"/>
                      <a:gd name="T20" fmla="*/ 57 w 147"/>
                      <a:gd name="T21" fmla="*/ 25 h 28"/>
                      <a:gd name="T22" fmla="*/ 49 w 147"/>
                      <a:gd name="T23" fmla="*/ 23 h 28"/>
                      <a:gd name="T24" fmla="*/ 40 w 147"/>
                      <a:gd name="T25" fmla="*/ 22 h 28"/>
                      <a:gd name="T26" fmla="*/ 32 w 147"/>
                      <a:gd name="T27" fmla="*/ 21 h 28"/>
                      <a:gd name="T28" fmla="*/ 23 w 147"/>
                      <a:gd name="T29" fmla="*/ 18 h 28"/>
                      <a:gd name="T30" fmla="*/ 15 w 147"/>
                      <a:gd name="T31" fmla="*/ 16 h 28"/>
                      <a:gd name="T32" fmla="*/ 0 w 147"/>
                      <a:gd name="T33" fmla="*/ 0 h 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47"/>
                      <a:gd name="T52" fmla="*/ 0 h 28"/>
                      <a:gd name="T53" fmla="*/ 147 w 147"/>
                      <a:gd name="T54" fmla="*/ 28 h 2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47" h="28">
                        <a:moveTo>
                          <a:pt x="0" y="0"/>
                        </a:moveTo>
                        <a:lnTo>
                          <a:pt x="146" y="1"/>
                        </a:lnTo>
                        <a:lnTo>
                          <a:pt x="123" y="18"/>
                        </a:lnTo>
                        <a:lnTo>
                          <a:pt x="117" y="19"/>
                        </a:lnTo>
                        <a:lnTo>
                          <a:pt x="109" y="21"/>
                        </a:lnTo>
                        <a:lnTo>
                          <a:pt x="99" y="24"/>
                        </a:lnTo>
                        <a:lnTo>
                          <a:pt x="92" y="25"/>
                        </a:lnTo>
                        <a:lnTo>
                          <a:pt x="83" y="27"/>
                        </a:lnTo>
                        <a:lnTo>
                          <a:pt x="74" y="27"/>
                        </a:lnTo>
                        <a:lnTo>
                          <a:pt x="66" y="27"/>
                        </a:lnTo>
                        <a:lnTo>
                          <a:pt x="57" y="25"/>
                        </a:lnTo>
                        <a:lnTo>
                          <a:pt x="49" y="23"/>
                        </a:lnTo>
                        <a:lnTo>
                          <a:pt x="40" y="22"/>
                        </a:lnTo>
                        <a:lnTo>
                          <a:pt x="32" y="21"/>
                        </a:lnTo>
                        <a:lnTo>
                          <a:pt x="23" y="18"/>
                        </a:lnTo>
                        <a:lnTo>
                          <a:pt x="15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 407"/>
                  <p:cNvSpPr>
                    <a:spLocks/>
                  </p:cNvSpPr>
                  <p:nvPr/>
                </p:nvSpPr>
                <p:spPr bwMode="auto">
                  <a:xfrm>
                    <a:off x="3616" y="2643"/>
                    <a:ext cx="17" cy="17"/>
                  </a:xfrm>
                  <a:custGeom>
                    <a:avLst/>
                    <a:gdLst>
                      <a:gd name="T0" fmla="*/ 5 w 17"/>
                      <a:gd name="T1" fmla="*/ 16 h 17"/>
                      <a:gd name="T2" fmla="*/ 16 w 17"/>
                      <a:gd name="T3" fmla="*/ 0 h 17"/>
                      <a:gd name="T4" fmla="*/ 6 w 17"/>
                      <a:gd name="T5" fmla="*/ 2 h 17"/>
                      <a:gd name="T6" fmla="*/ 0 w 17"/>
                      <a:gd name="T7" fmla="*/ 2 h 17"/>
                      <a:gd name="T8" fmla="*/ 5 w 17"/>
                      <a:gd name="T9" fmla="*/ 9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5" y="16"/>
                        </a:moveTo>
                        <a:lnTo>
                          <a:pt x="16" y="0"/>
                        </a:lnTo>
                        <a:lnTo>
                          <a:pt x="6" y="2"/>
                        </a:lnTo>
                        <a:lnTo>
                          <a:pt x="0" y="2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 408"/>
                  <p:cNvSpPr>
                    <a:spLocks/>
                  </p:cNvSpPr>
                  <p:nvPr/>
                </p:nvSpPr>
                <p:spPr bwMode="auto">
                  <a:xfrm>
                    <a:off x="3435" y="2374"/>
                    <a:ext cx="275" cy="270"/>
                  </a:xfrm>
                  <a:custGeom>
                    <a:avLst/>
                    <a:gdLst>
                      <a:gd name="T0" fmla="*/ 1 w 275"/>
                      <a:gd name="T1" fmla="*/ 212 h 270"/>
                      <a:gd name="T2" fmla="*/ 0 w 275"/>
                      <a:gd name="T3" fmla="*/ 165 h 270"/>
                      <a:gd name="T4" fmla="*/ 0 w 275"/>
                      <a:gd name="T5" fmla="*/ 117 h 270"/>
                      <a:gd name="T6" fmla="*/ 0 w 275"/>
                      <a:gd name="T7" fmla="*/ 70 h 270"/>
                      <a:gd name="T8" fmla="*/ 2 w 275"/>
                      <a:gd name="T9" fmla="*/ 22 h 270"/>
                      <a:gd name="T10" fmla="*/ 2 w 275"/>
                      <a:gd name="T11" fmla="*/ 19 h 270"/>
                      <a:gd name="T12" fmla="*/ 4 w 275"/>
                      <a:gd name="T13" fmla="*/ 10 h 270"/>
                      <a:gd name="T14" fmla="*/ 8 w 275"/>
                      <a:gd name="T15" fmla="*/ 5 h 270"/>
                      <a:gd name="T16" fmla="*/ 15 w 275"/>
                      <a:gd name="T17" fmla="*/ 2 h 270"/>
                      <a:gd name="T18" fmla="*/ 61 w 275"/>
                      <a:gd name="T19" fmla="*/ 1 h 270"/>
                      <a:gd name="T20" fmla="*/ 105 w 275"/>
                      <a:gd name="T21" fmla="*/ 0 h 270"/>
                      <a:gd name="T22" fmla="*/ 148 w 275"/>
                      <a:gd name="T23" fmla="*/ 0 h 270"/>
                      <a:gd name="T24" fmla="*/ 192 w 275"/>
                      <a:gd name="T25" fmla="*/ 1 h 270"/>
                      <a:gd name="T26" fmla="*/ 235 w 275"/>
                      <a:gd name="T27" fmla="*/ 2 h 270"/>
                      <a:gd name="T28" fmla="*/ 262 w 275"/>
                      <a:gd name="T29" fmla="*/ 4 h 270"/>
                      <a:gd name="T30" fmla="*/ 266 w 275"/>
                      <a:gd name="T31" fmla="*/ 7 h 270"/>
                      <a:gd name="T32" fmla="*/ 269 w 275"/>
                      <a:gd name="T33" fmla="*/ 10 h 270"/>
                      <a:gd name="T34" fmla="*/ 271 w 275"/>
                      <a:gd name="T35" fmla="*/ 13 h 270"/>
                      <a:gd name="T36" fmla="*/ 272 w 275"/>
                      <a:gd name="T37" fmla="*/ 17 h 270"/>
                      <a:gd name="T38" fmla="*/ 273 w 275"/>
                      <a:gd name="T39" fmla="*/ 68 h 270"/>
                      <a:gd name="T40" fmla="*/ 274 w 275"/>
                      <a:gd name="T41" fmla="*/ 164 h 270"/>
                      <a:gd name="T42" fmla="*/ 274 w 275"/>
                      <a:gd name="T43" fmla="*/ 250 h 270"/>
                      <a:gd name="T44" fmla="*/ 271 w 275"/>
                      <a:gd name="T45" fmla="*/ 259 h 270"/>
                      <a:gd name="T46" fmla="*/ 268 w 275"/>
                      <a:gd name="T47" fmla="*/ 262 h 270"/>
                      <a:gd name="T48" fmla="*/ 266 w 275"/>
                      <a:gd name="T49" fmla="*/ 265 h 270"/>
                      <a:gd name="T50" fmla="*/ 263 w 275"/>
                      <a:gd name="T51" fmla="*/ 266 h 270"/>
                      <a:gd name="T52" fmla="*/ 258 w 275"/>
                      <a:gd name="T53" fmla="*/ 267 h 270"/>
                      <a:gd name="T54" fmla="*/ 220 w 275"/>
                      <a:gd name="T55" fmla="*/ 268 h 270"/>
                      <a:gd name="T56" fmla="*/ 161 w 275"/>
                      <a:gd name="T57" fmla="*/ 269 h 270"/>
                      <a:gd name="T58" fmla="*/ 103 w 275"/>
                      <a:gd name="T59" fmla="*/ 268 h 270"/>
                      <a:gd name="T60" fmla="*/ 45 w 275"/>
                      <a:gd name="T61" fmla="*/ 266 h 270"/>
                      <a:gd name="T62" fmla="*/ 14 w 275"/>
                      <a:gd name="T63" fmla="*/ 266 h 270"/>
                      <a:gd name="T64" fmla="*/ 5 w 275"/>
                      <a:gd name="T65" fmla="*/ 264 h 270"/>
                      <a:gd name="T66" fmla="*/ 2 w 275"/>
                      <a:gd name="T67" fmla="*/ 259 h 270"/>
                      <a:gd name="T68" fmla="*/ 2 w 275"/>
                      <a:gd name="T69" fmla="*/ 250 h 27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75"/>
                      <a:gd name="T106" fmla="*/ 0 h 270"/>
                      <a:gd name="T107" fmla="*/ 275 w 275"/>
                      <a:gd name="T108" fmla="*/ 270 h 27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75" h="270">
                        <a:moveTo>
                          <a:pt x="1" y="236"/>
                        </a:moveTo>
                        <a:lnTo>
                          <a:pt x="1" y="212"/>
                        </a:lnTo>
                        <a:lnTo>
                          <a:pt x="0" y="188"/>
                        </a:lnTo>
                        <a:lnTo>
                          <a:pt x="0" y="165"/>
                        </a:lnTo>
                        <a:lnTo>
                          <a:pt x="0" y="141"/>
                        </a:lnTo>
                        <a:lnTo>
                          <a:pt x="0" y="117"/>
                        </a:lnTo>
                        <a:lnTo>
                          <a:pt x="0" y="93"/>
                        </a:lnTo>
                        <a:lnTo>
                          <a:pt x="0" y="70"/>
                        </a:lnTo>
                        <a:lnTo>
                          <a:pt x="1" y="46"/>
                        </a:lnTo>
                        <a:lnTo>
                          <a:pt x="2" y="22"/>
                        </a:lnTo>
                        <a:lnTo>
                          <a:pt x="2" y="21"/>
                        </a:lnTo>
                        <a:lnTo>
                          <a:pt x="2" y="19"/>
                        </a:lnTo>
                        <a:lnTo>
                          <a:pt x="3" y="11"/>
                        </a:lnTo>
                        <a:lnTo>
                          <a:pt x="4" y="10"/>
                        </a:lnTo>
                        <a:lnTo>
                          <a:pt x="5" y="8"/>
                        </a:lnTo>
                        <a:lnTo>
                          <a:pt x="8" y="5"/>
                        </a:lnTo>
                        <a:lnTo>
                          <a:pt x="10" y="4"/>
                        </a:lnTo>
                        <a:lnTo>
                          <a:pt x="15" y="2"/>
                        </a:lnTo>
                        <a:lnTo>
                          <a:pt x="40" y="1"/>
                        </a:lnTo>
                        <a:lnTo>
                          <a:pt x="61" y="1"/>
                        </a:lnTo>
                        <a:lnTo>
                          <a:pt x="83" y="0"/>
                        </a:lnTo>
                        <a:lnTo>
                          <a:pt x="105" y="0"/>
                        </a:lnTo>
                        <a:lnTo>
                          <a:pt x="127" y="0"/>
                        </a:lnTo>
                        <a:lnTo>
                          <a:pt x="148" y="0"/>
                        </a:lnTo>
                        <a:lnTo>
                          <a:pt x="170" y="0"/>
                        </a:lnTo>
                        <a:lnTo>
                          <a:pt x="192" y="1"/>
                        </a:lnTo>
                        <a:lnTo>
                          <a:pt x="213" y="1"/>
                        </a:lnTo>
                        <a:lnTo>
                          <a:pt x="235" y="2"/>
                        </a:lnTo>
                        <a:lnTo>
                          <a:pt x="256" y="4"/>
                        </a:lnTo>
                        <a:lnTo>
                          <a:pt x="262" y="4"/>
                        </a:lnTo>
                        <a:lnTo>
                          <a:pt x="265" y="5"/>
                        </a:lnTo>
                        <a:lnTo>
                          <a:pt x="266" y="7"/>
                        </a:lnTo>
                        <a:lnTo>
                          <a:pt x="268" y="8"/>
                        </a:lnTo>
                        <a:lnTo>
                          <a:pt x="269" y="10"/>
                        </a:lnTo>
                        <a:lnTo>
                          <a:pt x="270" y="11"/>
                        </a:lnTo>
                        <a:lnTo>
                          <a:pt x="271" y="13"/>
                        </a:lnTo>
                        <a:lnTo>
                          <a:pt x="271" y="14"/>
                        </a:lnTo>
                        <a:lnTo>
                          <a:pt x="272" y="17"/>
                        </a:lnTo>
                        <a:lnTo>
                          <a:pt x="272" y="20"/>
                        </a:lnTo>
                        <a:lnTo>
                          <a:pt x="273" y="68"/>
                        </a:lnTo>
                        <a:lnTo>
                          <a:pt x="274" y="117"/>
                        </a:lnTo>
                        <a:lnTo>
                          <a:pt x="274" y="164"/>
                        </a:lnTo>
                        <a:lnTo>
                          <a:pt x="274" y="212"/>
                        </a:lnTo>
                        <a:lnTo>
                          <a:pt x="274" y="250"/>
                        </a:lnTo>
                        <a:lnTo>
                          <a:pt x="272" y="257"/>
                        </a:lnTo>
                        <a:lnTo>
                          <a:pt x="271" y="259"/>
                        </a:lnTo>
                        <a:lnTo>
                          <a:pt x="269" y="262"/>
                        </a:lnTo>
                        <a:lnTo>
                          <a:pt x="268" y="262"/>
                        </a:lnTo>
                        <a:lnTo>
                          <a:pt x="267" y="264"/>
                        </a:lnTo>
                        <a:lnTo>
                          <a:pt x="266" y="265"/>
                        </a:lnTo>
                        <a:lnTo>
                          <a:pt x="264" y="266"/>
                        </a:lnTo>
                        <a:lnTo>
                          <a:pt x="263" y="266"/>
                        </a:lnTo>
                        <a:lnTo>
                          <a:pt x="261" y="267"/>
                        </a:lnTo>
                        <a:lnTo>
                          <a:pt x="258" y="267"/>
                        </a:lnTo>
                        <a:lnTo>
                          <a:pt x="249" y="267"/>
                        </a:lnTo>
                        <a:lnTo>
                          <a:pt x="220" y="268"/>
                        </a:lnTo>
                        <a:lnTo>
                          <a:pt x="191" y="269"/>
                        </a:lnTo>
                        <a:lnTo>
                          <a:pt x="161" y="269"/>
                        </a:lnTo>
                        <a:lnTo>
                          <a:pt x="132" y="269"/>
                        </a:lnTo>
                        <a:lnTo>
                          <a:pt x="103" y="268"/>
                        </a:lnTo>
                        <a:lnTo>
                          <a:pt x="74" y="267"/>
                        </a:lnTo>
                        <a:lnTo>
                          <a:pt x="45" y="266"/>
                        </a:lnTo>
                        <a:lnTo>
                          <a:pt x="15" y="265"/>
                        </a:lnTo>
                        <a:lnTo>
                          <a:pt x="14" y="266"/>
                        </a:lnTo>
                        <a:lnTo>
                          <a:pt x="7" y="265"/>
                        </a:lnTo>
                        <a:lnTo>
                          <a:pt x="5" y="264"/>
                        </a:lnTo>
                        <a:lnTo>
                          <a:pt x="3" y="262"/>
                        </a:lnTo>
                        <a:lnTo>
                          <a:pt x="2" y="259"/>
                        </a:lnTo>
                        <a:lnTo>
                          <a:pt x="2" y="255"/>
                        </a:lnTo>
                        <a:lnTo>
                          <a:pt x="2" y="250"/>
                        </a:lnTo>
                        <a:lnTo>
                          <a:pt x="1" y="236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 409"/>
                  <p:cNvSpPr>
                    <a:spLocks/>
                  </p:cNvSpPr>
                  <p:nvPr/>
                </p:nvSpPr>
                <p:spPr bwMode="auto">
                  <a:xfrm>
                    <a:off x="3455" y="2405"/>
                    <a:ext cx="225" cy="209"/>
                  </a:xfrm>
                  <a:custGeom>
                    <a:avLst/>
                    <a:gdLst>
                      <a:gd name="T0" fmla="*/ 16 w 225"/>
                      <a:gd name="T1" fmla="*/ 20 h 209"/>
                      <a:gd name="T2" fmla="*/ 210 w 225"/>
                      <a:gd name="T3" fmla="*/ 183 h 209"/>
                      <a:gd name="T4" fmla="*/ 224 w 225"/>
                      <a:gd name="T5" fmla="*/ 205 h 209"/>
                      <a:gd name="T6" fmla="*/ 223 w 225"/>
                      <a:gd name="T7" fmla="*/ 205 h 209"/>
                      <a:gd name="T8" fmla="*/ 216 w 225"/>
                      <a:gd name="T9" fmla="*/ 205 h 209"/>
                      <a:gd name="T10" fmla="*/ 190 w 225"/>
                      <a:gd name="T11" fmla="*/ 206 h 209"/>
                      <a:gd name="T12" fmla="*/ 164 w 225"/>
                      <a:gd name="T13" fmla="*/ 206 h 209"/>
                      <a:gd name="T14" fmla="*/ 138 w 225"/>
                      <a:gd name="T15" fmla="*/ 207 h 209"/>
                      <a:gd name="T16" fmla="*/ 112 w 225"/>
                      <a:gd name="T17" fmla="*/ 208 h 209"/>
                      <a:gd name="T18" fmla="*/ 86 w 225"/>
                      <a:gd name="T19" fmla="*/ 208 h 209"/>
                      <a:gd name="T20" fmla="*/ 60 w 225"/>
                      <a:gd name="T21" fmla="*/ 207 h 209"/>
                      <a:gd name="T22" fmla="*/ 33 w 225"/>
                      <a:gd name="T23" fmla="*/ 206 h 209"/>
                      <a:gd name="T24" fmla="*/ 7 w 225"/>
                      <a:gd name="T25" fmla="*/ 206 h 209"/>
                      <a:gd name="T26" fmla="*/ 5 w 225"/>
                      <a:gd name="T27" fmla="*/ 206 h 209"/>
                      <a:gd name="T28" fmla="*/ 3 w 225"/>
                      <a:gd name="T29" fmla="*/ 204 h 209"/>
                      <a:gd name="T30" fmla="*/ 2 w 225"/>
                      <a:gd name="T31" fmla="*/ 203 h 209"/>
                      <a:gd name="T32" fmla="*/ 2 w 225"/>
                      <a:gd name="T33" fmla="*/ 202 h 209"/>
                      <a:gd name="T34" fmla="*/ 1 w 225"/>
                      <a:gd name="T35" fmla="*/ 201 h 209"/>
                      <a:gd name="T36" fmla="*/ 1 w 225"/>
                      <a:gd name="T37" fmla="*/ 199 h 209"/>
                      <a:gd name="T38" fmla="*/ 1 w 225"/>
                      <a:gd name="T39" fmla="*/ 197 h 209"/>
                      <a:gd name="T40" fmla="*/ 1 w 225"/>
                      <a:gd name="T41" fmla="*/ 193 h 209"/>
                      <a:gd name="T42" fmla="*/ 1 w 225"/>
                      <a:gd name="T43" fmla="*/ 174 h 209"/>
                      <a:gd name="T44" fmla="*/ 0 w 225"/>
                      <a:gd name="T45" fmla="*/ 155 h 209"/>
                      <a:gd name="T46" fmla="*/ 0 w 225"/>
                      <a:gd name="T47" fmla="*/ 136 h 209"/>
                      <a:gd name="T48" fmla="*/ 0 w 225"/>
                      <a:gd name="T49" fmla="*/ 118 h 209"/>
                      <a:gd name="T50" fmla="*/ 0 w 225"/>
                      <a:gd name="T51" fmla="*/ 99 h 209"/>
                      <a:gd name="T52" fmla="*/ 0 w 225"/>
                      <a:gd name="T53" fmla="*/ 80 h 209"/>
                      <a:gd name="T54" fmla="*/ 0 w 225"/>
                      <a:gd name="T55" fmla="*/ 61 h 209"/>
                      <a:gd name="T56" fmla="*/ 1 w 225"/>
                      <a:gd name="T57" fmla="*/ 42 h 209"/>
                      <a:gd name="T58" fmla="*/ 2 w 225"/>
                      <a:gd name="T59" fmla="*/ 6 h 209"/>
                      <a:gd name="T60" fmla="*/ 4 w 225"/>
                      <a:gd name="T61" fmla="*/ 3 h 209"/>
                      <a:gd name="T62" fmla="*/ 4 w 225"/>
                      <a:gd name="T63" fmla="*/ 2 h 209"/>
                      <a:gd name="T64" fmla="*/ 5 w 225"/>
                      <a:gd name="T65" fmla="*/ 1 h 209"/>
                      <a:gd name="T66" fmla="*/ 6 w 225"/>
                      <a:gd name="T67" fmla="*/ 1 h 209"/>
                      <a:gd name="T68" fmla="*/ 8 w 225"/>
                      <a:gd name="T69" fmla="*/ 0 h 209"/>
                      <a:gd name="T70" fmla="*/ 16 w 225"/>
                      <a:gd name="T71" fmla="*/ 20 h 20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25"/>
                      <a:gd name="T109" fmla="*/ 0 h 209"/>
                      <a:gd name="T110" fmla="*/ 225 w 225"/>
                      <a:gd name="T111" fmla="*/ 209 h 20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25" h="209">
                        <a:moveTo>
                          <a:pt x="16" y="20"/>
                        </a:moveTo>
                        <a:lnTo>
                          <a:pt x="210" y="183"/>
                        </a:lnTo>
                        <a:lnTo>
                          <a:pt x="224" y="205"/>
                        </a:lnTo>
                        <a:lnTo>
                          <a:pt x="223" y="205"/>
                        </a:lnTo>
                        <a:lnTo>
                          <a:pt x="216" y="205"/>
                        </a:lnTo>
                        <a:lnTo>
                          <a:pt x="190" y="206"/>
                        </a:lnTo>
                        <a:lnTo>
                          <a:pt x="164" y="206"/>
                        </a:lnTo>
                        <a:lnTo>
                          <a:pt x="138" y="207"/>
                        </a:lnTo>
                        <a:lnTo>
                          <a:pt x="112" y="208"/>
                        </a:lnTo>
                        <a:lnTo>
                          <a:pt x="86" y="208"/>
                        </a:lnTo>
                        <a:lnTo>
                          <a:pt x="60" y="207"/>
                        </a:lnTo>
                        <a:lnTo>
                          <a:pt x="33" y="206"/>
                        </a:lnTo>
                        <a:lnTo>
                          <a:pt x="7" y="206"/>
                        </a:lnTo>
                        <a:lnTo>
                          <a:pt x="5" y="206"/>
                        </a:lnTo>
                        <a:lnTo>
                          <a:pt x="3" y="204"/>
                        </a:lnTo>
                        <a:lnTo>
                          <a:pt x="2" y="203"/>
                        </a:lnTo>
                        <a:lnTo>
                          <a:pt x="2" y="202"/>
                        </a:lnTo>
                        <a:lnTo>
                          <a:pt x="1" y="201"/>
                        </a:lnTo>
                        <a:lnTo>
                          <a:pt x="1" y="199"/>
                        </a:lnTo>
                        <a:lnTo>
                          <a:pt x="1" y="197"/>
                        </a:lnTo>
                        <a:lnTo>
                          <a:pt x="1" y="193"/>
                        </a:lnTo>
                        <a:lnTo>
                          <a:pt x="1" y="174"/>
                        </a:lnTo>
                        <a:lnTo>
                          <a:pt x="0" y="155"/>
                        </a:lnTo>
                        <a:lnTo>
                          <a:pt x="0" y="136"/>
                        </a:lnTo>
                        <a:lnTo>
                          <a:pt x="0" y="118"/>
                        </a:lnTo>
                        <a:lnTo>
                          <a:pt x="0" y="99"/>
                        </a:lnTo>
                        <a:lnTo>
                          <a:pt x="0" y="80"/>
                        </a:lnTo>
                        <a:lnTo>
                          <a:pt x="0" y="61"/>
                        </a:lnTo>
                        <a:lnTo>
                          <a:pt x="1" y="42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6" y="2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 410"/>
                  <p:cNvSpPr>
                    <a:spLocks/>
                  </p:cNvSpPr>
                  <p:nvPr/>
                </p:nvSpPr>
                <p:spPr bwMode="auto">
                  <a:xfrm>
                    <a:off x="3461" y="2402"/>
                    <a:ext cx="225" cy="210"/>
                  </a:xfrm>
                  <a:custGeom>
                    <a:avLst/>
                    <a:gdLst>
                      <a:gd name="T0" fmla="*/ 209 w 225"/>
                      <a:gd name="T1" fmla="*/ 197 h 210"/>
                      <a:gd name="T2" fmla="*/ 219 w 225"/>
                      <a:gd name="T3" fmla="*/ 209 h 210"/>
                      <a:gd name="T4" fmla="*/ 220 w 225"/>
                      <a:gd name="T5" fmla="*/ 207 h 210"/>
                      <a:gd name="T6" fmla="*/ 221 w 225"/>
                      <a:gd name="T7" fmla="*/ 207 h 210"/>
                      <a:gd name="T8" fmla="*/ 221 w 225"/>
                      <a:gd name="T9" fmla="*/ 206 h 210"/>
                      <a:gd name="T10" fmla="*/ 222 w 225"/>
                      <a:gd name="T11" fmla="*/ 201 h 210"/>
                      <a:gd name="T12" fmla="*/ 223 w 225"/>
                      <a:gd name="T13" fmla="*/ 173 h 210"/>
                      <a:gd name="T14" fmla="*/ 223 w 225"/>
                      <a:gd name="T15" fmla="*/ 144 h 210"/>
                      <a:gd name="T16" fmla="*/ 224 w 225"/>
                      <a:gd name="T17" fmla="*/ 116 h 210"/>
                      <a:gd name="T18" fmla="*/ 224 w 225"/>
                      <a:gd name="T19" fmla="*/ 89 h 210"/>
                      <a:gd name="T20" fmla="*/ 224 w 225"/>
                      <a:gd name="T21" fmla="*/ 60 h 210"/>
                      <a:gd name="T22" fmla="*/ 223 w 225"/>
                      <a:gd name="T23" fmla="*/ 32 h 210"/>
                      <a:gd name="T24" fmla="*/ 223 w 225"/>
                      <a:gd name="T25" fmla="*/ 13 h 210"/>
                      <a:gd name="T26" fmla="*/ 223 w 225"/>
                      <a:gd name="T27" fmla="*/ 11 h 210"/>
                      <a:gd name="T28" fmla="*/ 223 w 225"/>
                      <a:gd name="T29" fmla="*/ 8 h 210"/>
                      <a:gd name="T30" fmla="*/ 222 w 225"/>
                      <a:gd name="T31" fmla="*/ 7 h 210"/>
                      <a:gd name="T32" fmla="*/ 221 w 225"/>
                      <a:gd name="T33" fmla="*/ 6 h 210"/>
                      <a:gd name="T34" fmla="*/ 221 w 225"/>
                      <a:gd name="T35" fmla="*/ 5 h 210"/>
                      <a:gd name="T36" fmla="*/ 220 w 225"/>
                      <a:gd name="T37" fmla="*/ 4 h 210"/>
                      <a:gd name="T38" fmla="*/ 217 w 225"/>
                      <a:gd name="T39" fmla="*/ 3 h 210"/>
                      <a:gd name="T40" fmla="*/ 216 w 225"/>
                      <a:gd name="T41" fmla="*/ 3 h 210"/>
                      <a:gd name="T42" fmla="*/ 215 w 225"/>
                      <a:gd name="T43" fmla="*/ 3 h 210"/>
                      <a:gd name="T44" fmla="*/ 214 w 225"/>
                      <a:gd name="T45" fmla="*/ 3 h 210"/>
                      <a:gd name="T46" fmla="*/ 193 w 225"/>
                      <a:gd name="T47" fmla="*/ 2 h 210"/>
                      <a:gd name="T48" fmla="*/ 172 w 225"/>
                      <a:gd name="T49" fmla="*/ 1 h 210"/>
                      <a:gd name="T50" fmla="*/ 151 w 225"/>
                      <a:gd name="T51" fmla="*/ 0 h 210"/>
                      <a:gd name="T52" fmla="*/ 129 w 225"/>
                      <a:gd name="T53" fmla="*/ 0 h 210"/>
                      <a:gd name="T54" fmla="*/ 109 w 225"/>
                      <a:gd name="T55" fmla="*/ 0 h 210"/>
                      <a:gd name="T56" fmla="*/ 87 w 225"/>
                      <a:gd name="T57" fmla="*/ 0 h 210"/>
                      <a:gd name="T58" fmla="*/ 66 w 225"/>
                      <a:gd name="T59" fmla="*/ 0 h 210"/>
                      <a:gd name="T60" fmla="*/ 45 w 225"/>
                      <a:gd name="T61" fmla="*/ 1 h 210"/>
                      <a:gd name="T62" fmla="*/ 24 w 225"/>
                      <a:gd name="T63" fmla="*/ 1 h 210"/>
                      <a:gd name="T64" fmla="*/ 3 w 225"/>
                      <a:gd name="T65" fmla="*/ 2 h 210"/>
                      <a:gd name="T66" fmla="*/ 0 w 225"/>
                      <a:gd name="T67" fmla="*/ 3 h 210"/>
                      <a:gd name="T68" fmla="*/ 9 w 225"/>
                      <a:gd name="T69" fmla="*/ 17 h 210"/>
                      <a:gd name="T70" fmla="*/ 209 w 225"/>
                      <a:gd name="T71" fmla="*/ 197 h 21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25"/>
                      <a:gd name="T109" fmla="*/ 0 h 210"/>
                      <a:gd name="T110" fmla="*/ 225 w 225"/>
                      <a:gd name="T111" fmla="*/ 210 h 21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25" h="210">
                        <a:moveTo>
                          <a:pt x="209" y="197"/>
                        </a:moveTo>
                        <a:lnTo>
                          <a:pt x="219" y="209"/>
                        </a:lnTo>
                        <a:lnTo>
                          <a:pt x="220" y="207"/>
                        </a:lnTo>
                        <a:lnTo>
                          <a:pt x="221" y="207"/>
                        </a:lnTo>
                        <a:lnTo>
                          <a:pt x="221" y="206"/>
                        </a:lnTo>
                        <a:lnTo>
                          <a:pt x="222" y="201"/>
                        </a:lnTo>
                        <a:lnTo>
                          <a:pt x="223" y="173"/>
                        </a:lnTo>
                        <a:lnTo>
                          <a:pt x="223" y="144"/>
                        </a:lnTo>
                        <a:lnTo>
                          <a:pt x="224" y="116"/>
                        </a:lnTo>
                        <a:lnTo>
                          <a:pt x="224" y="89"/>
                        </a:lnTo>
                        <a:lnTo>
                          <a:pt x="224" y="60"/>
                        </a:lnTo>
                        <a:lnTo>
                          <a:pt x="223" y="32"/>
                        </a:lnTo>
                        <a:lnTo>
                          <a:pt x="223" y="13"/>
                        </a:lnTo>
                        <a:lnTo>
                          <a:pt x="223" y="11"/>
                        </a:lnTo>
                        <a:lnTo>
                          <a:pt x="223" y="8"/>
                        </a:lnTo>
                        <a:lnTo>
                          <a:pt x="222" y="7"/>
                        </a:lnTo>
                        <a:lnTo>
                          <a:pt x="221" y="6"/>
                        </a:lnTo>
                        <a:lnTo>
                          <a:pt x="221" y="5"/>
                        </a:lnTo>
                        <a:lnTo>
                          <a:pt x="220" y="4"/>
                        </a:lnTo>
                        <a:lnTo>
                          <a:pt x="217" y="3"/>
                        </a:lnTo>
                        <a:lnTo>
                          <a:pt x="216" y="3"/>
                        </a:lnTo>
                        <a:lnTo>
                          <a:pt x="215" y="3"/>
                        </a:lnTo>
                        <a:lnTo>
                          <a:pt x="214" y="3"/>
                        </a:lnTo>
                        <a:lnTo>
                          <a:pt x="193" y="2"/>
                        </a:lnTo>
                        <a:lnTo>
                          <a:pt x="172" y="1"/>
                        </a:lnTo>
                        <a:lnTo>
                          <a:pt x="151" y="0"/>
                        </a:lnTo>
                        <a:lnTo>
                          <a:pt x="129" y="0"/>
                        </a:lnTo>
                        <a:lnTo>
                          <a:pt x="109" y="0"/>
                        </a:lnTo>
                        <a:lnTo>
                          <a:pt x="87" y="0"/>
                        </a:lnTo>
                        <a:lnTo>
                          <a:pt x="66" y="0"/>
                        </a:lnTo>
                        <a:lnTo>
                          <a:pt x="45" y="1"/>
                        </a:lnTo>
                        <a:lnTo>
                          <a:pt x="24" y="1"/>
                        </a:lnTo>
                        <a:lnTo>
                          <a:pt x="3" y="2"/>
                        </a:lnTo>
                        <a:lnTo>
                          <a:pt x="0" y="3"/>
                        </a:lnTo>
                        <a:lnTo>
                          <a:pt x="9" y="17"/>
                        </a:lnTo>
                        <a:lnTo>
                          <a:pt x="209" y="19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 411"/>
                  <p:cNvSpPr>
                    <a:spLocks/>
                  </p:cNvSpPr>
                  <p:nvPr/>
                </p:nvSpPr>
                <p:spPr bwMode="auto">
                  <a:xfrm>
                    <a:off x="3463" y="2410"/>
                    <a:ext cx="213" cy="198"/>
                  </a:xfrm>
                  <a:custGeom>
                    <a:avLst/>
                    <a:gdLst>
                      <a:gd name="T0" fmla="*/ 189 w 213"/>
                      <a:gd name="T1" fmla="*/ 194 h 198"/>
                      <a:gd name="T2" fmla="*/ 165 w 213"/>
                      <a:gd name="T3" fmla="*/ 195 h 198"/>
                      <a:gd name="T4" fmla="*/ 142 w 213"/>
                      <a:gd name="T5" fmla="*/ 196 h 198"/>
                      <a:gd name="T6" fmla="*/ 119 w 213"/>
                      <a:gd name="T7" fmla="*/ 197 h 198"/>
                      <a:gd name="T8" fmla="*/ 95 w 213"/>
                      <a:gd name="T9" fmla="*/ 197 h 198"/>
                      <a:gd name="T10" fmla="*/ 72 w 213"/>
                      <a:gd name="T11" fmla="*/ 196 h 198"/>
                      <a:gd name="T12" fmla="*/ 49 w 213"/>
                      <a:gd name="T13" fmla="*/ 195 h 198"/>
                      <a:gd name="T14" fmla="*/ 25 w 213"/>
                      <a:gd name="T15" fmla="*/ 195 h 198"/>
                      <a:gd name="T16" fmla="*/ 2 w 213"/>
                      <a:gd name="T17" fmla="*/ 193 h 198"/>
                      <a:gd name="T18" fmla="*/ 2 w 213"/>
                      <a:gd name="T19" fmla="*/ 183 h 198"/>
                      <a:gd name="T20" fmla="*/ 1 w 213"/>
                      <a:gd name="T21" fmla="*/ 164 h 198"/>
                      <a:gd name="T22" fmla="*/ 0 w 213"/>
                      <a:gd name="T23" fmla="*/ 144 h 198"/>
                      <a:gd name="T24" fmla="*/ 0 w 213"/>
                      <a:gd name="T25" fmla="*/ 124 h 198"/>
                      <a:gd name="T26" fmla="*/ 0 w 213"/>
                      <a:gd name="T27" fmla="*/ 104 h 198"/>
                      <a:gd name="T28" fmla="*/ 0 w 213"/>
                      <a:gd name="T29" fmla="*/ 84 h 198"/>
                      <a:gd name="T30" fmla="*/ 0 w 213"/>
                      <a:gd name="T31" fmla="*/ 64 h 198"/>
                      <a:gd name="T32" fmla="*/ 0 w 213"/>
                      <a:gd name="T33" fmla="*/ 44 h 198"/>
                      <a:gd name="T34" fmla="*/ 1 w 213"/>
                      <a:gd name="T35" fmla="*/ 24 h 198"/>
                      <a:gd name="T36" fmla="*/ 1 w 213"/>
                      <a:gd name="T37" fmla="*/ 4 h 198"/>
                      <a:gd name="T38" fmla="*/ 1 w 213"/>
                      <a:gd name="T39" fmla="*/ 2 h 198"/>
                      <a:gd name="T40" fmla="*/ 5 w 213"/>
                      <a:gd name="T41" fmla="*/ 2 h 198"/>
                      <a:gd name="T42" fmla="*/ 25 w 213"/>
                      <a:gd name="T43" fmla="*/ 1 h 198"/>
                      <a:gd name="T44" fmla="*/ 46 w 213"/>
                      <a:gd name="T45" fmla="*/ 0 h 198"/>
                      <a:gd name="T46" fmla="*/ 66 w 213"/>
                      <a:gd name="T47" fmla="*/ 0 h 198"/>
                      <a:gd name="T48" fmla="*/ 87 w 213"/>
                      <a:gd name="T49" fmla="*/ 0 h 198"/>
                      <a:gd name="T50" fmla="*/ 107 w 213"/>
                      <a:gd name="T51" fmla="*/ 0 h 198"/>
                      <a:gd name="T52" fmla="*/ 128 w 213"/>
                      <a:gd name="T53" fmla="*/ 0 h 198"/>
                      <a:gd name="T54" fmla="*/ 149 w 213"/>
                      <a:gd name="T55" fmla="*/ 1 h 198"/>
                      <a:gd name="T56" fmla="*/ 169 w 213"/>
                      <a:gd name="T57" fmla="*/ 2 h 198"/>
                      <a:gd name="T58" fmla="*/ 190 w 213"/>
                      <a:gd name="T59" fmla="*/ 3 h 198"/>
                      <a:gd name="T60" fmla="*/ 210 w 213"/>
                      <a:gd name="T61" fmla="*/ 5 h 198"/>
                      <a:gd name="T62" fmla="*/ 210 w 213"/>
                      <a:gd name="T63" fmla="*/ 10 h 198"/>
                      <a:gd name="T64" fmla="*/ 211 w 213"/>
                      <a:gd name="T65" fmla="*/ 32 h 198"/>
                      <a:gd name="T66" fmla="*/ 211 w 213"/>
                      <a:gd name="T67" fmla="*/ 56 h 198"/>
                      <a:gd name="T68" fmla="*/ 212 w 213"/>
                      <a:gd name="T69" fmla="*/ 79 h 198"/>
                      <a:gd name="T70" fmla="*/ 212 w 213"/>
                      <a:gd name="T71" fmla="*/ 102 h 198"/>
                      <a:gd name="T72" fmla="*/ 211 w 213"/>
                      <a:gd name="T73" fmla="*/ 125 h 198"/>
                      <a:gd name="T74" fmla="*/ 211 w 213"/>
                      <a:gd name="T75" fmla="*/ 148 h 198"/>
                      <a:gd name="T76" fmla="*/ 210 w 213"/>
                      <a:gd name="T77" fmla="*/ 193 h 198"/>
                      <a:gd name="T78" fmla="*/ 189 w 213"/>
                      <a:gd name="T79" fmla="*/ 194 h 198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213"/>
                      <a:gd name="T121" fmla="*/ 0 h 198"/>
                      <a:gd name="T122" fmla="*/ 213 w 213"/>
                      <a:gd name="T123" fmla="*/ 198 h 198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213" h="198">
                        <a:moveTo>
                          <a:pt x="189" y="194"/>
                        </a:moveTo>
                        <a:lnTo>
                          <a:pt x="165" y="195"/>
                        </a:lnTo>
                        <a:lnTo>
                          <a:pt x="142" y="196"/>
                        </a:lnTo>
                        <a:lnTo>
                          <a:pt x="119" y="197"/>
                        </a:lnTo>
                        <a:lnTo>
                          <a:pt x="95" y="197"/>
                        </a:lnTo>
                        <a:lnTo>
                          <a:pt x="72" y="196"/>
                        </a:lnTo>
                        <a:lnTo>
                          <a:pt x="49" y="195"/>
                        </a:lnTo>
                        <a:lnTo>
                          <a:pt x="25" y="195"/>
                        </a:lnTo>
                        <a:lnTo>
                          <a:pt x="2" y="193"/>
                        </a:lnTo>
                        <a:lnTo>
                          <a:pt x="2" y="183"/>
                        </a:lnTo>
                        <a:lnTo>
                          <a:pt x="1" y="164"/>
                        </a:lnTo>
                        <a:lnTo>
                          <a:pt x="0" y="144"/>
                        </a:lnTo>
                        <a:lnTo>
                          <a:pt x="0" y="124"/>
                        </a:lnTo>
                        <a:lnTo>
                          <a:pt x="0" y="104"/>
                        </a:lnTo>
                        <a:lnTo>
                          <a:pt x="0" y="84"/>
                        </a:lnTo>
                        <a:lnTo>
                          <a:pt x="0" y="64"/>
                        </a:lnTo>
                        <a:lnTo>
                          <a:pt x="0" y="44"/>
                        </a:lnTo>
                        <a:lnTo>
                          <a:pt x="1" y="24"/>
                        </a:ln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5" y="2"/>
                        </a:lnTo>
                        <a:lnTo>
                          <a:pt x="25" y="1"/>
                        </a:lnTo>
                        <a:lnTo>
                          <a:pt x="46" y="0"/>
                        </a:lnTo>
                        <a:lnTo>
                          <a:pt x="66" y="0"/>
                        </a:lnTo>
                        <a:lnTo>
                          <a:pt x="87" y="0"/>
                        </a:lnTo>
                        <a:lnTo>
                          <a:pt x="107" y="0"/>
                        </a:lnTo>
                        <a:lnTo>
                          <a:pt x="128" y="0"/>
                        </a:lnTo>
                        <a:lnTo>
                          <a:pt x="149" y="1"/>
                        </a:lnTo>
                        <a:lnTo>
                          <a:pt x="169" y="2"/>
                        </a:lnTo>
                        <a:lnTo>
                          <a:pt x="190" y="3"/>
                        </a:lnTo>
                        <a:lnTo>
                          <a:pt x="210" y="5"/>
                        </a:lnTo>
                        <a:lnTo>
                          <a:pt x="210" y="10"/>
                        </a:lnTo>
                        <a:lnTo>
                          <a:pt x="211" y="32"/>
                        </a:lnTo>
                        <a:lnTo>
                          <a:pt x="211" y="56"/>
                        </a:lnTo>
                        <a:lnTo>
                          <a:pt x="212" y="79"/>
                        </a:lnTo>
                        <a:lnTo>
                          <a:pt x="212" y="102"/>
                        </a:lnTo>
                        <a:lnTo>
                          <a:pt x="211" y="125"/>
                        </a:lnTo>
                        <a:lnTo>
                          <a:pt x="211" y="148"/>
                        </a:lnTo>
                        <a:lnTo>
                          <a:pt x="210" y="193"/>
                        </a:lnTo>
                        <a:lnTo>
                          <a:pt x="189" y="194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 412"/>
                  <p:cNvSpPr>
                    <a:spLocks/>
                  </p:cNvSpPr>
                  <p:nvPr/>
                </p:nvSpPr>
                <p:spPr bwMode="auto">
                  <a:xfrm>
                    <a:off x="3483" y="2424"/>
                    <a:ext cx="181" cy="165"/>
                  </a:xfrm>
                  <a:custGeom>
                    <a:avLst/>
                    <a:gdLst>
                      <a:gd name="T0" fmla="*/ 0 w 181"/>
                      <a:gd name="T1" fmla="*/ 162 h 165"/>
                      <a:gd name="T2" fmla="*/ 0 w 181"/>
                      <a:gd name="T3" fmla="*/ 0 h 165"/>
                      <a:gd name="T4" fmla="*/ 180 w 181"/>
                      <a:gd name="T5" fmla="*/ 1 h 165"/>
                      <a:gd name="T6" fmla="*/ 180 w 181"/>
                      <a:gd name="T7" fmla="*/ 164 h 165"/>
                      <a:gd name="T8" fmla="*/ 0 w 181"/>
                      <a:gd name="T9" fmla="*/ 162 h 1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65"/>
                      <a:gd name="T17" fmla="*/ 181 w 181"/>
                      <a:gd name="T18" fmla="*/ 165 h 1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65">
                        <a:moveTo>
                          <a:pt x="0" y="162"/>
                        </a:moveTo>
                        <a:lnTo>
                          <a:pt x="0" y="0"/>
                        </a:lnTo>
                        <a:lnTo>
                          <a:pt x="180" y="1"/>
                        </a:lnTo>
                        <a:lnTo>
                          <a:pt x="180" y="164"/>
                        </a:lnTo>
                        <a:lnTo>
                          <a:pt x="0" y="162"/>
                        </a:lnTo>
                      </a:path>
                    </a:pathLst>
                  </a:custGeom>
                  <a:solidFill>
                    <a:srgbClr val="00EAFF"/>
                  </a:solidFill>
                  <a:ln w="12699" cap="rnd">
                    <a:solidFill>
                      <a:srgbClr val="00E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" name="Rectangle 413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2467"/>
                    <a:ext cx="205" cy="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279" name="Object 414"/>
                <p:cNvGraphicFramePr>
                  <a:graphicFrameLocks/>
                </p:cNvGraphicFramePr>
                <p:nvPr/>
              </p:nvGraphicFramePr>
              <p:xfrm>
                <a:off x="3766" y="2613"/>
                <a:ext cx="199" cy="155"/>
              </p:xfrm>
              <a:graphic>
                <a:graphicData uri="http://schemas.openxmlformats.org/presentationml/2006/ole">
                  <p:oleObj spid="_x0000_s6147" name="Image.Server" r:id="rId4" imgW="315720" imgH="245880" progId="">
                    <p:embed/>
                  </p:oleObj>
                </a:graphicData>
              </a:graphic>
            </p:graphicFrame>
          </p:grpSp>
          <p:grpSp>
            <p:nvGrpSpPr>
              <p:cNvPr id="275" name="Group 415"/>
              <p:cNvGrpSpPr>
                <a:grpSpLocks/>
              </p:cNvGrpSpPr>
              <p:nvPr/>
            </p:nvGrpSpPr>
            <p:grpSpPr bwMode="auto">
              <a:xfrm>
                <a:off x="3860" y="2787"/>
                <a:ext cx="52" cy="60"/>
                <a:chOff x="3860" y="2787"/>
                <a:chExt cx="52" cy="60"/>
              </a:xfrm>
            </p:grpSpPr>
            <p:sp>
              <p:nvSpPr>
                <p:cNvPr id="276" name="Rectangle 416"/>
                <p:cNvSpPr>
                  <a:spLocks noChangeArrowheads="1"/>
                </p:cNvSpPr>
                <p:nvPr/>
              </p:nvSpPr>
              <p:spPr bwMode="auto">
                <a:xfrm>
                  <a:off x="3860" y="2787"/>
                  <a:ext cx="52" cy="60"/>
                </a:xfrm>
                <a:prstGeom prst="rect">
                  <a:avLst/>
                </a:prstGeom>
                <a:solidFill>
                  <a:schemeClr val="tx1"/>
                </a:solidFill>
                <a:ln w="12699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7" name="Oval 417"/>
                <p:cNvSpPr>
                  <a:spLocks noChangeArrowheads="1"/>
                </p:cNvSpPr>
                <p:nvPr/>
              </p:nvSpPr>
              <p:spPr bwMode="auto">
                <a:xfrm>
                  <a:off x="3876" y="2811"/>
                  <a:ext cx="20" cy="20"/>
                </a:xfrm>
                <a:prstGeom prst="ellipse">
                  <a:avLst/>
                </a:prstGeom>
                <a:solidFill>
                  <a:schemeClr val="hlink"/>
                </a:solidFill>
                <a:ln w="12699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" name="Group 418"/>
            <p:cNvGrpSpPr>
              <a:grpSpLocks/>
            </p:cNvGrpSpPr>
            <p:nvPr/>
          </p:nvGrpSpPr>
          <p:grpSpPr bwMode="auto">
            <a:xfrm>
              <a:off x="3178" y="2185"/>
              <a:ext cx="895" cy="431"/>
              <a:chOff x="3357" y="2374"/>
              <a:chExt cx="608" cy="484"/>
            </a:xfrm>
          </p:grpSpPr>
          <p:grpSp>
            <p:nvGrpSpPr>
              <p:cNvPr id="216" name="Group 419"/>
              <p:cNvGrpSpPr>
                <a:grpSpLocks/>
              </p:cNvGrpSpPr>
              <p:nvPr/>
            </p:nvGrpSpPr>
            <p:grpSpPr bwMode="auto">
              <a:xfrm>
                <a:off x="3357" y="2374"/>
                <a:ext cx="608" cy="484"/>
                <a:chOff x="3357" y="2374"/>
                <a:chExt cx="608" cy="484"/>
              </a:xfrm>
            </p:grpSpPr>
            <p:grpSp>
              <p:nvGrpSpPr>
                <p:cNvPr id="220" name="Group 420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436" cy="484"/>
                  <a:chOff x="3357" y="2374"/>
                  <a:chExt cx="436" cy="484"/>
                </a:xfrm>
              </p:grpSpPr>
              <p:sp>
                <p:nvSpPr>
                  <p:cNvPr id="222" name="Freeform 421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344" cy="38"/>
                  </a:xfrm>
                  <a:custGeom>
                    <a:avLst/>
                    <a:gdLst>
                      <a:gd name="T0" fmla="*/ 0 w 344"/>
                      <a:gd name="T1" fmla="*/ 37 h 38"/>
                      <a:gd name="T2" fmla="*/ 21 w 344"/>
                      <a:gd name="T3" fmla="*/ 0 h 38"/>
                      <a:gd name="T4" fmla="*/ 310 w 344"/>
                      <a:gd name="T5" fmla="*/ 0 h 38"/>
                      <a:gd name="T6" fmla="*/ 343 w 344"/>
                      <a:gd name="T7" fmla="*/ 37 h 38"/>
                      <a:gd name="T8" fmla="*/ 0 w 344"/>
                      <a:gd name="T9" fmla="*/ 3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4"/>
                      <a:gd name="T16" fmla="*/ 0 h 38"/>
                      <a:gd name="T17" fmla="*/ 344 w 344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4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310" y="0"/>
                        </a:lnTo>
                        <a:lnTo>
                          <a:pt x="343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422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153" cy="38"/>
                  </a:xfrm>
                  <a:custGeom>
                    <a:avLst/>
                    <a:gdLst>
                      <a:gd name="T0" fmla="*/ 0 w 153"/>
                      <a:gd name="T1" fmla="*/ 37 h 38"/>
                      <a:gd name="T2" fmla="*/ 21 w 153"/>
                      <a:gd name="T3" fmla="*/ 0 h 38"/>
                      <a:gd name="T4" fmla="*/ 152 w 153"/>
                      <a:gd name="T5" fmla="*/ 0 h 38"/>
                      <a:gd name="T6" fmla="*/ 148 w 153"/>
                      <a:gd name="T7" fmla="*/ 37 h 38"/>
                      <a:gd name="T8" fmla="*/ 0 w 153"/>
                      <a:gd name="T9" fmla="*/ 3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3"/>
                      <a:gd name="T16" fmla="*/ 0 h 38"/>
                      <a:gd name="T17" fmla="*/ 153 w 153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3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152" y="0"/>
                        </a:lnTo>
                        <a:lnTo>
                          <a:pt x="148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 423"/>
                  <p:cNvSpPr>
                    <a:spLocks/>
                  </p:cNvSpPr>
                  <p:nvPr/>
                </p:nvSpPr>
                <p:spPr bwMode="auto">
                  <a:xfrm>
                    <a:off x="3409" y="2690"/>
                    <a:ext cx="344" cy="93"/>
                  </a:xfrm>
                  <a:custGeom>
                    <a:avLst/>
                    <a:gdLst>
                      <a:gd name="T0" fmla="*/ 0 w 344"/>
                      <a:gd name="T1" fmla="*/ 0 h 93"/>
                      <a:gd name="T2" fmla="*/ 343 w 344"/>
                      <a:gd name="T3" fmla="*/ 0 h 93"/>
                      <a:gd name="T4" fmla="*/ 343 w 344"/>
                      <a:gd name="T5" fmla="*/ 92 h 93"/>
                      <a:gd name="T6" fmla="*/ 0 w 344"/>
                      <a:gd name="T7" fmla="*/ 92 h 93"/>
                      <a:gd name="T8" fmla="*/ 0 w 344"/>
                      <a:gd name="T9" fmla="*/ 0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4"/>
                      <a:gd name="T16" fmla="*/ 0 h 93"/>
                      <a:gd name="T17" fmla="*/ 344 w 344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4" h="93">
                        <a:moveTo>
                          <a:pt x="0" y="0"/>
                        </a:moveTo>
                        <a:lnTo>
                          <a:pt x="343" y="0"/>
                        </a:lnTo>
                        <a:lnTo>
                          <a:pt x="3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424"/>
                  <p:cNvSpPr>
                    <a:spLocks/>
                  </p:cNvSpPr>
                  <p:nvPr/>
                </p:nvSpPr>
                <p:spPr bwMode="auto">
                  <a:xfrm>
                    <a:off x="3430" y="2712"/>
                    <a:ext cx="56" cy="29"/>
                  </a:xfrm>
                  <a:custGeom>
                    <a:avLst/>
                    <a:gdLst>
                      <a:gd name="T0" fmla="*/ 0 w 56"/>
                      <a:gd name="T1" fmla="*/ 28 h 29"/>
                      <a:gd name="T2" fmla="*/ 0 w 56"/>
                      <a:gd name="T3" fmla="*/ 0 h 29"/>
                      <a:gd name="T4" fmla="*/ 55 w 56"/>
                      <a:gd name="T5" fmla="*/ 0 h 29"/>
                      <a:gd name="T6" fmla="*/ 55 w 56"/>
                      <a:gd name="T7" fmla="*/ 28 h 29"/>
                      <a:gd name="T8" fmla="*/ 0 w 56"/>
                      <a:gd name="T9" fmla="*/ 28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29"/>
                      <a:gd name="T17" fmla="*/ 56 w 56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29">
                        <a:moveTo>
                          <a:pt x="0" y="28"/>
                        </a:moveTo>
                        <a:lnTo>
                          <a:pt x="0" y="0"/>
                        </a:lnTo>
                        <a:lnTo>
                          <a:pt x="55" y="0"/>
                        </a:lnTo>
                        <a:lnTo>
                          <a:pt x="55" y="28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 425"/>
                  <p:cNvSpPr>
                    <a:spLocks/>
                  </p:cNvSpPr>
                  <p:nvPr/>
                </p:nvSpPr>
                <p:spPr bwMode="auto">
                  <a:xfrm>
                    <a:off x="3411" y="2693"/>
                    <a:ext cx="139" cy="86"/>
                  </a:xfrm>
                  <a:custGeom>
                    <a:avLst/>
                    <a:gdLst>
                      <a:gd name="T0" fmla="*/ 138 w 139"/>
                      <a:gd name="T1" fmla="*/ 85 h 86"/>
                      <a:gd name="T2" fmla="*/ 138 w 139"/>
                      <a:gd name="T3" fmla="*/ 0 h 86"/>
                      <a:gd name="T4" fmla="*/ 0 w 139"/>
                      <a:gd name="T5" fmla="*/ 0 h 86"/>
                      <a:gd name="T6" fmla="*/ 0 60000 65536"/>
                      <a:gd name="T7" fmla="*/ 0 60000 65536"/>
                      <a:gd name="T8" fmla="*/ 0 60000 65536"/>
                      <a:gd name="T9" fmla="*/ 0 w 139"/>
                      <a:gd name="T10" fmla="*/ 0 h 86"/>
                      <a:gd name="T11" fmla="*/ 139 w 139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9" h="86">
                        <a:moveTo>
                          <a:pt x="138" y="85"/>
                        </a:moveTo>
                        <a:lnTo>
                          <a:pt x="138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426"/>
                  <p:cNvSpPr>
                    <a:spLocks/>
                  </p:cNvSpPr>
                  <p:nvPr/>
                </p:nvSpPr>
                <p:spPr bwMode="auto">
                  <a:xfrm>
                    <a:off x="3721" y="2714"/>
                    <a:ext cx="30" cy="21"/>
                  </a:xfrm>
                  <a:custGeom>
                    <a:avLst/>
                    <a:gdLst>
                      <a:gd name="T0" fmla="*/ 29 w 30"/>
                      <a:gd name="T1" fmla="*/ 20 h 21"/>
                      <a:gd name="T2" fmla="*/ 8 w 30"/>
                      <a:gd name="T3" fmla="*/ 20 h 21"/>
                      <a:gd name="T4" fmla="*/ 7 w 30"/>
                      <a:gd name="T5" fmla="*/ 20 h 21"/>
                      <a:gd name="T6" fmla="*/ 5 w 30"/>
                      <a:gd name="T7" fmla="*/ 20 h 21"/>
                      <a:gd name="T8" fmla="*/ 4 w 30"/>
                      <a:gd name="T9" fmla="*/ 19 h 21"/>
                      <a:gd name="T10" fmla="*/ 3 w 30"/>
                      <a:gd name="T11" fmla="*/ 18 h 21"/>
                      <a:gd name="T12" fmla="*/ 2 w 30"/>
                      <a:gd name="T13" fmla="*/ 17 h 21"/>
                      <a:gd name="T14" fmla="*/ 1 w 30"/>
                      <a:gd name="T15" fmla="*/ 16 h 21"/>
                      <a:gd name="T16" fmla="*/ 1 w 30"/>
                      <a:gd name="T17" fmla="*/ 14 h 21"/>
                      <a:gd name="T18" fmla="*/ 0 w 30"/>
                      <a:gd name="T19" fmla="*/ 13 h 21"/>
                      <a:gd name="T20" fmla="*/ 0 w 30"/>
                      <a:gd name="T21" fmla="*/ 12 h 21"/>
                      <a:gd name="T22" fmla="*/ 0 w 30"/>
                      <a:gd name="T23" fmla="*/ 10 h 21"/>
                      <a:gd name="T24" fmla="*/ 0 w 30"/>
                      <a:gd name="T25" fmla="*/ 8 h 21"/>
                      <a:gd name="T26" fmla="*/ 0 w 30"/>
                      <a:gd name="T27" fmla="*/ 7 h 21"/>
                      <a:gd name="T28" fmla="*/ 0 w 30"/>
                      <a:gd name="T29" fmla="*/ 5 h 21"/>
                      <a:gd name="T30" fmla="*/ 1 w 30"/>
                      <a:gd name="T31" fmla="*/ 4 h 21"/>
                      <a:gd name="T32" fmla="*/ 2 w 30"/>
                      <a:gd name="T33" fmla="*/ 3 h 21"/>
                      <a:gd name="T34" fmla="*/ 3 w 30"/>
                      <a:gd name="T35" fmla="*/ 2 h 21"/>
                      <a:gd name="T36" fmla="*/ 4 w 30"/>
                      <a:gd name="T37" fmla="*/ 1 h 21"/>
                      <a:gd name="T38" fmla="*/ 5 w 30"/>
                      <a:gd name="T39" fmla="*/ 0 h 21"/>
                      <a:gd name="T40" fmla="*/ 6 w 30"/>
                      <a:gd name="T41" fmla="*/ 0 h 21"/>
                      <a:gd name="T42" fmla="*/ 7 w 30"/>
                      <a:gd name="T43" fmla="*/ 0 h 21"/>
                      <a:gd name="T44" fmla="*/ 8 w 30"/>
                      <a:gd name="T45" fmla="*/ 0 h 21"/>
                      <a:gd name="T46" fmla="*/ 10 w 30"/>
                      <a:gd name="T47" fmla="*/ 0 h 21"/>
                      <a:gd name="T48" fmla="*/ 29 w 30"/>
                      <a:gd name="T49" fmla="*/ 0 h 2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0"/>
                      <a:gd name="T76" fmla="*/ 0 h 21"/>
                      <a:gd name="T77" fmla="*/ 30 w 30"/>
                      <a:gd name="T78" fmla="*/ 21 h 2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0" h="21">
                        <a:moveTo>
                          <a:pt x="29" y="20"/>
                        </a:move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5" y="20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7"/>
                        </a:lnTo>
                        <a:lnTo>
                          <a:pt x="1" y="16"/>
                        </a:lnTo>
                        <a:lnTo>
                          <a:pt x="1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29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427"/>
                  <p:cNvSpPr>
                    <a:spLocks/>
                  </p:cNvSpPr>
                  <p:nvPr/>
                </p:nvSpPr>
                <p:spPr bwMode="auto">
                  <a:xfrm>
                    <a:off x="3685" y="2693"/>
                    <a:ext cx="17" cy="86"/>
                  </a:xfrm>
                  <a:custGeom>
                    <a:avLst/>
                    <a:gdLst>
                      <a:gd name="T0" fmla="*/ 16 w 17"/>
                      <a:gd name="T1" fmla="*/ 0 h 86"/>
                      <a:gd name="T2" fmla="*/ 0 w 17"/>
                      <a:gd name="T3" fmla="*/ 85 h 86"/>
                      <a:gd name="T4" fmla="*/ 16 w 17"/>
                      <a:gd name="T5" fmla="*/ 85 h 86"/>
                      <a:gd name="T6" fmla="*/ 16 w 17"/>
                      <a:gd name="T7" fmla="*/ 0 h 8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86"/>
                      <a:gd name="T14" fmla="*/ 17 w 17"/>
                      <a:gd name="T15" fmla="*/ 86 h 8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86">
                        <a:moveTo>
                          <a:pt x="16" y="0"/>
                        </a:moveTo>
                        <a:lnTo>
                          <a:pt x="0" y="85"/>
                        </a:lnTo>
                        <a:lnTo>
                          <a:pt x="16" y="85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B5B5B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 428"/>
                  <p:cNvSpPr>
                    <a:spLocks/>
                  </p:cNvSpPr>
                  <p:nvPr/>
                </p:nvSpPr>
                <p:spPr bwMode="auto">
                  <a:xfrm>
                    <a:off x="3694" y="2693"/>
                    <a:ext cx="57" cy="86"/>
                  </a:xfrm>
                  <a:custGeom>
                    <a:avLst/>
                    <a:gdLst>
                      <a:gd name="T0" fmla="*/ 0 w 57"/>
                      <a:gd name="T1" fmla="*/ 85 h 86"/>
                      <a:gd name="T2" fmla="*/ 0 w 57"/>
                      <a:gd name="T3" fmla="*/ 0 h 86"/>
                      <a:gd name="T4" fmla="*/ 56 w 57"/>
                      <a:gd name="T5" fmla="*/ 0 h 86"/>
                      <a:gd name="T6" fmla="*/ 0 60000 65536"/>
                      <a:gd name="T7" fmla="*/ 0 60000 65536"/>
                      <a:gd name="T8" fmla="*/ 0 60000 65536"/>
                      <a:gd name="T9" fmla="*/ 0 w 57"/>
                      <a:gd name="T10" fmla="*/ 0 h 86"/>
                      <a:gd name="T11" fmla="*/ 57 w 57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" h="86">
                        <a:moveTo>
                          <a:pt x="0" y="85"/>
                        </a:moveTo>
                        <a:lnTo>
                          <a:pt x="0" y="0"/>
                        </a:lnTo>
                        <a:lnTo>
                          <a:pt x="56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Line 4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75" y="2744"/>
                    <a:ext cx="119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 430"/>
                  <p:cNvSpPr>
                    <a:spLocks/>
                  </p:cNvSpPr>
                  <p:nvPr/>
                </p:nvSpPr>
                <p:spPr bwMode="auto">
                  <a:xfrm>
                    <a:off x="3573" y="2702"/>
                    <a:ext cx="122" cy="77"/>
                  </a:xfrm>
                  <a:custGeom>
                    <a:avLst/>
                    <a:gdLst>
                      <a:gd name="T0" fmla="*/ 0 w 122"/>
                      <a:gd name="T1" fmla="*/ 76 h 77"/>
                      <a:gd name="T2" fmla="*/ 0 w 122"/>
                      <a:gd name="T3" fmla="*/ 0 h 77"/>
                      <a:gd name="T4" fmla="*/ 121 w 122"/>
                      <a:gd name="T5" fmla="*/ 0 h 77"/>
                      <a:gd name="T6" fmla="*/ 0 60000 65536"/>
                      <a:gd name="T7" fmla="*/ 0 60000 65536"/>
                      <a:gd name="T8" fmla="*/ 0 60000 65536"/>
                      <a:gd name="T9" fmla="*/ 0 w 122"/>
                      <a:gd name="T10" fmla="*/ 0 h 77"/>
                      <a:gd name="T11" fmla="*/ 122 w 122"/>
                      <a:gd name="T12" fmla="*/ 77 h 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2" h="77">
                        <a:moveTo>
                          <a:pt x="0" y="76"/>
                        </a:moveTo>
                        <a:lnTo>
                          <a:pt x="0" y="0"/>
                        </a:lnTo>
                        <a:lnTo>
                          <a:pt x="12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3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" name="Line 435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9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35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0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6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" name="Line 44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3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443"/>
                  <p:cNvSpPr>
                    <a:spLocks/>
                  </p:cNvSpPr>
                  <p:nvPr/>
                </p:nvSpPr>
                <p:spPr bwMode="auto">
                  <a:xfrm>
                    <a:off x="3594" y="2712"/>
                    <a:ext cx="77" cy="23"/>
                  </a:xfrm>
                  <a:custGeom>
                    <a:avLst/>
                    <a:gdLst>
                      <a:gd name="T0" fmla="*/ 0 w 77"/>
                      <a:gd name="T1" fmla="*/ 22 h 23"/>
                      <a:gd name="T2" fmla="*/ 0 w 77"/>
                      <a:gd name="T3" fmla="*/ 0 h 23"/>
                      <a:gd name="T4" fmla="*/ 76 w 77"/>
                      <a:gd name="T5" fmla="*/ 0 h 23"/>
                      <a:gd name="T6" fmla="*/ 76 w 77"/>
                      <a:gd name="T7" fmla="*/ 22 h 23"/>
                      <a:gd name="T8" fmla="*/ 0 w 77"/>
                      <a:gd name="T9" fmla="*/ 22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23"/>
                      <a:gd name="T17" fmla="*/ 77 w 77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23">
                        <a:moveTo>
                          <a:pt x="0" y="22"/>
                        </a:moveTo>
                        <a:lnTo>
                          <a:pt x="0" y="0"/>
                        </a:lnTo>
                        <a:lnTo>
                          <a:pt x="76" y="0"/>
                        </a:lnTo>
                        <a:lnTo>
                          <a:pt x="76" y="22"/>
                        </a:lnTo>
                        <a:lnTo>
                          <a:pt x="0" y="22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444"/>
                  <p:cNvSpPr>
                    <a:spLocks/>
                  </p:cNvSpPr>
                  <p:nvPr/>
                </p:nvSpPr>
                <p:spPr bwMode="auto">
                  <a:xfrm>
                    <a:off x="3597" y="2718"/>
                    <a:ext cx="72" cy="17"/>
                  </a:xfrm>
                  <a:custGeom>
                    <a:avLst/>
                    <a:gdLst>
                      <a:gd name="T0" fmla="*/ 0 w 72"/>
                      <a:gd name="T1" fmla="*/ 16 h 17"/>
                      <a:gd name="T2" fmla="*/ 0 w 72"/>
                      <a:gd name="T3" fmla="*/ 0 h 17"/>
                      <a:gd name="T4" fmla="*/ 71 w 72"/>
                      <a:gd name="T5" fmla="*/ 0 h 17"/>
                      <a:gd name="T6" fmla="*/ 71 w 72"/>
                      <a:gd name="T7" fmla="*/ 16 h 17"/>
                      <a:gd name="T8" fmla="*/ 0 w 72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7"/>
                      <a:gd name="T17" fmla="*/ 72 w 72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445"/>
                  <p:cNvSpPr>
                    <a:spLocks/>
                  </p:cNvSpPr>
                  <p:nvPr/>
                </p:nvSpPr>
                <p:spPr bwMode="auto">
                  <a:xfrm>
                    <a:off x="3611" y="2715"/>
                    <a:ext cx="41" cy="17"/>
                  </a:xfrm>
                  <a:custGeom>
                    <a:avLst/>
                    <a:gdLst>
                      <a:gd name="T0" fmla="*/ 0 w 41"/>
                      <a:gd name="T1" fmla="*/ 16 h 17"/>
                      <a:gd name="T2" fmla="*/ 0 w 41"/>
                      <a:gd name="T3" fmla="*/ 0 h 17"/>
                      <a:gd name="T4" fmla="*/ 40 w 41"/>
                      <a:gd name="T5" fmla="*/ 0 h 17"/>
                      <a:gd name="T6" fmla="*/ 40 w 41"/>
                      <a:gd name="T7" fmla="*/ 16 h 17"/>
                      <a:gd name="T8" fmla="*/ 0 w 41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17"/>
                      <a:gd name="T17" fmla="*/ 41 w 4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40" y="0"/>
                        </a:ln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446"/>
                  <p:cNvSpPr>
                    <a:spLocks/>
                  </p:cNvSpPr>
                  <p:nvPr/>
                </p:nvSpPr>
                <p:spPr bwMode="auto">
                  <a:xfrm>
                    <a:off x="3611" y="2724"/>
                    <a:ext cx="41" cy="17"/>
                  </a:xfrm>
                  <a:custGeom>
                    <a:avLst/>
                    <a:gdLst>
                      <a:gd name="T0" fmla="*/ 40 w 41"/>
                      <a:gd name="T1" fmla="*/ 0 h 17"/>
                      <a:gd name="T2" fmla="*/ 40 w 41"/>
                      <a:gd name="T3" fmla="*/ 16 h 17"/>
                      <a:gd name="T4" fmla="*/ 0 w 41"/>
                      <a:gd name="T5" fmla="*/ 16 h 17"/>
                      <a:gd name="T6" fmla="*/ 0 60000 65536"/>
                      <a:gd name="T7" fmla="*/ 0 60000 65536"/>
                      <a:gd name="T8" fmla="*/ 0 60000 65536"/>
                      <a:gd name="T9" fmla="*/ 0 w 41"/>
                      <a:gd name="T10" fmla="*/ 0 h 17"/>
                      <a:gd name="T11" fmla="*/ 41 w 41"/>
                      <a:gd name="T12" fmla="*/ 17 h 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" h="17">
                        <a:moveTo>
                          <a:pt x="40" y="0"/>
                        </a:move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447"/>
                  <p:cNvSpPr>
                    <a:spLocks/>
                  </p:cNvSpPr>
                  <p:nvPr/>
                </p:nvSpPr>
                <p:spPr bwMode="auto">
                  <a:xfrm>
                    <a:off x="3604" y="2729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0 h 17"/>
                      <a:gd name="T4" fmla="*/ 16 w 17"/>
                      <a:gd name="T5" fmla="*/ 0 h 17"/>
                      <a:gd name="T6" fmla="*/ 16 w 17"/>
                      <a:gd name="T7" fmla="*/ 16 h 17"/>
                      <a:gd name="T8" fmla="*/ 0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448"/>
                  <p:cNvSpPr>
                    <a:spLocks/>
                  </p:cNvSpPr>
                  <p:nvPr/>
                </p:nvSpPr>
                <p:spPr bwMode="auto">
                  <a:xfrm>
                    <a:off x="3654" y="2729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0 h 17"/>
                      <a:gd name="T4" fmla="*/ 16 w 17"/>
                      <a:gd name="T5" fmla="*/ 0 h 17"/>
                      <a:gd name="T6" fmla="*/ 16 w 17"/>
                      <a:gd name="T7" fmla="*/ 16 h 17"/>
                      <a:gd name="T8" fmla="*/ 0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449"/>
                  <p:cNvSpPr>
                    <a:spLocks/>
                  </p:cNvSpPr>
                  <p:nvPr/>
                </p:nvSpPr>
                <p:spPr bwMode="auto">
                  <a:xfrm>
                    <a:off x="3723" y="2715"/>
                    <a:ext cx="17" cy="19"/>
                  </a:xfrm>
                  <a:custGeom>
                    <a:avLst/>
                    <a:gdLst>
                      <a:gd name="T0" fmla="*/ 16 w 17"/>
                      <a:gd name="T1" fmla="*/ 0 h 19"/>
                      <a:gd name="T2" fmla="*/ 16 w 17"/>
                      <a:gd name="T3" fmla="*/ 18 h 19"/>
                      <a:gd name="T4" fmla="*/ 7 w 17"/>
                      <a:gd name="T5" fmla="*/ 18 h 19"/>
                      <a:gd name="T6" fmla="*/ 6 w 17"/>
                      <a:gd name="T7" fmla="*/ 18 h 19"/>
                      <a:gd name="T8" fmla="*/ 5 w 17"/>
                      <a:gd name="T9" fmla="*/ 17 h 19"/>
                      <a:gd name="T10" fmla="*/ 4 w 17"/>
                      <a:gd name="T11" fmla="*/ 16 h 19"/>
                      <a:gd name="T12" fmla="*/ 3 w 17"/>
                      <a:gd name="T13" fmla="*/ 16 h 19"/>
                      <a:gd name="T14" fmla="*/ 2 w 17"/>
                      <a:gd name="T15" fmla="*/ 15 h 19"/>
                      <a:gd name="T16" fmla="*/ 1 w 17"/>
                      <a:gd name="T17" fmla="*/ 14 h 19"/>
                      <a:gd name="T18" fmla="*/ 0 w 17"/>
                      <a:gd name="T19" fmla="*/ 12 h 19"/>
                      <a:gd name="T20" fmla="*/ 0 w 17"/>
                      <a:gd name="T21" fmla="*/ 11 h 19"/>
                      <a:gd name="T22" fmla="*/ 0 w 17"/>
                      <a:gd name="T23" fmla="*/ 10 h 19"/>
                      <a:gd name="T24" fmla="*/ 0 w 17"/>
                      <a:gd name="T25" fmla="*/ 8 h 19"/>
                      <a:gd name="T26" fmla="*/ 0 w 17"/>
                      <a:gd name="T27" fmla="*/ 6 h 19"/>
                      <a:gd name="T28" fmla="*/ 0 w 17"/>
                      <a:gd name="T29" fmla="*/ 5 h 19"/>
                      <a:gd name="T30" fmla="*/ 0 w 17"/>
                      <a:gd name="T31" fmla="*/ 4 h 19"/>
                      <a:gd name="T32" fmla="*/ 1 w 17"/>
                      <a:gd name="T33" fmla="*/ 3 h 19"/>
                      <a:gd name="T34" fmla="*/ 2 w 17"/>
                      <a:gd name="T35" fmla="*/ 2 h 19"/>
                      <a:gd name="T36" fmla="*/ 3 w 17"/>
                      <a:gd name="T37" fmla="*/ 1 h 19"/>
                      <a:gd name="T38" fmla="*/ 4 w 17"/>
                      <a:gd name="T39" fmla="*/ 0 h 19"/>
                      <a:gd name="T40" fmla="*/ 5 w 17"/>
                      <a:gd name="T41" fmla="*/ 0 h 19"/>
                      <a:gd name="T42" fmla="*/ 7 w 17"/>
                      <a:gd name="T43" fmla="*/ 0 h 19"/>
                      <a:gd name="T44" fmla="*/ 16 w 17"/>
                      <a:gd name="T45" fmla="*/ 0 h 1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"/>
                      <a:gd name="T70" fmla="*/ 0 h 19"/>
                      <a:gd name="T71" fmla="*/ 17 w 17"/>
                      <a:gd name="T72" fmla="*/ 19 h 1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" h="19">
                        <a:moveTo>
                          <a:pt x="16" y="0"/>
                        </a:moveTo>
                        <a:lnTo>
                          <a:pt x="16" y="18"/>
                        </a:lnTo>
                        <a:lnTo>
                          <a:pt x="7" y="18"/>
                        </a:lnTo>
                        <a:lnTo>
                          <a:pt x="6" y="18"/>
                        </a:lnTo>
                        <a:lnTo>
                          <a:pt x="5" y="17"/>
                        </a:lnTo>
                        <a:lnTo>
                          <a:pt x="4" y="16"/>
                        </a:lnTo>
                        <a:lnTo>
                          <a:pt x="3" y="16"/>
                        </a:lnTo>
                        <a:lnTo>
                          <a:pt x="2" y="15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450"/>
                  <p:cNvSpPr>
                    <a:spLocks/>
                  </p:cNvSpPr>
                  <p:nvPr/>
                </p:nvSpPr>
                <p:spPr bwMode="auto">
                  <a:xfrm>
                    <a:off x="3409" y="2765"/>
                    <a:ext cx="78" cy="17"/>
                  </a:xfrm>
                  <a:custGeom>
                    <a:avLst/>
                    <a:gdLst>
                      <a:gd name="T0" fmla="*/ 0 w 78"/>
                      <a:gd name="T1" fmla="*/ 16 h 17"/>
                      <a:gd name="T2" fmla="*/ 0 w 78"/>
                      <a:gd name="T3" fmla="*/ 0 h 17"/>
                      <a:gd name="T4" fmla="*/ 71 w 78"/>
                      <a:gd name="T5" fmla="*/ 0 h 17"/>
                      <a:gd name="T6" fmla="*/ 77 w 78"/>
                      <a:gd name="T7" fmla="*/ 16 h 17"/>
                      <a:gd name="T8" fmla="*/ 0 w 78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17"/>
                      <a:gd name="T17" fmla="*/ 78 w 7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7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7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453"/>
                  <p:cNvSpPr>
                    <a:spLocks/>
                  </p:cNvSpPr>
                  <p:nvPr/>
                </p:nvSpPr>
                <p:spPr bwMode="auto">
                  <a:xfrm>
                    <a:off x="3357" y="2768"/>
                    <a:ext cx="436" cy="86"/>
                  </a:xfrm>
                  <a:custGeom>
                    <a:avLst/>
                    <a:gdLst>
                      <a:gd name="T0" fmla="*/ 16 w 436"/>
                      <a:gd name="T1" fmla="*/ 0 h 86"/>
                      <a:gd name="T2" fmla="*/ 403 w 436"/>
                      <a:gd name="T3" fmla="*/ 0 h 86"/>
                      <a:gd name="T4" fmla="*/ 435 w 436"/>
                      <a:gd name="T5" fmla="*/ 68 h 86"/>
                      <a:gd name="T6" fmla="*/ 433 w 436"/>
                      <a:gd name="T7" fmla="*/ 79 h 86"/>
                      <a:gd name="T8" fmla="*/ 430 w 436"/>
                      <a:gd name="T9" fmla="*/ 85 h 86"/>
                      <a:gd name="T10" fmla="*/ 5 w 436"/>
                      <a:gd name="T11" fmla="*/ 85 h 86"/>
                      <a:gd name="T12" fmla="*/ 0 w 436"/>
                      <a:gd name="T13" fmla="*/ 73 h 86"/>
                      <a:gd name="T14" fmla="*/ 0 w 436"/>
                      <a:gd name="T15" fmla="*/ 66 h 86"/>
                      <a:gd name="T16" fmla="*/ 16 w 436"/>
                      <a:gd name="T17" fmla="*/ 0 h 8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36"/>
                      <a:gd name="T28" fmla="*/ 0 h 86"/>
                      <a:gd name="T29" fmla="*/ 436 w 436"/>
                      <a:gd name="T30" fmla="*/ 86 h 8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36" h="86">
                        <a:moveTo>
                          <a:pt x="16" y="0"/>
                        </a:moveTo>
                        <a:lnTo>
                          <a:pt x="403" y="0"/>
                        </a:lnTo>
                        <a:lnTo>
                          <a:pt x="435" y="68"/>
                        </a:lnTo>
                        <a:lnTo>
                          <a:pt x="433" y="79"/>
                        </a:lnTo>
                        <a:lnTo>
                          <a:pt x="430" y="85"/>
                        </a:lnTo>
                        <a:lnTo>
                          <a:pt x="5" y="85"/>
                        </a:lnTo>
                        <a:lnTo>
                          <a:pt x="0" y="73"/>
                        </a:lnTo>
                        <a:lnTo>
                          <a:pt x="0" y="6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 454"/>
                  <p:cNvSpPr>
                    <a:spLocks/>
                  </p:cNvSpPr>
                  <p:nvPr/>
                </p:nvSpPr>
                <p:spPr bwMode="auto">
                  <a:xfrm>
                    <a:off x="3378" y="2798"/>
                    <a:ext cx="235" cy="28"/>
                  </a:xfrm>
                  <a:custGeom>
                    <a:avLst/>
                    <a:gdLst>
                      <a:gd name="T0" fmla="*/ 0 w 235"/>
                      <a:gd name="T1" fmla="*/ 27 h 28"/>
                      <a:gd name="T2" fmla="*/ 5 w 235"/>
                      <a:gd name="T3" fmla="*/ 0 h 28"/>
                      <a:gd name="T4" fmla="*/ 230 w 235"/>
                      <a:gd name="T5" fmla="*/ 0 h 28"/>
                      <a:gd name="T6" fmla="*/ 234 w 235"/>
                      <a:gd name="T7" fmla="*/ 27 h 28"/>
                      <a:gd name="T8" fmla="*/ 0 w 235"/>
                      <a:gd name="T9" fmla="*/ 27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5"/>
                      <a:gd name="T16" fmla="*/ 0 h 28"/>
                      <a:gd name="T17" fmla="*/ 235 w 235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5" h="28">
                        <a:moveTo>
                          <a:pt x="0" y="27"/>
                        </a:moveTo>
                        <a:lnTo>
                          <a:pt x="5" y="0"/>
                        </a:lnTo>
                        <a:lnTo>
                          <a:pt x="230" y="0"/>
                        </a:lnTo>
                        <a:lnTo>
                          <a:pt x="234" y="27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455"/>
                  <p:cNvSpPr>
                    <a:spLocks/>
                  </p:cNvSpPr>
                  <p:nvPr/>
                </p:nvSpPr>
                <p:spPr bwMode="auto">
                  <a:xfrm>
                    <a:off x="3385" y="2781"/>
                    <a:ext cx="295" cy="17"/>
                  </a:xfrm>
                  <a:custGeom>
                    <a:avLst/>
                    <a:gdLst>
                      <a:gd name="T0" fmla="*/ 0 w 295"/>
                      <a:gd name="T1" fmla="*/ 16 h 17"/>
                      <a:gd name="T2" fmla="*/ 294 w 295"/>
                      <a:gd name="T3" fmla="*/ 15 h 17"/>
                      <a:gd name="T4" fmla="*/ 291 w 295"/>
                      <a:gd name="T5" fmla="*/ 0 h 17"/>
                      <a:gd name="T6" fmla="*/ 2 w 295"/>
                      <a:gd name="T7" fmla="*/ 0 h 17"/>
                      <a:gd name="T8" fmla="*/ 0 w 295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5"/>
                      <a:gd name="T16" fmla="*/ 0 h 17"/>
                      <a:gd name="T17" fmla="*/ 295 w 29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5" h="17">
                        <a:moveTo>
                          <a:pt x="0" y="16"/>
                        </a:moveTo>
                        <a:lnTo>
                          <a:pt x="294" y="15"/>
                        </a:lnTo>
                        <a:lnTo>
                          <a:pt x="291" y="0"/>
                        </a:lnTo>
                        <a:lnTo>
                          <a:pt x="2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 456"/>
                  <p:cNvSpPr>
                    <a:spLocks/>
                  </p:cNvSpPr>
                  <p:nvPr/>
                </p:nvSpPr>
                <p:spPr bwMode="auto">
                  <a:xfrm>
                    <a:off x="3695" y="2798"/>
                    <a:ext cx="73" cy="30"/>
                  </a:xfrm>
                  <a:custGeom>
                    <a:avLst/>
                    <a:gdLst>
                      <a:gd name="T0" fmla="*/ 8 w 73"/>
                      <a:gd name="T1" fmla="*/ 29 h 30"/>
                      <a:gd name="T2" fmla="*/ 0 w 73"/>
                      <a:gd name="T3" fmla="*/ 0 h 30"/>
                      <a:gd name="T4" fmla="*/ 59 w 73"/>
                      <a:gd name="T5" fmla="*/ 0 h 30"/>
                      <a:gd name="T6" fmla="*/ 72 w 73"/>
                      <a:gd name="T7" fmla="*/ 29 h 30"/>
                      <a:gd name="T8" fmla="*/ 8 w 73"/>
                      <a:gd name="T9" fmla="*/ 29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30"/>
                      <a:gd name="T17" fmla="*/ 73 w 73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30">
                        <a:moveTo>
                          <a:pt x="8" y="29"/>
                        </a:moveTo>
                        <a:lnTo>
                          <a:pt x="0" y="0"/>
                        </a:lnTo>
                        <a:lnTo>
                          <a:pt x="59" y="0"/>
                        </a:lnTo>
                        <a:lnTo>
                          <a:pt x="72" y="29"/>
                        </a:lnTo>
                        <a:lnTo>
                          <a:pt x="8" y="29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457"/>
                  <p:cNvSpPr>
                    <a:spLocks/>
                  </p:cNvSpPr>
                  <p:nvPr/>
                </p:nvSpPr>
                <p:spPr bwMode="auto">
                  <a:xfrm>
                    <a:off x="3689" y="2781"/>
                    <a:ext cx="64" cy="17"/>
                  </a:xfrm>
                  <a:custGeom>
                    <a:avLst/>
                    <a:gdLst>
                      <a:gd name="T0" fmla="*/ 0 w 64"/>
                      <a:gd name="T1" fmla="*/ 0 h 17"/>
                      <a:gd name="T2" fmla="*/ 59 w 64"/>
                      <a:gd name="T3" fmla="*/ 1 h 17"/>
                      <a:gd name="T4" fmla="*/ 63 w 64"/>
                      <a:gd name="T5" fmla="*/ 16 h 17"/>
                      <a:gd name="T6" fmla="*/ 2 w 64"/>
                      <a:gd name="T7" fmla="*/ 16 h 17"/>
                      <a:gd name="T8" fmla="*/ 0 w 64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17"/>
                      <a:gd name="T17" fmla="*/ 64 w 6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17">
                        <a:moveTo>
                          <a:pt x="0" y="0"/>
                        </a:moveTo>
                        <a:lnTo>
                          <a:pt x="59" y="1"/>
                        </a:lnTo>
                        <a:lnTo>
                          <a:pt x="63" y="16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 458"/>
                  <p:cNvSpPr>
                    <a:spLocks/>
                  </p:cNvSpPr>
                  <p:nvPr/>
                </p:nvSpPr>
                <p:spPr bwMode="auto">
                  <a:xfrm>
                    <a:off x="3625" y="2798"/>
                    <a:ext cx="61" cy="17"/>
                  </a:xfrm>
                  <a:custGeom>
                    <a:avLst/>
                    <a:gdLst>
                      <a:gd name="T0" fmla="*/ 0 w 61"/>
                      <a:gd name="T1" fmla="*/ 0 h 17"/>
                      <a:gd name="T2" fmla="*/ 57 w 61"/>
                      <a:gd name="T3" fmla="*/ 0 h 17"/>
                      <a:gd name="T4" fmla="*/ 60 w 61"/>
                      <a:gd name="T5" fmla="*/ 16 h 17"/>
                      <a:gd name="T6" fmla="*/ 0 w 61"/>
                      <a:gd name="T7" fmla="*/ 16 h 17"/>
                      <a:gd name="T8" fmla="*/ 0 w 61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17"/>
                      <a:gd name="T17" fmla="*/ 61 w 6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17">
                        <a:moveTo>
                          <a:pt x="0" y="0"/>
                        </a:moveTo>
                        <a:lnTo>
                          <a:pt x="57" y="0"/>
                        </a:lnTo>
                        <a:lnTo>
                          <a:pt x="60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459"/>
                  <p:cNvSpPr>
                    <a:spLocks/>
                  </p:cNvSpPr>
                  <p:nvPr/>
                </p:nvSpPr>
                <p:spPr bwMode="auto">
                  <a:xfrm>
                    <a:off x="3626" y="2817"/>
                    <a:ext cx="64" cy="17"/>
                  </a:xfrm>
                  <a:custGeom>
                    <a:avLst/>
                    <a:gdLst>
                      <a:gd name="T0" fmla="*/ 0 w 64"/>
                      <a:gd name="T1" fmla="*/ 0 h 17"/>
                      <a:gd name="T2" fmla="*/ 1 w 64"/>
                      <a:gd name="T3" fmla="*/ 16 h 17"/>
                      <a:gd name="T4" fmla="*/ 63 w 64"/>
                      <a:gd name="T5" fmla="*/ 16 h 17"/>
                      <a:gd name="T6" fmla="*/ 60 w 64"/>
                      <a:gd name="T7" fmla="*/ 0 h 17"/>
                      <a:gd name="T8" fmla="*/ 0 w 64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17"/>
                      <a:gd name="T17" fmla="*/ 64 w 6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17">
                        <a:moveTo>
                          <a:pt x="0" y="0"/>
                        </a:moveTo>
                        <a:lnTo>
                          <a:pt x="1" y="16"/>
                        </a:lnTo>
                        <a:lnTo>
                          <a:pt x="63" y="16"/>
                        </a:lnTo>
                        <a:lnTo>
                          <a:pt x="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 460"/>
                  <p:cNvSpPr>
                    <a:spLocks/>
                  </p:cNvSpPr>
                  <p:nvPr/>
                </p:nvSpPr>
                <p:spPr bwMode="auto">
                  <a:xfrm>
                    <a:off x="3361" y="2841"/>
                    <a:ext cx="428" cy="17"/>
                  </a:xfrm>
                  <a:custGeom>
                    <a:avLst/>
                    <a:gdLst>
                      <a:gd name="T0" fmla="*/ 0 w 428"/>
                      <a:gd name="T1" fmla="*/ 0 h 17"/>
                      <a:gd name="T2" fmla="*/ 427 w 428"/>
                      <a:gd name="T3" fmla="*/ 0 h 17"/>
                      <a:gd name="T4" fmla="*/ 425 w 428"/>
                      <a:gd name="T5" fmla="*/ 13 h 17"/>
                      <a:gd name="T6" fmla="*/ 423 w 428"/>
                      <a:gd name="T7" fmla="*/ 16 h 17"/>
                      <a:gd name="T8" fmla="*/ 4 w 428"/>
                      <a:gd name="T9" fmla="*/ 16 h 17"/>
                      <a:gd name="T10" fmla="*/ 2 w 428"/>
                      <a:gd name="T11" fmla="*/ 13 h 17"/>
                      <a:gd name="T12" fmla="*/ 0 w 428"/>
                      <a:gd name="T13" fmla="*/ 0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28"/>
                      <a:gd name="T22" fmla="*/ 0 h 17"/>
                      <a:gd name="T23" fmla="*/ 428 w 428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28" h="17">
                        <a:moveTo>
                          <a:pt x="0" y="0"/>
                        </a:moveTo>
                        <a:lnTo>
                          <a:pt x="427" y="0"/>
                        </a:lnTo>
                        <a:lnTo>
                          <a:pt x="425" y="13"/>
                        </a:lnTo>
                        <a:lnTo>
                          <a:pt x="423" y="16"/>
                        </a:lnTo>
                        <a:lnTo>
                          <a:pt x="4" y="16"/>
                        </a:lnTo>
                        <a:lnTo>
                          <a:pt x="2" y="1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7A7A7A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849"/>
                    <a:ext cx="427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462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184" cy="31"/>
                  </a:xfrm>
                  <a:custGeom>
                    <a:avLst/>
                    <a:gdLst>
                      <a:gd name="T0" fmla="*/ 9 w 184"/>
                      <a:gd name="T1" fmla="*/ 0 h 31"/>
                      <a:gd name="T2" fmla="*/ 165 w 184"/>
                      <a:gd name="T3" fmla="*/ 0 h 31"/>
                      <a:gd name="T4" fmla="*/ 183 w 184"/>
                      <a:gd name="T5" fmla="*/ 25 h 31"/>
                      <a:gd name="T6" fmla="*/ 183 w 184"/>
                      <a:gd name="T7" fmla="*/ 30 h 31"/>
                      <a:gd name="T8" fmla="*/ 0 w 184"/>
                      <a:gd name="T9" fmla="*/ 30 h 31"/>
                      <a:gd name="T10" fmla="*/ 0 w 184"/>
                      <a:gd name="T11" fmla="*/ 27 h 31"/>
                      <a:gd name="T12" fmla="*/ 9 w 184"/>
                      <a:gd name="T13" fmla="*/ 0 h 3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4"/>
                      <a:gd name="T22" fmla="*/ 0 h 31"/>
                      <a:gd name="T23" fmla="*/ 184 w 184"/>
                      <a:gd name="T24" fmla="*/ 31 h 3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4" h="31">
                        <a:moveTo>
                          <a:pt x="9" y="0"/>
                        </a:moveTo>
                        <a:lnTo>
                          <a:pt x="165" y="0"/>
                        </a:lnTo>
                        <a:lnTo>
                          <a:pt x="183" y="25"/>
                        </a:lnTo>
                        <a:lnTo>
                          <a:pt x="183" y="30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463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86" cy="28"/>
                  </a:xfrm>
                  <a:custGeom>
                    <a:avLst/>
                    <a:gdLst>
                      <a:gd name="T0" fmla="*/ 0 w 86"/>
                      <a:gd name="T1" fmla="*/ 27 h 28"/>
                      <a:gd name="T2" fmla="*/ 78 w 86"/>
                      <a:gd name="T3" fmla="*/ 27 h 28"/>
                      <a:gd name="T4" fmla="*/ 85 w 86"/>
                      <a:gd name="T5" fmla="*/ 15 h 28"/>
                      <a:gd name="T6" fmla="*/ 85 w 86"/>
                      <a:gd name="T7" fmla="*/ 0 h 28"/>
                      <a:gd name="T8" fmla="*/ 10 w 86"/>
                      <a:gd name="T9" fmla="*/ 0 h 28"/>
                      <a:gd name="T10" fmla="*/ 0 w 86"/>
                      <a:gd name="T11" fmla="*/ 27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6"/>
                      <a:gd name="T19" fmla="*/ 0 h 28"/>
                      <a:gd name="T20" fmla="*/ 86 w 86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6" h="28">
                        <a:moveTo>
                          <a:pt x="0" y="27"/>
                        </a:moveTo>
                        <a:lnTo>
                          <a:pt x="78" y="27"/>
                        </a:lnTo>
                        <a:lnTo>
                          <a:pt x="85" y="15"/>
                        </a:lnTo>
                        <a:lnTo>
                          <a:pt x="85" y="0"/>
                        </a:lnTo>
                        <a:lnTo>
                          <a:pt x="10" y="0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464"/>
                  <p:cNvSpPr>
                    <a:spLocks/>
                  </p:cNvSpPr>
                  <p:nvPr/>
                </p:nvSpPr>
                <p:spPr bwMode="auto">
                  <a:xfrm>
                    <a:off x="3514" y="2644"/>
                    <a:ext cx="119" cy="35"/>
                  </a:xfrm>
                  <a:custGeom>
                    <a:avLst/>
                    <a:gdLst>
                      <a:gd name="T0" fmla="*/ 5 w 119"/>
                      <a:gd name="T1" fmla="*/ 0 h 35"/>
                      <a:gd name="T2" fmla="*/ 111 w 119"/>
                      <a:gd name="T3" fmla="*/ 2 h 35"/>
                      <a:gd name="T4" fmla="*/ 111 w 119"/>
                      <a:gd name="T5" fmla="*/ 5 h 35"/>
                      <a:gd name="T6" fmla="*/ 118 w 119"/>
                      <a:gd name="T7" fmla="*/ 22 h 35"/>
                      <a:gd name="T8" fmla="*/ 112 w 119"/>
                      <a:gd name="T9" fmla="*/ 24 h 35"/>
                      <a:gd name="T10" fmla="*/ 107 w 119"/>
                      <a:gd name="T11" fmla="*/ 26 h 35"/>
                      <a:gd name="T12" fmla="*/ 101 w 119"/>
                      <a:gd name="T13" fmla="*/ 28 h 35"/>
                      <a:gd name="T14" fmla="*/ 95 w 119"/>
                      <a:gd name="T15" fmla="*/ 30 h 35"/>
                      <a:gd name="T16" fmla="*/ 89 w 119"/>
                      <a:gd name="T17" fmla="*/ 31 h 35"/>
                      <a:gd name="T18" fmla="*/ 83 w 119"/>
                      <a:gd name="T19" fmla="*/ 32 h 35"/>
                      <a:gd name="T20" fmla="*/ 77 w 119"/>
                      <a:gd name="T21" fmla="*/ 32 h 35"/>
                      <a:gd name="T22" fmla="*/ 71 w 119"/>
                      <a:gd name="T23" fmla="*/ 33 h 35"/>
                      <a:gd name="T24" fmla="*/ 65 w 119"/>
                      <a:gd name="T25" fmla="*/ 34 h 35"/>
                      <a:gd name="T26" fmla="*/ 59 w 119"/>
                      <a:gd name="T27" fmla="*/ 34 h 35"/>
                      <a:gd name="T28" fmla="*/ 53 w 119"/>
                      <a:gd name="T29" fmla="*/ 34 h 35"/>
                      <a:gd name="T30" fmla="*/ 47 w 119"/>
                      <a:gd name="T31" fmla="*/ 33 h 35"/>
                      <a:gd name="T32" fmla="*/ 41 w 119"/>
                      <a:gd name="T33" fmla="*/ 32 h 35"/>
                      <a:gd name="T34" fmla="*/ 35 w 119"/>
                      <a:gd name="T35" fmla="*/ 31 h 35"/>
                      <a:gd name="T36" fmla="*/ 29 w 119"/>
                      <a:gd name="T37" fmla="*/ 30 h 35"/>
                      <a:gd name="T38" fmla="*/ 23 w 119"/>
                      <a:gd name="T39" fmla="*/ 29 h 35"/>
                      <a:gd name="T40" fmla="*/ 17 w 119"/>
                      <a:gd name="T41" fmla="*/ 27 h 35"/>
                      <a:gd name="T42" fmla="*/ 11 w 119"/>
                      <a:gd name="T43" fmla="*/ 25 h 35"/>
                      <a:gd name="T44" fmla="*/ 5 w 119"/>
                      <a:gd name="T45" fmla="*/ 23 h 35"/>
                      <a:gd name="T46" fmla="*/ 0 w 119"/>
                      <a:gd name="T47" fmla="*/ 21 h 35"/>
                      <a:gd name="T48" fmla="*/ 5 w 119"/>
                      <a:gd name="T49" fmla="*/ 0 h 3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19"/>
                      <a:gd name="T76" fmla="*/ 0 h 35"/>
                      <a:gd name="T77" fmla="*/ 119 w 119"/>
                      <a:gd name="T78" fmla="*/ 35 h 3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19" h="35">
                        <a:moveTo>
                          <a:pt x="5" y="0"/>
                        </a:moveTo>
                        <a:lnTo>
                          <a:pt x="111" y="2"/>
                        </a:lnTo>
                        <a:lnTo>
                          <a:pt x="111" y="5"/>
                        </a:lnTo>
                        <a:lnTo>
                          <a:pt x="118" y="22"/>
                        </a:lnTo>
                        <a:lnTo>
                          <a:pt x="112" y="24"/>
                        </a:lnTo>
                        <a:lnTo>
                          <a:pt x="107" y="26"/>
                        </a:lnTo>
                        <a:lnTo>
                          <a:pt x="101" y="28"/>
                        </a:lnTo>
                        <a:lnTo>
                          <a:pt x="95" y="30"/>
                        </a:lnTo>
                        <a:lnTo>
                          <a:pt x="89" y="31"/>
                        </a:lnTo>
                        <a:lnTo>
                          <a:pt x="83" y="32"/>
                        </a:lnTo>
                        <a:lnTo>
                          <a:pt x="77" y="32"/>
                        </a:lnTo>
                        <a:lnTo>
                          <a:pt x="71" y="33"/>
                        </a:lnTo>
                        <a:lnTo>
                          <a:pt x="65" y="34"/>
                        </a:lnTo>
                        <a:lnTo>
                          <a:pt x="59" y="34"/>
                        </a:lnTo>
                        <a:lnTo>
                          <a:pt x="53" y="34"/>
                        </a:lnTo>
                        <a:lnTo>
                          <a:pt x="47" y="33"/>
                        </a:lnTo>
                        <a:lnTo>
                          <a:pt x="41" y="32"/>
                        </a:lnTo>
                        <a:lnTo>
                          <a:pt x="35" y="31"/>
                        </a:lnTo>
                        <a:lnTo>
                          <a:pt x="29" y="30"/>
                        </a:lnTo>
                        <a:lnTo>
                          <a:pt x="23" y="29"/>
                        </a:lnTo>
                        <a:lnTo>
                          <a:pt x="17" y="27"/>
                        </a:lnTo>
                        <a:lnTo>
                          <a:pt x="11" y="25"/>
                        </a:lnTo>
                        <a:lnTo>
                          <a:pt x="5" y="23"/>
                        </a:lnTo>
                        <a:lnTo>
                          <a:pt x="0" y="2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 465"/>
                  <p:cNvSpPr>
                    <a:spLocks/>
                  </p:cNvSpPr>
                  <p:nvPr/>
                </p:nvSpPr>
                <p:spPr bwMode="auto">
                  <a:xfrm>
                    <a:off x="3502" y="2633"/>
                    <a:ext cx="147" cy="28"/>
                  </a:xfrm>
                  <a:custGeom>
                    <a:avLst/>
                    <a:gdLst>
                      <a:gd name="T0" fmla="*/ 0 w 147"/>
                      <a:gd name="T1" fmla="*/ 0 h 28"/>
                      <a:gd name="T2" fmla="*/ 146 w 147"/>
                      <a:gd name="T3" fmla="*/ 1 h 28"/>
                      <a:gd name="T4" fmla="*/ 123 w 147"/>
                      <a:gd name="T5" fmla="*/ 18 h 28"/>
                      <a:gd name="T6" fmla="*/ 117 w 147"/>
                      <a:gd name="T7" fmla="*/ 19 h 28"/>
                      <a:gd name="T8" fmla="*/ 109 w 147"/>
                      <a:gd name="T9" fmla="*/ 21 h 28"/>
                      <a:gd name="T10" fmla="*/ 99 w 147"/>
                      <a:gd name="T11" fmla="*/ 24 h 28"/>
                      <a:gd name="T12" fmla="*/ 92 w 147"/>
                      <a:gd name="T13" fmla="*/ 25 h 28"/>
                      <a:gd name="T14" fmla="*/ 83 w 147"/>
                      <a:gd name="T15" fmla="*/ 27 h 28"/>
                      <a:gd name="T16" fmla="*/ 74 w 147"/>
                      <a:gd name="T17" fmla="*/ 27 h 28"/>
                      <a:gd name="T18" fmla="*/ 66 w 147"/>
                      <a:gd name="T19" fmla="*/ 27 h 28"/>
                      <a:gd name="T20" fmla="*/ 57 w 147"/>
                      <a:gd name="T21" fmla="*/ 25 h 28"/>
                      <a:gd name="T22" fmla="*/ 49 w 147"/>
                      <a:gd name="T23" fmla="*/ 23 h 28"/>
                      <a:gd name="T24" fmla="*/ 40 w 147"/>
                      <a:gd name="T25" fmla="*/ 22 h 28"/>
                      <a:gd name="T26" fmla="*/ 32 w 147"/>
                      <a:gd name="T27" fmla="*/ 21 h 28"/>
                      <a:gd name="T28" fmla="*/ 23 w 147"/>
                      <a:gd name="T29" fmla="*/ 18 h 28"/>
                      <a:gd name="T30" fmla="*/ 15 w 147"/>
                      <a:gd name="T31" fmla="*/ 16 h 28"/>
                      <a:gd name="T32" fmla="*/ 0 w 147"/>
                      <a:gd name="T33" fmla="*/ 0 h 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47"/>
                      <a:gd name="T52" fmla="*/ 0 h 28"/>
                      <a:gd name="T53" fmla="*/ 147 w 147"/>
                      <a:gd name="T54" fmla="*/ 28 h 2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47" h="28">
                        <a:moveTo>
                          <a:pt x="0" y="0"/>
                        </a:moveTo>
                        <a:lnTo>
                          <a:pt x="146" y="1"/>
                        </a:lnTo>
                        <a:lnTo>
                          <a:pt x="123" y="18"/>
                        </a:lnTo>
                        <a:lnTo>
                          <a:pt x="117" y="19"/>
                        </a:lnTo>
                        <a:lnTo>
                          <a:pt x="109" y="21"/>
                        </a:lnTo>
                        <a:lnTo>
                          <a:pt x="99" y="24"/>
                        </a:lnTo>
                        <a:lnTo>
                          <a:pt x="92" y="25"/>
                        </a:lnTo>
                        <a:lnTo>
                          <a:pt x="83" y="27"/>
                        </a:lnTo>
                        <a:lnTo>
                          <a:pt x="74" y="27"/>
                        </a:lnTo>
                        <a:lnTo>
                          <a:pt x="66" y="27"/>
                        </a:lnTo>
                        <a:lnTo>
                          <a:pt x="57" y="25"/>
                        </a:lnTo>
                        <a:lnTo>
                          <a:pt x="49" y="23"/>
                        </a:lnTo>
                        <a:lnTo>
                          <a:pt x="40" y="22"/>
                        </a:lnTo>
                        <a:lnTo>
                          <a:pt x="32" y="21"/>
                        </a:lnTo>
                        <a:lnTo>
                          <a:pt x="23" y="18"/>
                        </a:lnTo>
                        <a:lnTo>
                          <a:pt x="15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 466"/>
                  <p:cNvSpPr>
                    <a:spLocks/>
                  </p:cNvSpPr>
                  <p:nvPr/>
                </p:nvSpPr>
                <p:spPr bwMode="auto">
                  <a:xfrm>
                    <a:off x="3616" y="2643"/>
                    <a:ext cx="17" cy="17"/>
                  </a:xfrm>
                  <a:custGeom>
                    <a:avLst/>
                    <a:gdLst>
                      <a:gd name="T0" fmla="*/ 5 w 17"/>
                      <a:gd name="T1" fmla="*/ 16 h 17"/>
                      <a:gd name="T2" fmla="*/ 16 w 17"/>
                      <a:gd name="T3" fmla="*/ 0 h 17"/>
                      <a:gd name="T4" fmla="*/ 6 w 17"/>
                      <a:gd name="T5" fmla="*/ 2 h 17"/>
                      <a:gd name="T6" fmla="*/ 0 w 17"/>
                      <a:gd name="T7" fmla="*/ 2 h 17"/>
                      <a:gd name="T8" fmla="*/ 5 w 17"/>
                      <a:gd name="T9" fmla="*/ 9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5" y="16"/>
                        </a:moveTo>
                        <a:lnTo>
                          <a:pt x="16" y="0"/>
                        </a:lnTo>
                        <a:lnTo>
                          <a:pt x="6" y="2"/>
                        </a:lnTo>
                        <a:lnTo>
                          <a:pt x="0" y="2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 467"/>
                  <p:cNvSpPr>
                    <a:spLocks/>
                  </p:cNvSpPr>
                  <p:nvPr/>
                </p:nvSpPr>
                <p:spPr bwMode="auto">
                  <a:xfrm>
                    <a:off x="3435" y="2374"/>
                    <a:ext cx="275" cy="270"/>
                  </a:xfrm>
                  <a:custGeom>
                    <a:avLst/>
                    <a:gdLst>
                      <a:gd name="T0" fmla="*/ 1 w 275"/>
                      <a:gd name="T1" fmla="*/ 212 h 270"/>
                      <a:gd name="T2" fmla="*/ 0 w 275"/>
                      <a:gd name="T3" fmla="*/ 165 h 270"/>
                      <a:gd name="T4" fmla="*/ 0 w 275"/>
                      <a:gd name="T5" fmla="*/ 117 h 270"/>
                      <a:gd name="T6" fmla="*/ 0 w 275"/>
                      <a:gd name="T7" fmla="*/ 70 h 270"/>
                      <a:gd name="T8" fmla="*/ 2 w 275"/>
                      <a:gd name="T9" fmla="*/ 22 h 270"/>
                      <a:gd name="T10" fmla="*/ 2 w 275"/>
                      <a:gd name="T11" fmla="*/ 19 h 270"/>
                      <a:gd name="T12" fmla="*/ 4 w 275"/>
                      <a:gd name="T13" fmla="*/ 10 h 270"/>
                      <a:gd name="T14" fmla="*/ 8 w 275"/>
                      <a:gd name="T15" fmla="*/ 5 h 270"/>
                      <a:gd name="T16" fmla="*/ 15 w 275"/>
                      <a:gd name="T17" fmla="*/ 2 h 270"/>
                      <a:gd name="T18" fmla="*/ 61 w 275"/>
                      <a:gd name="T19" fmla="*/ 1 h 270"/>
                      <a:gd name="T20" fmla="*/ 105 w 275"/>
                      <a:gd name="T21" fmla="*/ 0 h 270"/>
                      <a:gd name="T22" fmla="*/ 148 w 275"/>
                      <a:gd name="T23" fmla="*/ 0 h 270"/>
                      <a:gd name="T24" fmla="*/ 192 w 275"/>
                      <a:gd name="T25" fmla="*/ 1 h 270"/>
                      <a:gd name="T26" fmla="*/ 235 w 275"/>
                      <a:gd name="T27" fmla="*/ 2 h 270"/>
                      <a:gd name="T28" fmla="*/ 262 w 275"/>
                      <a:gd name="T29" fmla="*/ 4 h 270"/>
                      <a:gd name="T30" fmla="*/ 266 w 275"/>
                      <a:gd name="T31" fmla="*/ 7 h 270"/>
                      <a:gd name="T32" fmla="*/ 269 w 275"/>
                      <a:gd name="T33" fmla="*/ 10 h 270"/>
                      <a:gd name="T34" fmla="*/ 271 w 275"/>
                      <a:gd name="T35" fmla="*/ 13 h 270"/>
                      <a:gd name="T36" fmla="*/ 272 w 275"/>
                      <a:gd name="T37" fmla="*/ 17 h 270"/>
                      <a:gd name="T38" fmla="*/ 273 w 275"/>
                      <a:gd name="T39" fmla="*/ 68 h 270"/>
                      <a:gd name="T40" fmla="*/ 274 w 275"/>
                      <a:gd name="T41" fmla="*/ 164 h 270"/>
                      <a:gd name="T42" fmla="*/ 274 w 275"/>
                      <a:gd name="T43" fmla="*/ 250 h 270"/>
                      <a:gd name="T44" fmla="*/ 271 w 275"/>
                      <a:gd name="T45" fmla="*/ 259 h 270"/>
                      <a:gd name="T46" fmla="*/ 268 w 275"/>
                      <a:gd name="T47" fmla="*/ 262 h 270"/>
                      <a:gd name="T48" fmla="*/ 266 w 275"/>
                      <a:gd name="T49" fmla="*/ 265 h 270"/>
                      <a:gd name="T50" fmla="*/ 263 w 275"/>
                      <a:gd name="T51" fmla="*/ 266 h 270"/>
                      <a:gd name="T52" fmla="*/ 258 w 275"/>
                      <a:gd name="T53" fmla="*/ 267 h 270"/>
                      <a:gd name="T54" fmla="*/ 220 w 275"/>
                      <a:gd name="T55" fmla="*/ 268 h 270"/>
                      <a:gd name="T56" fmla="*/ 161 w 275"/>
                      <a:gd name="T57" fmla="*/ 269 h 270"/>
                      <a:gd name="T58" fmla="*/ 103 w 275"/>
                      <a:gd name="T59" fmla="*/ 268 h 270"/>
                      <a:gd name="T60" fmla="*/ 45 w 275"/>
                      <a:gd name="T61" fmla="*/ 266 h 270"/>
                      <a:gd name="T62" fmla="*/ 14 w 275"/>
                      <a:gd name="T63" fmla="*/ 266 h 270"/>
                      <a:gd name="T64" fmla="*/ 5 w 275"/>
                      <a:gd name="T65" fmla="*/ 264 h 270"/>
                      <a:gd name="T66" fmla="*/ 2 w 275"/>
                      <a:gd name="T67" fmla="*/ 259 h 270"/>
                      <a:gd name="T68" fmla="*/ 2 w 275"/>
                      <a:gd name="T69" fmla="*/ 250 h 27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75"/>
                      <a:gd name="T106" fmla="*/ 0 h 270"/>
                      <a:gd name="T107" fmla="*/ 275 w 275"/>
                      <a:gd name="T108" fmla="*/ 270 h 27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75" h="270">
                        <a:moveTo>
                          <a:pt x="1" y="236"/>
                        </a:moveTo>
                        <a:lnTo>
                          <a:pt x="1" y="212"/>
                        </a:lnTo>
                        <a:lnTo>
                          <a:pt x="0" y="188"/>
                        </a:lnTo>
                        <a:lnTo>
                          <a:pt x="0" y="165"/>
                        </a:lnTo>
                        <a:lnTo>
                          <a:pt x="0" y="141"/>
                        </a:lnTo>
                        <a:lnTo>
                          <a:pt x="0" y="117"/>
                        </a:lnTo>
                        <a:lnTo>
                          <a:pt x="0" y="93"/>
                        </a:lnTo>
                        <a:lnTo>
                          <a:pt x="0" y="70"/>
                        </a:lnTo>
                        <a:lnTo>
                          <a:pt x="1" y="46"/>
                        </a:lnTo>
                        <a:lnTo>
                          <a:pt x="2" y="22"/>
                        </a:lnTo>
                        <a:lnTo>
                          <a:pt x="2" y="21"/>
                        </a:lnTo>
                        <a:lnTo>
                          <a:pt x="2" y="19"/>
                        </a:lnTo>
                        <a:lnTo>
                          <a:pt x="3" y="11"/>
                        </a:lnTo>
                        <a:lnTo>
                          <a:pt x="4" y="10"/>
                        </a:lnTo>
                        <a:lnTo>
                          <a:pt x="5" y="8"/>
                        </a:lnTo>
                        <a:lnTo>
                          <a:pt x="8" y="5"/>
                        </a:lnTo>
                        <a:lnTo>
                          <a:pt x="10" y="4"/>
                        </a:lnTo>
                        <a:lnTo>
                          <a:pt x="15" y="2"/>
                        </a:lnTo>
                        <a:lnTo>
                          <a:pt x="40" y="1"/>
                        </a:lnTo>
                        <a:lnTo>
                          <a:pt x="61" y="1"/>
                        </a:lnTo>
                        <a:lnTo>
                          <a:pt x="83" y="0"/>
                        </a:lnTo>
                        <a:lnTo>
                          <a:pt x="105" y="0"/>
                        </a:lnTo>
                        <a:lnTo>
                          <a:pt x="127" y="0"/>
                        </a:lnTo>
                        <a:lnTo>
                          <a:pt x="148" y="0"/>
                        </a:lnTo>
                        <a:lnTo>
                          <a:pt x="170" y="0"/>
                        </a:lnTo>
                        <a:lnTo>
                          <a:pt x="192" y="1"/>
                        </a:lnTo>
                        <a:lnTo>
                          <a:pt x="213" y="1"/>
                        </a:lnTo>
                        <a:lnTo>
                          <a:pt x="235" y="2"/>
                        </a:lnTo>
                        <a:lnTo>
                          <a:pt x="256" y="4"/>
                        </a:lnTo>
                        <a:lnTo>
                          <a:pt x="262" y="4"/>
                        </a:lnTo>
                        <a:lnTo>
                          <a:pt x="265" y="5"/>
                        </a:lnTo>
                        <a:lnTo>
                          <a:pt x="266" y="7"/>
                        </a:lnTo>
                        <a:lnTo>
                          <a:pt x="268" y="8"/>
                        </a:lnTo>
                        <a:lnTo>
                          <a:pt x="269" y="10"/>
                        </a:lnTo>
                        <a:lnTo>
                          <a:pt x="270" y="11"/>
                        </a:lnTo>
                        <a:lnTo>
                          <a:pt x="271" y="13"/>
                        </a:lnTo>
                        <a:lnTo>
                          <a:pt x="271" y="14"/>
                        </a:lnTo>
                        <a:lnTo>
                          <a:pt x="272" y="17"/>
                        </a:lnTo>
                        <a:lnTo>
                          <a:pt x="272" y="20"/>
                        </a:lnTo>
                        <a:lnTo>
                          <a:pt x="273" y="68"/>
                        </a:lnTo>
                        <a:lnTo>
                          <a:pt x="274" y="117"/>
                        </a:lnTo>
                        <a:lnTo>
                          <a:pt x="274" y="164"/>
                        </a:lnTo>
                        <a:lnTo>
                          <a:pt x="274" y="212"/>
                        </a:lnTo>
                        <a:lnTo>
                          <a:pt x="274" y="250"/>
                        </a:lnTo>
                        <a:lnTo>
                          <a:pt x="272" y="257"/>
                        </a:lnTo>
                        <a:lnTo>
                          <a:pt x="271" y="259"/>
                        </a:lnTo>
                        <a:lnTo>
                          <a:pt x="269" y="262"/>
                        </a:lnTo>
                        <a:lnTo>
                          <a:pt x="268" y="262"/>
                        </a:lnTo>
                        <a:lnTo>
                          <a:pt x="267" y="264"/>
                        </a:lnTo>
                        <a:lnTo>
                          <a:pt x="266" y="265"/>
                        </a:lnTo>
                        <a:lnTo>
                          <a:pt x="264" y="266"/>
                        </a:lnTo>
                        <a:lnTo>
                          <a:pt x="263" y="266"/>
                        </a:lnTo>
                        <a:lnTo>
                          <a:pt x="261" y="267"/>
                        </a:lnTo>
                        <a:lnTo>
                          <a:pt x="258" y="267"/>
                        </a:lnTo>
                        <a:lnTo>
                          <a:pt x="249" y="267"/>
                        </a:lnTo>
                        <a:lnTo>
                          <a:pt x="220" y="268"/>
                        </a:lnTo>
                        <a:lnTo>
                          <a:pt x="191" y="269"/>
                        </a:lnTo>
                        <a:lnTo>
                          <a:pt x="161" y="269"/>
                        </a:lnTo>
                        <a:lnTo>
                          <a:pt x="132" y="269"/>
                        </a:lnTo>
                        <a:lnTo>
                          <a:pt x="103" y="268"/>
                        </a:lnTo>
                        <a:lnTo>
                          <a:pt x="74" y="267"/>
                        </a:lnTo>
                        <a:lnTo>
                          <a:pt x="45" y="266"/>
                        </a:lnTo>
                        <a:lnTo>
                          <a:pt x="15" y="265"/>
                        </a:lnTo>
                        <a:lnTo>
                          <a:pt x="14" y="266"/>
                        </a:lnTo>
                        <a:lnTo>
                          <a:pt x="7" y="265"/>
                        </a:lnTo>
                        <a:lnTo>
                          <a:pt x="5" y="264"/>
                        </a:lnTo>
                        <a:lnTo>
                          <a:pt x="3" y="262"/>
                        </a:lnTo>
                        <a:lnTo>
                          <a:pt x="2" y="259"/>
                        </a:lnTo>
                        <a:lnTo>
                          <a:pt x="2" y="255"/>
                        </a:lnTo>
                        <a:lnTo>
                          <a:pt x="2" y="250"/>
                        </a:lnTo>
                        <a:lnTo>
                          <a:pt x="1" y="236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468"/>
                  <p:cNvSpPr>
                    <a:spLocks/>
                  </p:cNvSpPr>
                  <p:nvPr/>
                </p:nvSpPr>
                <p:spPr bwMode="auto">
                  <a:xfrm>
                    <a:off x="3455" y="2405"/>
                    <a:ext cx="225" cy="209"/>
                  </a:xfrm>
                  <a:custGeom>
                    <a:avLst/>
                    <a:gdLst>
                      <a:gd name="T0" fmla="*/ 16 w 225"/>
                      <a:gd name="T1" fmla="*/ 20 h 209"/>
                      <a:gd name="T2" fmla="*/ 210 w 225"/>
                      <a:gd name="T3" fmla="*/ 183 h 209"/>
                      <a:gd name="T4" fmla="*/ 224 w 225"/>
                      <a:gd name="T5" fmla="*/ 205 h 209"/>
                      <a:gd name="T6" fmla="*/ 223 w 225"/>
                      <a:gd name="T7" fmla="*/ 205 h 209"/>
                      <a:gd name="T8" fmla="*/ 216 w 225"/>
                      <a:gd name="T9" fmla="*/ 205 h 209"/>
                      <a:gd name="T10" fmla="*/ 190 w 225"/>
                      <a:gd name="T11" fmla="*/ 206 h 209"/>
                      <a:gd name="T12" fmla="*/ 164 w 225"/>
                      <a:gd name="T13" fmla="*/ 206 h 209"/>
                      <a:gd name="T14" fmla="*/ 138 w 225"/>
                      <a:gd name="T15" fmla="*/ 207 h 209"/>
                      <a:gd name="T16" fmla="*/ 112 w 225"/>
                      <a:gd name="T17" fmla="*/ 208 h 209"/>
                      <a:gd name="T18" fmla="*/ 86 w 225"/>
                      <a:gd name="T19" fmla="*/ 208 h 209"/>
                      <a:gd name="T20" fmla="*/ 60 w 225"/>
                      <a:gd name="T21" fmla="*/ 207 h 209"/>
                      <a:gd name="T22" fmla="*/ 33 w 225"/>
                      <a:gd name="T23" fmla="*/ 206 h 209"/>
                      <a:gd name="T24" fmla="*/ 7 w 225"/>
                      <a:gd name="T25" fmla="*/ 206 h 209"/>
                      <a:gd name="T26" fmla="*/ 5 w 225"/>
                      <a:gd name="T27" fmla="*/ 206 h 209"/>
                      <a:gd name="T28" fmla="*/ 3 w 225"/>
                      <a:gd name="T29" fmla="*/ 204 h 209"/>
                      <a:gd name="T30" fmla="*/ 2 w 225"/>
                      <a:gd name="T31" fmla="*/ 203 h 209"/>
                      <a:gd name="T32" fmla="*/ 2 w 225"/>
                      <a:gd name="T33" fmla="*/ 202 h 209"/>
                      <a:gd name="T34" fmla="*/ 1 w 225"/>
                      <a:gd name="T35" fmla="*/ 201 h 209"/>
                      <a:gd name="T36" fmla="*/ 1 w 225"/>
                      <a:gd name="T37" fmla="*/ 199 h 209"/>
                      <a:gd name="T38" fmla="*/ 1 w 225"/>
                      <a:gd name="T39" fmla="*/ 197 h 209"/>
                      <a:gd name="T40" fmla="*/ 1 w 225"/>
                      <a:gd name="T41" fmla="*/ 193 h 209"/>
                      <a:gd name="T42" fmla="*/ 1 w 225"/>
                      <a:gd name="T43" fmla="*/ 174 h 209"/>
                      <a:gd name="T44" fmla="*/ 0 w 225"/>
                      <a:gd name="T45" fmla="*/ 155 h 209"/>
                      <a:gd name="T46" fmla="*/ 0 w 225"/>
                      <a:gd name="T47" fmla="*/ 136 h 209"/>
                      <a:gd name="T48" fmla="*/ 0 w 225"/>
                      <a:gd name="T49" fmla="*/ 118 h 209"/>
                      <a:gd name="T50" fmla="*/ 0 w 225"/>
                      <a:gd name="T51" fmla="*/ 99 h 209"/>
                      <a:gd name="T52" fmla="*/ 0 w 225"/>
                      <a:gd name="T53" fmla="*/ 80 h 209"/>
                      <a:gd name="T54" fmla="*/ 0 w 225"/>
                      <a:gd name="T55" fmla="*/ 61 h 209"/>
                      <a:gd name="T56" fmla="*/ 1 w 225"/>
                      <a:gd name="T57" fmla="*/ 42 h 209"/>
                      <a:gd name="T58" fmla="*/ 2 w 225"/>
                      <a:gd name="T59" fmla="*/ 6 h 209"/>
                      <a:gd name="T60" fmla="*/ 4 w 225"/>
                      <a:gd name="T61" fmla="*/ 3 h 209"/>
                      <a:gd name="T62" fmla="*/ 4 w 225"/>
                      <a:gd name="T63" fmla="*/ 2 h 209"/>
                      <a:gd name="T64" fmla="*/ 5 w 225"/>
                      <a:gd name="T65" fmla="*/ 1 h 209"/>
                      <a:gd name="T66" fmla="*/ 6 w 225"/>
                      <a:gd name="T67" fmla="*/ 1 h 209"/>
                      <a:gd name="T68" fmla="*/ 8 w 225"/>
                      <a:gd name="T69" fmla="*/ 0 h 209"/>
                      <a:gd name="T70" fmla="*/ 16 w 225"/>
                      <a:gd name="T71" fmla="*/ 20 h 20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25"/>
                      <a:gd name="T109" fmla="*/ 0 h 209"/>
                      <a:gd name="T110" fmla="*/ 225 w 225"/>
                      <a:gd name="T111" fmla="*/ 209 h 20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25" h="209">
                        <a:moveTo>
                          <a:pt x="16" y="20"/>
                        </a:moveTo>
                        <a:lnTo>
                          <a:pt x="210" y="183"/>
                        </a:lnTo>
                        <a:lnTo>
                          <a:pt x="224" y="205"/>
                        </a:lnTo>
                        <a:lnTo>
                          <a:pt x="223" y="205"/>
                        </a:lnTo>
                        <a:lnTo>
                          <a:pt x="216" y="205"/>
                        </a:lnTo>
                        <a:lnTo>
                          <a:pt x="190" y="206"/>
                        </a:lnTo>
                        <a:lnTo>
                          <a:pt x="164" y="206"/>
                        </a:lnTo>
                        <a:lnTo>
                          <a:pt x="138" y="207"/>
                        </a:lnTo>
                        <a:lnTo>
                          <a:pt x="112" y="208"/>
                        </a:lnTo>
                        <a:lnTo>
                          <a:pt x="86" y="208"/>
                        </a:lnTo>
                        <a:lnTo>
                          <a:pt x="60" y="207"/>
                        </a:lnTo>
                        <a:lnTo>
                          <a:pt x="33" y="206"/>
                        </a:lnTo>
                        <a:lnTo>
                          <a:pt x="7" y="206"/>
                        </a:lnTo>
                        <a:lnTo>
                          <a:pt x="5" y="206"/>
                        </a:lnTo>
                        <a:lnTo>
                          <a:pt x="3" y="204"/>
                        </a:lnTo>
                        <a:lnTo>
                          <a:pt x="2" y="203"/>
                        </a:lnTo>
                        <a:lnTo>
                          <a:pt x="2" y="202"/>
                        </a:lnTo>
                        <a:lnTo>
                          <a:pt x="1" y="201"/>
                        </a:lnTo>
                        <a:lnTo>
                          <a:pt x="1" y="199"/>
                        </a:lnTo>
                        <a:lnTo>
                          <a:pt x="1" y="197"/>
                        </a:lnTo>
                        <a:lnTo>
                          <a:pt x="1" y="193"/>
                        </a:lnTo>
                        <a:lnTo>
                          <a:pt x="1" y="174"/>
                        </a:lnTo>
                        <a:lnTo>
                          <a:pt x="0" y="155"/>
                        </a:lnTo>
                        <a:lnTo>
                          <a:pt x="0" y="136"/>
                        </a:lnTo>
                        <a:lnTo>
                          <a:pt x="0" y="118"/>
                        </a:lnTo>
                        <a:lnTo>
                          <a:pt x="0" y="99"/>
                        </a:lnTo>
                        <a:lnTo>
                          <a:pt x="0" y="80"/>
                        </a:lnTo>
                        <a:lnTo>
                          <a:pt x="0" y="61"/>
                        </a:lnTo>
                        <a:lnTo>
                          <a:pt x="1" y="42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6" y="2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469"/>
                  <p:cNvSpPr>
                    <a:spLocks/>
                  </p:cNvSpPr>
                  <p:nvPr/>
                </p:nvSpPr>
                <p:spPr bwMode="auto">
                  <a:xfrm>
                    <a:off x="3461" y="2402"/>
                    <a:ext cx="225" cy="210"/>
                  </a:xfrm>
                  <a:custGeom>
                    <a:avLst/>
                    <a:gdLst>
                      <a:gd name="T0" fmla="*/ 209 w 225"/>
                      <a:gd name="T1" fmla="*/ 197 h 210"/>
                      <a:gd name="T2" fmla="*/ 219 w 225"/>
                      <a:gd name="T3" fmla="*/ 209 h 210"/>
                      <a:gd name="T4" fmla="*/ 220 w 225"/>
                      <a:gd name="T5" fmla="*/ 207 h 210"/>
                      <a:gd name="T6" fmla="*/ 221 w 225"/>
                      <a:gd name="T7" fmla="*/ 207 h 210"/>
                      <a:gd name="T8" fmla="*/ 221 w 225"/>
                      <a:gd name="T9" fmla="*/ 206 h 210"/>
                      <a:gd name="T10" fmla="*/ 222 w 225"/>
                      <a:gd name="T11" fmla="*/ 201 h 210"/>
                      <a:gd name="T12" fmla="*/ 223 w 225"/>
                      <a:gd name="T13" fmla="*/ 173 h 210"/>
                      <a:gd name="T14" fmla="*/ 223 w 225"/>
                      <a:gd name="T15" fmla="*/ 144 h 210"/>
                      <a:gd name="T16" fmla="*/ 224 w 225"/>
                      <a:gd name="T17" fmla="*/ 116 h 210"/>
                      <a:gd name="T18" fmla="*/ 224 w 225"/>
                      <a:gd name="T19" fmla="*/ 89 h 210"/>
                      <a:gd name="T20" fmla="*/ 224 w 225"/>
                      <a:gd name="T21" fmla="*/ 60 h 210"/>
                      <a:gd name="T22" fmla="*/ 223 w 225"/>
                      <a:gd name="T23" fmla="*/ 32 h 210"/>
                      <a:gd name="T24" fmla="*/ 223 w 225"/>
                      <a:gd name="T25" fmla="*/ 13 h 210"/>
                      <a:gd name="T26" fmla="*/ 223 w 225"/>
                      <a:gd name="T27" fmla="*/ 11 h 210"/>
                      <a:gd name="T28" fmla="*/ 223 w 225"/>
                      <a:gd name="T29" fmla="*/ 8 h 210"/>
                      <a:gd name="T30" fmla="*/ 222 w 225"/>
                      <a:gd name="T31" fmla="*/ 7 h 210"/>
                      <a:gd name="T32" fmla="*/ 221 w 225"/>
                      <a:gd name="T33" fmla="*/ 6 h 210"/>
                      <a:gd name="T34" fmla="*/ 221 w 225"/>
                      <a:gd name="T35" fmla="*/ 5 h 210"/>
                      <a:gd name="T36" fmla="*/ 220 w 225"/>
                      <a:gd name="T37" fmla="*/ 4 h 210"/>
                      <a:gd name="T38" fmla="*/ 217 w 225"/>
                      <a:gd name="T39" fmla="*/ 3 h 210"/>
                      <a:gd name="T40" fmla="*/ 216 w 225"/>
                      <a:gd name="T41" fmla="*/ 3 h 210"/>
                      <a:gd name="T42" fmla="*/ 215 w 225"/>
                      <a:gd name="T43" fmla="*/ 3 h 210"/>
                      <a:gd name="T44" fmla="*/ 214 w 225"/>
                      <a:gd name="T45" fmla="*/ 3 h 210"/>
                      <a:gd name="T46" fmla="*/ 193 w 225"/>
                      <a:gd name="T47" fmla="*/ 2 h 210"/>
                      <a:gd name="T48" fmla="*/ 172 w 225"/>
                      <a:gd name="T49" fmla="*/ 1 h 210"/>
                      <a:gd name="T50" fmla="*/ 151 w 225"/>
                      <a:gd name="T51" fmla="*/ 0 h 210"/>
                      <a:gd name="T52" fmla="*/ 129 w 225"/>
                      <a:gd name="T53" fmla="*/ 0 h 210"/>
                      <a:gd name="T54" fmla="*/ 109 w 225"/>
                      <a:gd name="T55" fmla="*/ 0 h 210"/>
                      <a:gd name="T56" fmla="*/ 87 w 225"/>
                      <a:gd name="T57" fmla="*/ 0 h 210"/>
                      <a:gd name="T58" fmla="*/ 66 w 225"/>
                      <a:gd name="T59" fmla="*/ 0 h 210"/>
                      <a:gd name="T60" fmla="*/ 45 w 225"/>
                      <a:gd name="T61" fmla="*/ 1 h 210"/>
                      <a:gd name="T62" fmla="*/ 24 w 225"/>
                      <a:gd name="T63" fmla="*/ 1 h 210"/>
                      <a:gd name="T64" fmla="*/ 3 w 225"/>
                      <a:gd name="T65" fmla="*/ 2 h 210"/>
                      <a:gd name="T66" fmla="*/ 0 w 225"/>
                      <a:gd name="T67" fmla="*/ 3 h 210"/>
                      <a:gd name="T68" fmla="*/ 9 w 225"/>
                      <a:gd name="T69" fmla="*/ 17 h 210"/>
                      <a:gd name="T70" fmla="*/ 209 w 225"/>
                      <a:gd name="T71" fmla="*/ 197 h 21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25"/>
                      <a:gd name="T109" fmla="*/ 0 h 210"/>
                      <a:gd name="T110" fmla="*/ 225 w 225"/>
                      <a:gd name="T111" fmla="*/ 210 h 21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25" h="210">
                        <a:moveTo>
                          <a:pt x="209" y="197"/>
                        </a:moveTo>
                        <a:lnTo>
                          <a:pt x="219" y="209"/>
                        </a:lnTo>
                        <a:lnTo>
                          <a:pt x="220" y="207"/>
                        </a:lnTo>
                        <a:lnTo>
                          <a:pt x="221" y="207"/>
                        </a:lnTo>
                        <a:lnTo>
                          <a:pt x="221" y="206"/>
                        </a:lnTo>
                        <a:lnTo>
                          <a:pt x="222" y="201"/>
                        </a:lnTo>
                        <a:lnTo>
                          <a:pt x="223" y="173"/>
                        </a:lnTo>
                        <a:lnTo>
                          <a:pt x="223" y="144"/>
                        </a:lnTo>
                        <a:lnTo>
                          <a:pt x="224" y="116"/>
                        </a:lnTo>
                        <a:lnTo>
                          <a:pt x="224" y="89"/>
                        </a:lnTo>
                        <a:lnTo>
                          <a:pt x="224" y="60"/>
                        </a:lnTo>
                        <a:lnTo>
                          <a:pt x="223" y="32"/>
                        </a:lnTo>
                        <a:lnTo>
                          <a:pt x="223" y="13"/>
                        </a:lnTo>
                        <a:lnTo>
                          <a:pt x="223" y="11"/>
                        </a:lnTo>
                        <a:lnTo>
                          <a:pt x="223" y="8"/>
                        </a:lnTo>
                        <a:lnTo>
                          <a:pt x="222" y="7"/>
                        </a:lnTo>
                        <a:lnTo>
                          <a:pt x="221" y="6"/>
                        </a:lnTo>
                        <a:lnTo>
                          <a:pt x="221" y="5"/>
                        </a:lnTo>
                        <a:lnTo>
                          <a:pt x="220" y="4"/>
                        </a:lnTo>
                        <a:lnTo>
                          <a:pt x="217" y="3"/>
                        </a:lnTo>
                        <a:lnTo>
                          <a:pt x="216" y="3"/>
                        </a:lnTo>
                        <a:lnTo>
                          <a:pt x="215" y="3"/>
                        </a:lnTo>
                        <a:lnTo>
                          <a:pt x="214" y="3"/>
                        </a:lnTo>
                        <a:lnTo>
                          <a:pt x="193" y="2"/>
                        </a:lnTo>
                        <a:lnTo>
                          <a:pt x="172" y="1"/>
                        </a:lnTo>
                        <a:lnTo>
                          <a:pt x="151" y="0"/>
                        </a:lnTo>
                        <a:lnTo>
                          <a:pt x="129" y="0"/>
                        </a:lnTo>
                        <a:lnTo>
                          <a:pt x="109" y="0"/>
                        </a:lnTo>
                        <a:lnTo>
                          <a:pt x="87" y="0"/>
                        </a:lnTo>
                        <a:lnTo>
                          <a:pt x="66" y="0"/>
                        </a:lnTo>
                        <a:lnTo>
                          <a:pt x="45" y="1"/>
                        </a:lnTo>
                        <a:lnTo>
                          <a:pt x="24" y="1"/>
                        </a:lnTo>
                        <a:lnTo>
                          <a:pt x="3" y="2"/>
                        </a:lnTo>
                        <a:lnTo>
                          <a:pt x="0" y="3"/>
                        </a:lnTo>
                        <a:lnTo>
                          <a:pt x="9" y="17"/>
                        </a:lnTo>
                        <a:lnTo>
                          <a:pt x="209" y="19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470"/>
                  <p:cNvSpPr>
                    <a:spLocks/>
                  </p:cNvSpPr>
                  <p:nvPr/>
                </p:nvSpPr>
                <p:spPr bwMode="auto">
                  <a:xfrm>
                    <a:off x="3463" y="2410"/>
                    <a:ext cx="213" cy="198"/>
                  </a:xfrm>
                  <a:custGeom>
                    <a:avLst/>
                    <a:gdLst>
                      <a:gd name="T0" fmla="*/ 189 w 213"/>
                      <a:gd name="T1" fmla="*/ 194 h 198"/>
                      <a:gd name="T2" fmla="*/ 165 w 213"/>
                      <a:gd name="T3" fmla="*/ 195 h 198"/>
                      <a:gd name="T4" fmla="*/ 142 w 213"/>
                      <a:gd name="T5" fmla="*/ 196 h 198"/>
                      <a:gd name="T6" fmla="*/ 119 w 213"/>
                      <a:gd name="T7" fmla="*/ 197 h 198"/>
                      <a:gd name="T8" fmla="*/ 95 w 213"/>
                      <a:gd name="T9" fmla="*/ 197 h 198"/>
                      <a:gd name="T10" fmla="*/ 72 w 213"/>
                      <a:gd name="T11" fmla="*/ 196 h 198"/>
                      <a:gd name="T12" fmla="*/ 49 w 213"/>
                      <a:gd name="T13" fmla="*/ 195 h 198"/>
                      <a:gd name="T14" fmla="*/ 25 w 213"/>
                      <a:gd name="T15" fmla="*/ 195 h 198"/>
                      <a:gd name="T16" fmla="*/ 2 w 213"/>
                      <a:gd name="T17" fmla="*/ 193 h 198"/>
                      <a:gd name="T18" fmla="*/ 2 w 213"/>
                      <a:gd name="T19" fmla="*/ 183 h 198"/>
                      <a:gd name="T20" fmla="*/ 1 w 213"/>
                      <a:gd name="T21" fmla="*/ 164 h 198"/>
                      <a:gd name="T22" fmla="*/ 0 w 213"/>
                      <a:gd name="T23" fmla="*/ 144 h 198"/>
                      <a:gd name="T24" fmla="*/ 0 w 213"/>
                      <a:gd name="T25" fmla="*/ 124 h 198"/>
                      <a:gd name="T26" fmla="*/ 0 w 213"/>
                      <a:gd name="T27" fmla="*/ 104 h 198"/>
                      <a:gd name="T28" fmla="*/ 0 w 213"/>
                      <a:gd name="T29" fmla="*/ 84 h 198"/>
                      <a:gd name="T30" fmla="*/ 0 w 213"/>
                      <a:gd name="T31" fmla="*/ 64 h 198"/>
                      <a:gd name="T32" fmla="*/ 0 w 213"/>
                      <a:gd name="T33" fmla="*/ 44 h 198"/>
                      <a:gd name="T34" fmla="*/ 1 w 213"/>
                      <a:gd name="T35" fmla="*/ 24 h 198"/>
                      <a:gd name="T36" fmla="*/ 1 w 213"/>
                      <a:gd name="T37" fmla="*/ 4 h 198"/>
                      <a:gd name="T38" fmla="*/ 1 w 213"/>
                      <a:gd name="T39" fmla="*/ 2 h 198"/>
                      <a:gd name="T40" fmla="*/ 5 w 213"/>
                      <a:gd name="T41" fmla="*/ 2 h 198"/>
                      <a:gd name="T42" fmla="*/ 25 w 213"/>
                      <a:gd name="T43" fmla="*/ 1 h 198"/>
                      <a:gd name="T44" fmla="*/ 46 w 213"/>
                      <a:gd name="T45" fmla="*/ 0 h 198"/>
                      <a:gd name="T46" fmla="*/ 66 w 213"/>
                      <a:gd name="T47" fmla="*/ 0 h 198"/>
                      <a:gd name="T48" fmla="*/ 87 w 213"/>
                      <a:gd name="T49" fmla="*/ 0 h 198"/>
                      <a:gd name="T50" fmla="*/ 107 w 213"/>
                      <a:gd name="T51" fmla="*/ 0 h 198"/>
                      <a:gd name="T52" fmla="*/ 128 w 213"/>
                      <a:gd name="T53" fmla="*/ 0 h 198"/>
                      <a:gd name="T54" fmla="*/ 149 w 213"/>
                      <a:gd name="T55" fmla="*/ 1 h 198"/>
                      <a:gd name="T56" fmla="*/ 169 w 213"/>
                      <a:gd name="T57" fmla="*/ 2 h 198"/>
                      <a:gd name="T58" fmla="*/ 190 w 213"/>
                      <a:gd name="T59" fmla="*/ 3 h 198"/>
                      <a:gd name="T60" fmla="*/ 210 w 213"/>
                      <a:gd name="T61" fmla="*/ 5 h 198"/>
                      <a:gd name="T62" fmla="*/ 210 w 213"/>
                      <a:gd name="T63" fmla="*/ 10 h 198"/>
                      <a:gd name="T64" fmla="*/ 211 w 213"/>
                      <a:gd name="T65" fmla="*/ 32 h 198"/>
                      <a:gd name="T66" fmla="*/ 211 w 213"/>
                      <a:gd name="T67" fmla="*/ 56 h 198"/>
                      <a:gd name="T68" fmla="*/ 212 w 213"/>
                      <a:gd name="T69" fmla="*/ 79 h 198"/>
                      <a:gd name="T70" fmla="*/ 212 w 213"/>
                      <a:gd name="T71" fmla="*/ 102 h 198"/>
                      <a:gd name="T72" fmla="*/ 211 w 213"/>
                      <a:gd name="T73" fmla="*/ 125 h 198"/>
                      <a:gd name="T74" fmla="*/ 211 w 213"/>
                      <a:gd name="T75" fmla="*/ 148 h 198"/>
                      <a:gd name="T76" fmla="*/ 210 w 213"/>
                      <a:gd name="T77" fmla="*/ 193 h 198"/>
                      <a:gd name="T78" fmla="*/ 189 w 213"/>
                      <a:gd name="T79" fmla="*/ 194 h 198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213"/>
                      <a:gd name="T121" fmla="*/ 0 h 198"/>
                      <a:gd name="T122" fmla="*/ 213 w 213"/>
                      <a:gd name="T123" fmla="*/ 198 h 198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213" h="198">
                        <a:moveTo>
                          <a:pt x="189" y="194"/>
                        </a:moveTo>
                        <a:lnTo>
                          <a:pt x="165" y="195"/>
                        </a:lnTo>
                        <a:lnTo>
                          <a:pt x="142" y="196"/>
                        </a:lnTo>
                        <a:lnTo>
                          <a:pt x="119" y="197"/>
                        </a:lnTo>
                        <a:lnTo>
                          <a:pt x="95" y="197"/>
                        </a:lnTo>
                        <a:lnTo>
                          <a:pt x="72" y="196"/>
                        </a:lnTo>
                        <a:lnTo>
                          <a:pt x="49" y="195"/>
                        </a:lnTo>
                        <a:lnTo>
                          <a:pt x="25" y="195"/>
                        </a:lnTo>
                        <a:lnTo>
                          <a:pt x="2" y="193"/>
                        </a:lnTo>
                        <a:lnTo>
                          <a:pt x="2" y="183"/>
                        </a:lnTo>
                        <a:lnTo>
                          <a:pt x="1" y="164"/>
                        </a:lnTo>
                        <a:lnTo>
                          <a:pt x="0" y="144"/>
                        </a:lnTo>
                        <a:lnTo>
                          <a:pt x="0" y="124"/>
                        </a:lnTo>
                        <a:lnTo>
                          <a:pt x="0" y="104"/>
                        </a:lnTo>
                        <a:lnTo>
                          <a:pt x="0" y="84"/>
                        </a:lnTo>
                        <a:lnTo>
                          <a:pt x="0" y="64"/>
                        </a:lnTo>
                        <a:lnTo>
                          <a:pt x="0" y="44"/>
                        </a:lnTo>
                        <a:lnTo>
                          <a:pt x="1" y="24"/>
                        </a:ln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5" y="2"/>
                        </a:lnTo>
                        <a:lnTo>
                          <a:pt x="25" y="1"/>
                        </a:lnTo>
                        <a:lnTo>
                          <a:pt x="46" y="0"/>
                        </a:lnTo>
                        <a:lnTo>
                          <a:pt x="66" y="0"/>
                        </a:lnTo>
                        <a:lnTo>
                          <a:pt x="87" y="0"/>
                        </a:lnTo>
                        <a:lnTo>
                          <a:pt x="107" y="0"/>
                        </a:lnTo>
                        <a:lnTo>
                          <a:pt x="128" y="0"/>
                        </a:lnTo>
                        <a:lnTo>
                          <a:pt x="149" y="1"/>
                        </a:lnTo>
                        <a:lnTo>
                          <a:pt x="169" y="2"/>
                        </a:lnTo>
                        <a:lnTo>
                          <a:pt x="190" y="3"/>
                        </a:lnTo>
                        <a:lnTo>
                          <a:pt x="210" y="5"/>
                        </a:lnTo>
                        <a:lnTo>
                          <a:pt x="210" y="10"/>
                        </a:lnTo>
                        <a:lnTo>
                          <a:pt x="211" y="32"/>
                        </a:lnTo>
                        <a:lnTo>
                          <a:pt x="211" y="56"/>
                        </a:lnTo>
                        <a:lnTo>
                          <a:pt x="212" y="79"/>
                        </a:lnTo>
                        <a:lnTo>
                          <a:pt x="212" y="102"/>
                        </a:lnTo>
                        <a:lnTo>
                          <a:pt x="211" y="125"/>
                        </a:lnTo>
                        <a:lnTo>
                          <a:pt x="211" y="148"/>
                        </a:lnTo>
                        <a:lnTo>
                          <a:pt x="210" y="193"/>
                        </a:lnTo>
                        <a:lnTo>
                          <a:pt x="189" y="194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471"/>
                  <p:cNvSpPr>
                    <a:spLocks/>
                  </p:cNvSpPr>
                  <p:nvPr/>
                </p:nvSpPr>
                <p:spPr bwMode="auto">
                  <a:xfrm>
                    <a:off x="3483" y="2424"/>
                    <a:ext cx="181" cy="165"/>
                  </a:xfrm>
                  <a:custGeom>
                    <a:avLst/>
                    <a:gdLst>
                      <a:gd name="T0" fmla="*/ 0 w 181"/>
                      <a:gd name="T1" fmla="*/ 162 h 165"/>
                      <a:gd name="T2" fmla="*/ 0 w 181"/>
                      <a:gd name="T3" fmla="*/ 0 h 165"/>
                      <a:gd name="T4" fmla="*/ 180 w 181"/>
                      <a:gd name="T5" fmla="*/ 1 h 165"/>
                      <a:gd name="T6" fmla="*/ 180 w 181"/>
                      <a:gd name="T7" fmla="*/ 164 h 165"/>
                      <a:gd name="T8" fmla="*/ 0 w 181"/>
                      <a:gd name="T9" fmla="*/ 162 h 1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65"/>
                      <a:gd name="T17" fmla="*/ 181 w 181"/>
                      <a:gd name="T18" fmla="*/ 165 h 1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65">
                        <a:moveTo>
                          <a:pt x="0" y="162"/>
                        </a:moveTo>
                        <a:lnTo>
                          <a:pt x="0" y="0"/>
                        </a:lnTo>
                        <a:lnTo>
                          <a:pt x="180" y="1"/>
                        </a:lnTo>
                        <a:lnTo>
                          <a:pt x="180" y="164"/>
                        </a:lnTo>
                        <a:lnTo>
                          <a:pt x="0" y="162"/>
                        </a:lnTo>
                      </a:path>
                    </a:pathLst>
                  </a:custGeom>
                  <a:solidFill>
                    <a:srgbClr val="00EAFF"/>
                  </a:solidFill>
                  <a:ln w="12699" cap="rnd">
                    <a:solidFill>
                      <a:srgbClr val="00E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2467"/>
                    <a:ext cx="205" cy="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221" name="Object 473"/>
                <p:cNvGraphicFramePr>
                  <a:graphicFrameLocks/>
                </p:cNvGraphicFramePr>
                <p:nvPr/>
              </p:nvGraphicFramePr>
              <p:xfrm>
                <a:off x="3766" y="2613"/>
                <a:ext cx="199" cy="155"/>
              </p:xfrm>
              <a:graphic>
                <a:graphicData uri="http://schemas.openxmlformats.org/presentationml/2006/ole">
                  <p:oleObj spid="_x0000_s6148" name="Image.Server" r:id="rId5" imgW="315720" imgH="245880" progId="">
                    <p:embed/>
                  </p:oleObj>
                </a:graphicData>
              </a:graphic>
            </p:graphicFrame>
          </p:grpSp>
          <p:grpSp>
            <p:nvGrpSpPr>
              <p:cNvPr id="217" name="Group 474"/>
              <p:cNvGrpSpPr>
                <a:grpSpLocks/>
              </p:cNvGrpSpPr>
              <p:nvPr/>
            </p:nvGrpSpPr>
            <p:grpSpPr bwMode="auto">
              <a:xfrm>
                <a:off x="3860" y="2785"/>
                <a:ext cx="52" cy="60"/>
                <a:chOff x="3860" y="2785"/>
                <a:chExt cx="52" cy="60"/>
              </a:xfrm>
            </p:grpSpPr>
            <p:sp>
              <p:nvSpPr>
                <p:cNvPr id="218" name="Rectangle 475"/>
                <p:cNvSpPr>
                  <a:spLocks noChangeArrowheads="1"/>
                </p:cNvSpPr>
                <p:nvPr/>
              </p:nvSpPr>
              <p:spPr bwMode="auto">
                <a:xfrm>
                  <a:off x="3860" y="2785"/>
                  <a:ext cx="52" cy="60"/>
                </a:xfrm>
                <a:prstGeom prst="rect">
                  <a:avLst/>
                </a:prstGeom>
                <a:solidFill>
                  <a:schemeClr val="tx1"/>
                </a:solidFill>
                <a:ln w="12699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9" name="Oval 476"/>
                <p:cNvSpPr>
                  <a:spLocks noChangeArrowheads="1"/>
                </p:cNvSpPr>
                <p:nvPr/>
              </p:nvSpPr>
              <p:spPr bwMode="auto">
                <a:xfrm>
                  <a:off x="3876" y="2811"/>
                  <a:ext cx="20" cy="20"/>
                </a:xfrm>
                <a:prstGeom prst="ellipse">
                  <a:avLst/>
                </a:prstGeom>
                <a:solidFill>
                  <a:schemeClr val="hlink"/>
                </a:solidFill>
                <a:ln w="12699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8" name="Group 477"/>
            <p:cNvGrpSpPr>
              <a:grpSpLocks/>
            </p:cNvGrpSpPr>
            <p:nvPr/>
          </p:nvGrpSpPr>
          <p:grpSpPr bwMode="auto">
            <a:xfrm>
              <a:off x="4325" y="3216"/>
              <a:ext cx="864" cy="480"/>
              <a:chOff x="3357" y="2374"/>
              <a:chExt cx="608" cy="484"/>
            </a:xfrm>
          </p:grpSpPr>
          <p:grpSp>
            <p:nvGrpSpPr>
              <p:cNvPr id="158" name="Group 478"/>
              <p:cNvGrpSpPr>
                <a:grpSpLocks/>
              </p:cNvGrpSpPr>
              <p:nvPr/>
            </p:nvGrpSpPr>
            <p:grpSpPr bwMode="auto">
              <a:xfrm>
                <a:off x="3357" y="2374"/>
                <a:ext cx="608" cy="484"/>
                <a:chOff x="3357" y="2374"/>
                <a:chExt cx="608" cy="484"/>
              </a:xfrm>
            </p:grpSpPr>
            <p:grpSp>
              <p:nvGrpSpPr>
                <p:cNvPr id="162" name="Group 479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436" cy="484"/>
                  <a:chOff x="3357" y="2374"/>
                  <a:chExt cx="436" cy="484"/>
                </a:xfrm>
              </p:grpSpPr>
              <p:sp>
                <p:nvSpPr>
                  <p:cNvPr id="164" name="Freeform 480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344" cy="38"/>
                  </a:xfrm>
                  <a:custGeom>
                    <a:avLst/>
                    <a:gdLst>
                      <a:gd name="T0" fmla="*/ 0 w 344"/>
                      <a:gd name="T1" fmla="*/ 37 h 38"/>
                      <a:gd name="T2" fmla="*/ 21 w 344"/>
                      <a:gd name="T3" fmla="*/ 0 h 38"/>
                      <a:gd name="T4" fmla="*/ 310 w 344"/>
                      <a:gd name="T5" fmla="*/ 0 h 38"/>
                      <a:gd name="T6" fmla="*/ 343 w 344"/>
                      <a:gd name="T7" fmla="*/ 37 h 38"/>
                      <a:gd name="T8" fmla="*/ 0 w 344"/>
                      <a:gd name="T9" fmla="*/ 3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4"/>
                      <a:gd name="T16" fmla="*/ 0 h 38"/>
                      <a:gd name="T17" fmla="*/ 344 w 344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4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310" y="0"/>
                        </a:lnTo>
                        <a:lnTo>
                          <a:pt x="343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481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153" cy="38"/>
                  </a:xfrm>
                  <a:custGeom>
                    <a:avLst/>
                    <a:gdLst>
                      <a:gd name="T0" fmla="*/ 0 w 153"/>
                      <a:gd name="T1" fmla="*/ 37 h 38"/>
                      <a:gd name="T2" fmla="*/ 21 w 153"/>
                      <a:gd name="T3" fmla="*/ 0 h 38"/>
                      <a:gd name="T4" fmla="*/ 152 w 153"/>
                      <a:gd name="T5" fmla="*/ 0 h 38"/>
                      <a:gd name="T6" fmla="*/ 148 w 153"/>
                      <a:gd name="T7" fmla="*/ 37 h 38"/>
                      <a:gd name="T8" fmla="*/ 0 w 153"/>
                      <a:gd name="T9" fmla="*/ 3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3"/>
                      <a:gd name="T16" fmla="*/ 0 h 38"/>
                      <a:gd name="T17" fmla="*/ 153 w 153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3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152" y="0"/>
                        </a:lnTo>
                        <a:lnTo>
                          <a:pt x="148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482"/>
                  <p:cNvSpPr>
                    <a:spLocks/>
                  </p:cNvSpPr>
                  <p:nvPr/>
                </p:nvSpPr>
                <p:spPr bwMode="auto">
                  <a:xfrm>
                    <a:off x="3409" y="2690"/>
                    <a:ext cx="344" cy="93"/>
                  </a:xfrm>
                  <a:custGeom>
                    <a:avLst/>
                    <a:gdLst>
                      <a:gd name="T0" fmla="*/ 0 w 344"/>
                      <a:gd name="T1" fmla="*/ 0 h 93"/>
                      <a:gd name="T2" fmla="*/ 343 w 344"/>
                      <a:gd name="T3" fmla="*/ 0 h 93"/>
                      <a:gd name="T4" fmla="*/ 343 w 344"/>
                      <a:gd name="T5" fmla="*/ 92 h 93"/>
                      <a:gd name="T6" fmla="*/ 0 w 344"/>
                      <a:gd name="T7" fmla="*/ 92 h 93"/>
                      <a:gd name="T8" fmla="*/ 0 w 344"/>
                      <a:gd name="T9" fmla="*/ 0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4"/>
                      <a:gd name="T16" fmla="*/ 0 h 93"/>
                      <a:gd name="T17" fmla="*/ 344 w 344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4" h="93">
                        <a:moveTo>
                          <a:pt x="0" y="0"/>
                        </a:moveTo>
                        <a:lnTo>
                          <a:pt x="343" y="0"/>
                        </a:lnTo>
                        <a:lnTo>
                          <a:pt x="3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483"/>
                  <p:cNvSpPr>
                    <a:spLocks/>
                  </p:cNvSpPr>
                  <p:nvPr/>
                </p:nvSpPr>
                <p:spPr bwMode="auto">
                  <a:xfrm>
                    <a:off x="3430" y="2712"/>
                    <a:ext cx="56" cy="29"/>
                  </a:xfrm>
                  <a:custGeom>
                    <a:avLst/>
                    <a:gdLst>
                      <a:gd name="T0" fmla="*/ 0 w 56"/>
                      <a:gd name="T1" fmla="*/ 28 h 29"/>
                      <a:gd name="T2" fmla="*/ 0 w 56"/>
                      <a:gd name="T3" fmla="*/ 0 h 29"/>
                      <a:gd name="T4" fmla="*/ 55 w 56"/>
                      <a:gd name="T5" fmla="*/ 0 h 29"/>
                      <a:gd name="T6" fmla="*/ 55 w 56"/>
                      <a:gd name="T7" fmla="*/ 28 h 29"/>
                      <a:gd name="T8" fmla="*/ 0 w 56"/>
                      <a:gd name="T9" fmla="*/ 28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29"/>
                      <a:gd name="T17" fmla="*/ 56 w 56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29">
                        <a:moveTo>
                          <a:pt x="0" y="28"/>
                        </a:moveTo>
                        <a:lnTo>
                          <a:pt x="0" y="0"/>
                        </a:lnTo>
                        <a:lnTo>
                          <a:pt x="55" y="0"/>
                        </a:lnTo>
                        <a:lnTo>
                          <a:pt x="55" y="28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484"/>
                  <p:cNvSpPr>
                    <a:spLocks/>
                  </p:cNvSpPr>
                  <p:nvPr/>
                </p:nvSpPr>
                <p:spPr bwMode="auto">
                  <a:xfrm>
                    <a:off x="3411" y="2693"/>
                    <a:ext cx="139" cy="86"/>
                  </a:xfrm>
                  <a:custGeom>
                    <a:avLst/>
                    <a:gdLst>
                      <a:gd name="T0" fmla="*/ 138 w 139"/>
                      <a:gd name="T1" fmla="*/ 85 h 86"/>
                      <a:gd name="T2" fmla="*/ 138 w 139"/>
                      <a:gd name="T3" fmla="*/ 0 h 86"/>
                      <a:gd name="T4" fmla="*/ 0 w 139"/>
                      <a:gd name="T5" fmla="*/ 0 h 86"/>
                      <a:gd name="T6" fmla="*/ 0 60000 65536"/>
                      <a:gd name="T7" fmla="*/ 0 60000 65536"/>
                      <a:gd name="T8" fmla="*/ 0 60000 65536"/>
                      <a:gd name="T9" fmla="*/ 0 w 139"/>
                      <a:gd name="T10" fmla="*/ 0 h 86"/>
                      <a:gd name="T11" fmla="*/ 139 w 139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9" h="86">
                        <a:moveTo>
                          <a:pt x="138" y="85"/>
                        </a:moveTo>
                        <a:lnTo>
                          <a:pt x="138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485"/>
                  <p:cNvSpPr>
                    <a:spLocks/>
                  </p:cNvSpPr>
                  <p:nvPr/>
                </p:nvSpPr>
                <p:spPr bwMode="auto">
                  <a:xfrm>
                    <a:off x="3721" y="2714"/>
                    <a:ext cx="30" cy="21"/>
                  </a:xfrm>
                  <a:custGeom>
                    <a:avLst/>
                    <a:gdLst>
                      <a:gd name="T0" fmla="*/ 29 w 30"/>
                      <a:gd name="T1" fmla="*/ 20 h 21"/>
                      <a:gd name="T2" fmla="*/ 8 w 30"/>
                      <a:gd name="T3" fmla="*/ 20 h 21"/>
                      <a:gd name="T4" fmla="*/ 7 w 30"/>
                      <a:gd name="T5" fmla="*/ 20 h 21"/>
                      <a:gd name="T6" fmla="*/ 5 w 30"/>
                      <a:gd name="T7" fmla="*/ 20 h 21"/>
                      <a:gd name="T8" fmla="*/ 4 w 30"/>
                      <a:gd name="T9" fmla="*/ 19 h 21"/>
                      <a:gd name="T10" fmla="*/ 3 w 30"/>
                      <a:gd name="T11" fmla="*/ 18 h 21"/>
                      <a:gd name="T12" fmla="*/ 2 w 30"/>
                      <a:gd name="T13" fmla="*/ 17 h 21"/>
                      <a:gd name="T14" fmla="*/ 1 w 30"/>
                      <a:gd name="T15" fmla="*/ 16 h 21"/>
                      <a:gd name="T16" fmla="*/ 1 w 30"/>
                      <a:gd name="T17" fmla="*/ 14 h 21"/>
                      <a:gd name="T18" fmla="*/ 0 w 30"/>
                      <a:gd name="T19" fmla="*/ 13 h 21"/>
                      <a:gd name="T20" fmla="*/ 0 w 30"/>
                      <a:gd name="T21" fmla="*/ 12 h 21"/>
                      <a:gd name="T22" fmla="*/ 0 w 30"/>
                      <a:gd name="T23" fmla="*/ 10 h 21"/>
                      <a:gd name="T24" fmla="*/ 0 w 30"/>
                      <a:gd name="T25" fmla="*/ 8 h 21"/>
                      <a:gd name="T26" fmla="*/ 0 w 30"/>
                      <a:gd name="T27" fmla="*/ 7 h 21"/>
                      <a:gd name="T28" fmla="*/ 0 w 30"/>
                      <a:gd name="T29" fmla="*/ 5 h 21"/>
                      <a:gd name="T30" fmla="*/ 1 w 30"/>
                      <a:gd name="T31" fmla="*/ 4 h 21"/>
                      <a:gd name="T32" fmla="*/ 2 w 30"/>
                      <a:gd name="T33" fmla="*/ 3 h 21"/>
                      <a:gd name="T34" fmla="*/ 3 w 30"/>
                      <a:gd name="T35" fmla="*/ 2 h 21"/>
                      <a:gd name="T36" fmla="*/ 4 w 30"/>
                      <a:gd name="T37" fmla="*/ 1 h 21"/>
                      <a:gd name="T38" fmla="*/ 5 w 30"/>
                      <a:gd name="T39" fmla="*/ 0 h 21"/>
                      <a:gd name="T40" fmla="*/ 6 w 30"/>
                      <a:gd name="T41" fmla="*/ 0 h 21"/>
                      <a:gd name="T42" fmla="*/ 7 w 30"/>
                      <a:gd name="T43" fmla="*/ 0 h 21"/>
                      <a:gd name="T44" fmla="*/ 8 w 30"/>
                      <a:gd name="T45" fmla="*/ 0 h 21"/>
                      <a:gd name="T46" fmla="*/ 10 w 30"/>
                      <a:gd name="T47" fmla="*/ 0 h 21"/>
                      <a:gd name="T48" fmla="*/ 29 w 30"/>
                      <a:gd name="T49" fmla="*/ 0 h 2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0"/>
                      <a:gd name="T76" fmla="*/ 0 h 21"/>
                      <a:gd name="T77" fmla="*/ 30 w 30"/>
                      <a:gd name="T78" fmla="*/ 21 h 2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0" h="21">
                        <a:moveTo>
                          <a:pt x="29" y="20"/>
                        </a:move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5" y="20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7"/>
                        </a:lnTo>
                        <a:lnTo>
                          <a:pt x="1" y="16"/>
                        </a:lnTo>
                        <a:lnTo>
                          <a:pt x="1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29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486"/>
                  <p:cNvSpPr>
                    <a:spLocks/>
                  </p:cNvSpPr>
                  <p:nvPr/>
                </p:nvSpPr>
                <p:spPr bwMode="auto">
                  <a:xfrm>
                    <a:off x="3685" y="2693"/>
                    <a:ext cx="17" cy="86"/>
                  </a:xfrm>
                  <a:custGeom>
                    <a:avLst/>
                    <a:gdLst>
                      <a:gd name="T0" fmla="*/ 16 w 17"/>
                      <a:gd name="T1" fmla="*/ 0 h 86"/>
                      <a:gd name="T2" fmla="*/ 0 w 17"/>
                      <a:gd name="T3" fmla="*/ 85 h 86"/>
                      <a:gd name="T4" fmla="*/ 16 w 17"/>
                      <a:gd name="T5" fmla="*/ 85 h 86"/>
                      <a:gd name="T6" fmla="*/ 16 w 17"/>
                      <a:gd name="T7" fmla="*/ 0 h 8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86"/>
                      <a:gd name="T14" fmla="*/ 17 w 17"/>
                      <a:gd name="T15" fmla="*/ 86 h 8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86">
                        <a:moveTo>
                          <a:pt x="16" y="0"/>
                        </a:moveTo>
                        <a:lnTo>
                          <a:pt x="0" y="85"/>
                        </a:lnTo>
                        <a:lnTo>
                          <a:pt x="16" y="85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B5B5B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487"/>
                  <p:cNvSpPr>
                    <a:spLocks/>
                  </p:cNvSpPr>
                  <p:nvPr/>
                </p:nvSpPr>
                <p:spPr bwMode="auto">
                  <a:xfrm>
                    <a:off x="3694" y="2693"/>
                    <a:ext cx="57" cy="86"/>
                  </a:xfrm>
                  <a:custGeom>
                    <a:avLst/>
                    <a:gdLst>
                      <a:gd name="T0" fmla="*/ 0 w 57"/>
                      <a:gd name="T1" fmla="*/ 85 h 86"/>
                      <a:gd name="T2" fmla="*/ 0 w 57"/>
                      <a:gd name="T3" fmla="*/ 0 h 86"/>
                      <a:gd name="T4" fmla="*/ 56 w 57"/>
                      <a:gd name="T5" fmla="*/ 0 h 86"/>
                      <a:gd name="T6" fmla="*/ 0 60000 65536"/>
                      <a:gd name="T7" fmla="*/ 0 60000 65536"/>
                      <a:gd name="T8" fmla="*/ 0 60000 65536"/>
                      <a:gd name="T9" fmla="*/ 0 w 57"/>
                      <a:gd name="T10" fmla="*/ 0 h 86"/>
                      <a:gd name="T11" fmla="*/ 57 w 57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" h="86">
                        <a:moveTo>
                          <a:pt x="0" y="85"/>
                        </a:moveTo>
                        <a:lnTo>
                          <a:pt x="0" y="0"/>
                        </a:lnTo>
                        <a:lnTo>
                          <a:pt x="56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Line 4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75" y="2744"/>
                    <a:ext cx="119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489"/>
                  <p:cNvSpPr>
                    <a:spLocks/>
                  </p:cNvSpPr>
                  <p:nvPr/>
                </p:nvSpPr>
                <p:spPr bwMode="auto">
                  <a:xfrm>
                    <a:off x="3573" y="2702"/>
                    <a:ext cx="122" cy="77"/>
                  </a:xfrm>
                  <a:custGeom>
                    <a:avLst/>
                    <a:gdLst>
                      <a:gd name="T0" fmla="*/ 0 w 122"/>
                      <a:gd name="T1" fmla="*/ 76 h 77"/>
                      <a:gd name="T2" fmla="*/ 0 w 122"/>
                      <a:gd name="T3" fmla="*/ 0 h 77"/>
                      <a:gd name="T4" fmla="*/ 121 w 122"/>
                      <a:gd name="T5" fmla="*/ 0 h 77"/>
                      <a:gd name="T6" fmla="*/ 0 60000 65536"/>
                      <a:gd name="T7" fmla="*/ 0 60000 65536"/>
                      <a:gd name="T8" fmla="*/ 0 60000 65536"/>
                      <a:gd name="T9" fmla="*/ 0 w 122"/>
                      <a:gd name="T10" fmla="*/ 0 h 77"/>
                      <a:gd name="T11" fmla="*/ 122 w 122"/>
                      <a:gd name="T12" fmla="*/ 77 h 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2" h="77">
                        <a:moveTo>
                          <a:pt x="0" y="76"/>
                        </a:moveTo>
                        <a:lnTo>
                          <a:pt x="0" y="0"/>
                        </a:lnTo>
                        <a:lnTo>
                          <a:pt x="12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Line 49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Line 49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9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35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0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6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3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4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3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502"/>
                  <p:cNvSpPr>
                    <a:spLocks/>
                  </p:cNvSpPr>
                  <p:nvPr/>
                </p:nvSpPr>
                <p:spPr bwMode="auto">
                  <a:xfrm>
                    <a:off x="3594" y="2712"/>
                    <a:ext cx="77" cy="23"/>
                  </a:xfrm>
                  <a:custGeom>
                    <a:avLst/>
                    <a:gdLst>
                      <a:gd name="T0" fmla="*/ 0 w 77"/>
                      <a:gd name="T1" fmla="*/ 22 h 23"/>
                      <a:gd name="T2" fmla="*/ 0 w 77"/>
                      <a:gd name="T3" fmla="*/ 0 h 23"/>
                      <a:gd name="T4" fmla="*/ 76 w 77"/>
                      <a:gd name="T5" fmla="*/ 0 h 23"/>
                      <a:gd name="T6" fmla="*/ 76 w 77"/>
                      <a:gd name="T7" fmla="*/ 22 h 23"/>
                      <a:gd name="T8" fmla="*/ 0 w 77"/>
                      <a:gd name="T9" fmla="*/ 22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23"/>
                      <a:gd name="T17" fmla="*/ 77 w 77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23">
                        <a:moveTo>
                          <a:pt x="0" y="22"/>
                        </a:moveTo>
                        <a:lnTo>
                          <a:pt x="0" y="0"/>
                        </a:lnTo>
                        <a:lnTo>
                          <a:pt x="76" y="0"/>
                        </a:lnTo>
                        <a:lnTo>
                          <a:pt x="76" y="22"/>
                        </a:lnTo>
                        <a:lnTo>
                          <a:pt x="0" y="22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503"/>
                  <p:cNvSpPr>
                    <a:spLocks/>
                  </p:cNvSpPr>
                  <p:nvPr/>
                </p:nvSpPr>
                <p:spPr bwMode="auto">
                  <a:xfrm>
                    <a:off x="3597" y="2718"/>
                    <a:ext cx="72" cy="17"/>
                  </a:xfrm>
                  <a:custGeom>
                    <a:avLst/>
                    <a:gdLst>
                      <a:gd name="T0" fmla="*/ 0 w 72"/>
                      <a:gd name="T1" fmla="*/ 16 h 17"/>
                      <a:gd name="T2" fmla="*/ 0 w 72"/>
                      <a:gd name="T3" fmla="*/ 0 h 17"/>
                      <a:gd name="T4" fmla="*/ 71 w 72"/>
                      <a:gd name="T5" fmla="*/ 0 h 17"/>
                      <a:gd name="T6" fmla="*/ 71 w 72"/>
                      <a:gd name="T7" fmla="*/ 16 h 17"/>
                      <a:gd name="T8" fmla="*/ 0 w 72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7"/>
                      <a:gd name="T17" fmla="*/ 72 w 72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504"/>
                  <p:cNvSpPr>
                    <a:spLocks/>
                  </p:cNvSpPr>
                  <p:nvPr/>
                </p:nvSpPr>
                <p:spPr bwMode="auto">
                  <a:xfrm>
                    <a:off x="3611" y="2715"/>
                    <a:ext cx="41" cy="17"/>
                  </a:xfrm>
                  <a:custGeom>
                    <a:avLst/>
                    <a:gdLst>
                      <a:gd name="T0" fmla="*/ 0 w 41"/>
                      <a:gd name="T1" fmla="*/ 16 h 17"/>
                      <a:gd name="T2" fmla="*/ 0 w 41"/>
                      <a:gd name="T3" fmla="*/ 0 h 17"/>
                      <a:gd name="T4" fmla="*/ 40 w 41"/>
                      <a:gd name="T5" fmla="*/ 0 h 17"/>
                      <a:gd name="T6" fmla="*/ 40 w 41"/>
                      <a:gd name="T7" fmla="*/ 16 h 17"/>
                      <a:gd name="T8" fmla="*/ 0 w 41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17"/>
                      <a:gd name="T17" fmla="*/ 41 w 4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40" y="0"/>
                        </a:ln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505"/>
                  <p:cNvSpPr>
                    <a:spLocks/>
                  </p:cNvSpPr>
                  <p:nvPr/>
                </p:nvSpPr>
                <p:spPr bwMode="auto">
                  <a:xfrm>
                    <a:off x="3611" y="2724"/>
                    <a:ext cx="41" cy="17"/>
                  </a:xfrm>
                  <a:custGeom>
                    <a:avLst/>
                    <a:gdLst>
                      <a:gd name="T0" fmla="*/ 40 w 41"/>
                      <a:gd name="T1" fmla="*/ 0 h 17"/>
                      <a:gd name="T2" fmla="*/ 40 w 41"/>
                      <a:gd name="T3" fmla="*/ 16 h 17"/>
                      <a:gd name="T4" fmla="*/ 0 w 41"/>
                      <a:gd name="T5" fmla="*/ 16 h 17"/>
                      <a:gd name="T6" fmla="*/ 0 60000 65536"/>
                      <a:gd name="T7" fmla="*/ 0 60000 65536"/>
                      <a:gd name="T8" fmla="*/ 0 60000 65536"/>
                      <a:gd name="T9" fmla="*/ 0 w 41"/>
                      <a:gd name="T10" fmla="*/ 0 h 17"/>
                      <a:gd name="T11" fmla="*/ 41 w 41"/>
                      <a:gd name="T12" fmla="*/ 17 h 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" h="17">
                        <a:moveTo>
                          <a:pt x="40" y="0"/>
                        </a:move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 506"/>
                  <p:cNvSpPr>
                    <a:spLocks/>
                  </p:cNvSpPr>
                  <p:nvPr/>
                </p:nvSpPr>
                <p:spPr bwMode="auto">
                  <a:xfrm>
                    <a:off x="3604" y="2729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0 h 17"/>
                      <a:gd name="T4" fmla="*/ 16 w 17"/>
                      <a:gd name="T5" fmla="*/ 0 h 17"/>
                      <a:gd name="T6" fmla="*/ 16 w 17"/>
                      <a:gd name="T7" fmla="*/ 16 h 17"/>
                      <a:gd name="T8" fmla="*/ 0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507"/>
                  <p:cNvSpPr>
                    <a:spLocks/>
                  </p:cNvSpPr>
                  <p:nvPr/>
                </p:nvSpPr>
                <p:spPr bwMode="auto">
                  <a:xfrm>
                    <a:off x="3654" y="2729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0 h 17"/>
                      <a:gd name="T4" fmla="*/ 16 w 17"/>
                      <a:gd name="T5" fmla="*/ 0 h 17"/>
                      <a:gd name="T6" fmla="*/ 16 w 17"/>
                      <a:gd name="T7" fmla="*/ 16 h 17"/>
                      <a:gd name="T8" fmla="*/ 0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508"/>
                  <p:cNvSpPr>
                    <a:spLocks/>
                  </p:cNvSpPr>
                  <p:nvPr/>
                </p:nvSpPr>
                <p:spPr bwMode="auto">
                  <a:xfrm>
                    <a:off x="3723" y="2715"/>
                    <a:ext cx="17" cy="19"/>
                  </a:xfrm>
                  <a:custGeom>
                    <a:avLst/>
                    <a:gdLst>
                      <a:gd name="T0" fmla="*/ 16 w 17"/>
                      <a:gd name="T1" fmla="*/ 0 h 19"/>
                      <a:gd name="T2" fmla="*/ 16 w 17"/>
                      <a:gd name="T3" fmla="*/ 18 h 19"/>
                      <a:gd name="T4" fmla="*/ 7 w 17"/>
                      <a:gd name="T5" fmla="*/ 18 h 19"/>
                      <a:gd name="T6" fmla="*/ 6 w 17"/>
                      <a:gd name="T7" fmla="*/ 18 h 19"/>
                      <a:gd name="T8" fmla="*/ 5 w 17"/>
                      <a:gd name="T9" fmla="*/ 17 h 19"/>
                      <a:gd name="T10" fmla="*/ 4 w 17"/>
                      <a:gd name="T11" fmla="*/ 16 h 19"/>
                      <a:gd name="T12" fmla="*/ 3 w 17"/>
                      <a:gd name="T13" fmla="*/ 16 h 19"/>
                      <a:gd name="T14" fmla="*/ 2 w 17"/>
                      <a:gd name="T15" fmla="*/ 15 h 19"/>
                      <a:gd name="T16" fmla="*/ 1 w 17"/>
                      <a:gd name="T17" fmla="*/ 14 h 19"/>
                      <a:gd name="T18" fmla="*/ 0 w 17"/>
                      <a:gd name="T19" fmla="*/ 12 h 19"/>
                      <a:gd name="T20" fmla="*/ 0 w 17"/>
                      <a:gd name="T21" fmla="*/ 11 h 19"/>
                      <a:gd name="T22" fmla="*/ 0 w 17"/>
                      <a:gd name="T23" fmla="*/ 10 h 19"/>
                      <a:gd name="T24" fmla="*/ 0 w 17"/>
                      <a:gd name="T25" fmla="*/ 8 h 19"/>
                      <a:gd name="T26" fmla="*/ 0 w 17"/>
                      <a:gd name="T27" fmla="*/ 6 h 19"/>
                      <a:gd name="T28" fmla="*/ 0 w 17"/>
                      <a:gd name="T29" fmla="*/ 5 h 19"/>
                      <a:gd name="T30" fmla="*/ 0 w 17"/>
                      <a:gd name="T31" fmla="*/ 4 h 19"/>
                      <a:gd name="T32" fmla="*/ 1 w 17"/>
                      <a:gd name="T33" fmla="*/ 3 h 19"/>
                      <a:gd name="T34" fmla="*/ 2 w 17"/>
                      <a:gd name="T35" fmla="*/ 2 h 19"/>
                      <a:gd name="T36" fmla="*/ 3 w 17"/>
                      <a:gd name="T37" fmla="*/ 1 h 19"/>
                      <a:gd name="T38" fmla="*/ 4 w 17"/>
                      <a:gd name="T39" fmla="*/ 0 h 19"/>
                      <a:gd name="T40" fmla="*/ 5 w 17"/>
                      <a:gd name="T41" fmla="*/ 0 h 19"/>
                      <a:gd name="T42" fmla="*/ 7 w 17"/>
                      <a:gd name="T43" fmla="*/ 0 h 19"/>
                      <a:gd name="T44" fmla="*/ 16 w 17"/>
                      <a:gd name="T45" fmla="*/ 0 h 1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"/>
                      <a:gd name="T70" fmla="*/ 0 h 19"/>
                      <a:gd name="T71" fmla="*/ 17 w 17"/>
                      <a:gd name="T72" fmla="*/ 19 h 1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" h="19">
                        <a:moveTo>
                          <a:pt x="16" y="0"/>
                        </a:moveTo>
                        <a:lnTo>
                          <a:pt x="16" y="18"/>
                        </a:lnTo>
                        <a:lnTo>
                          <a:pt x="7" y="18"/>
                        </a:lnTo>
                        <a:lnTo>
                          <a:pt x="6" y="18"/>
                        </a:lnTo>
                        <a:lnTo>
                          <a:pt x="5" y="17"/>
                        </a:lnTo>
                        <a:lnTo>
                          <a:pt x="4" y="16"/>
                        </a:lnTo>
                        <a:lnTo>
                          <a:pt x="3" y="16"/>
                        </a:lnTo>
                        <a:lnTo>
                          <a:pt x="2" y="15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509"/>
                  <p:cNvSpPr>
                    <a:spLocks/>
                  </p:cNvSpPr>
                  <p:nvPr/>
                </p:nvSpPr>
                <p:spPr bwMode="auto">
                  <a:xfrm>
                    <a:off x="3409" y="2765"/>
                    <a:ext cx="78" cy="17"/>
                  </a:xfrm>
                  <a:custGeom>
                    <a:avLst/>
                    <a:gdLst>
                      <a:gd name="T0" fmla="*/ 0 w 78"/>
                      <a:gd name="T1" fmla="*/ 16 h 17"/>
                      <a:gd name="T2" fmla="*/ 0 w 78"/>
                      <a:gd name="T3" fmla="*/ 0 h 17"/>
                      <a:gd name="T4" fmla="*/ 71 w 78"/>
                      <a:gd name="T5" fmla="*/ 0 h 17"/>
                      <a:gd name="T6" fmla="*/ 77 w 78"/>
                      <a:gd name="T7" fmla="*/ 16 h 17"/>
                      <a:gd name="T8" fmla="*/ 0 w 78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17"/>
                      <a:gd name="T17" fmla="*/ 78 w 7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7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" name="Line 51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7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512"/>
                  <p:cNvSpPr>
                    <a:spLocks/>
                  </p:cNvSpPr>
                  <p:nvPr/>
                </p:nvSpPr>
                <p:spPr bwMode="auto">
                  <a:xfrm>
                    <a:off x="3357" y="2768"/>
                    <a:ext cx="436" cy="86"/>
                  </a:xfrm>
                  <a:custGeom>
                    <a:avLst/>
                    <a:gdLst>
                      <a:gd name="T0" fmla="*/ 16 w 436"/>
                      <a:gd name="T1" fmla="*/ 0 h 86"/>
                      <a:gd name="T2" fmla="*/ 403 w 436"/>
                      <a:gd name="T3" fmla="*/ 0 h 86"/>
                      <a:gd name="T4" fmla="*/ 435 w 436"/>
                      <a:gd name="T5" fmla="*/ 68 h 86"/>
                      <a:gd name="T6" fmla="*/ 433 w 436"/>
                      <a:gd name="T7" fmla="*/ 79 h 86"/>
                      <a:gd name="T8" fmla="*/ 430 w 436"/>
                      <a:gd name="T9" fmla="*/ 85 h 86"/>
                      <a:gd name="T10" fmla="*/ 5 w 436"/>
                      <a:gd name="T11" fmla="*/ 85 h 86"/>
                      <a:gd name="T12" fmla="*/ 0 w 436"/>
                      <a:gd name="T13" fmla="*/ 73 h 86"/>
                      <a:gd name="T14" fmla="*/ 0 w 436"/>
                      <a:gd name="T15" fmla="*/ 66 h 86"/>
                      <a:gd name="T16" fmla="*/ 16 w 436"/>
                      <a:gd name="T17" fmla="*/ 0 h 8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36"/>
                      <a:gd name="T28" fmla="*/ 0 h 86"/>
                      <a:gd name="T29" fmla="*/ 436 w 436"/>
                      <a:gd name="T30" fmla="*/ 86 h 8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36" h="86">
                        <a:moveTo>
                          <a:pt x="16" y="0"/>
                        </a:moveTo>
                        <a:lnTo>
                          <a:pt x="403" y="0"/>
                        </a:lnTo>
                        <a:lnTo>
                          <a:pt x="435" y="68"/>
                        </a:lnTo>
                        <a:lnTo>
                          <a:pt x="433" y="79"/>
                        </a:lnTo>
                        <a:lnTo>
                          <a:pt x="430" y="85"/>
                        </a:lnTo>
                        <a:lnTo>
                          <a:pt x="5" y="85"/>
                        </a:lnTo>
                        <a:lnTo>
                          <a:pt x="0" y="73"/>
                        </a:lnTo>
                        <a:lnTo>
                          <a:pt x="0" y="6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513"/>
                  <p:cNvSpPr>
                    <a:spLocks/>
                  </p:cNvSpPr>
                  <p:nvPr/>
                </p:nvSpPr>
                <p:spPr bwMode="auto">
                  <a:xfrm>
                    <a:off x="3378" y="2798"/>
                    <a:ext cx="235" cy="28"/>
                  </a:xfrm>
                  <a:custGeom>
                    <a:avLst/>
                    <a:gdLst>
                      <a:gd name="T0" fmla="*/ 0 w 235"/>
                      <a:gd name="T1" fmla="*/ 27 h 28"/>
                      <a:gd name="T2" fmla="*/ 5 w 235"/>
                      <a:gd name="T3" fmla="*/ 0 h 28"/>
                      <a:gd name="T4" fmla="*/ 230 w 235"/>
                      <a:gd name="T5" fmla="*/ 0 h 28"/>
                      <a:gd name="T6" fmla="*/ 234 w 235"/>
                      <a:gd name="T7" fmla="*/ 27 h 28"/>
                      <a:gd name="T8" fmla="*/ 0 w 235"/>
                      <a:gd name="T9" fmla="*/ 27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5"/>
                      <a:gd name="T16" fmla="*/ 0 h 28"/>
                      <a:gd name="T17" fmla="*/ 235 w 235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5" h="28">
                        <a:moveTo>
                          <a:pt x="0" y="27"/>
                        </a:moveTo>
                        <a:lnTo>
                          <a:pt x="5" y="0"/>
                        </a:lnTo>
                        <a:lnTo>
                          <a:pt x="230" y="0"/>
                        </a:lnTo>
                        <a:lnTo>
                          <a:pt x="234" y="27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514"/>
                  <p:cNvSpPr>
                    <a:spLocks/>
                  </p:cNvSpPr>
                  <p:nvPr/>
                </p:nvSpPr>
                <p:spPr bwMode="auto">
                  <a:xfrm>
                    <a:off x="3385" y="2781"/>
                    <a:ext cx="295" cy="17"/>
                  </a:xfrm>
                  <a:custGeom>
                    <a:avLst/>
                    <a:gdLst>
                      <a:gd name="T0" fmla="*/ 0 w 295"/>
                      <a:gd name="T1" fmla="*/ 16 h 17"/>
                      <a:gd name="T2" fmla="*/ 294 w 295"/>
                      <a:gd name="T3" fmla="*/ 15 h 17"/>
                      <a:gd name="T4" fmla="*/ 291 w 295"/>
                      <a:gd name="T5" fmla="*/ 0 h 17"/>
                      <a:gd name="T6" fmla="*/ 2 w 295"/>
                      <a:gd name="T7" fmla="*/ 0 h 17"/>
                      <a:gd name="T8" fmla="*/ 0 w 295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5"/>
                      <a:gd name="T16" fmla="*/ 0 h 17"/>
                      <a:gd name="T17" fmla="*/ 295 w 29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5" h="17">
                        <a:moveTo>
                          <a:pt x="0" y="16"/>
                        </a:moveTo>
                        <a:lnTo>
                          <a:pt x="294" y="15"/>
                        </a:lnTo>
                        <a:lnTo>
                          <a:pt x="291" y="0"/>
                        </a:lnTo>
                        <a:lnTo>
                          <a:pt x="2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515"/>
                  <p:cNvSpPr>
                    <a:spLocks/>
                  </p:cNvSpPr>
                  <p:nvPr/>
                </p:nvSpPr>
                <p:spPr bwMode="auto">
                  <a:xfrm>
                    <a:off x="3695" y="2798"/>
                    <a:ext cx="73" cy="30"/>
                  </a:xfrm>
                  <a:custGeom>
                    <a:avLst/>
                    <a:gdLst>
                      <a:gd name="T0" fmla="*/ 8 w 73"/>
                      <a:gd name="T1" fmla="*/ 29 h 30"/>
                      <a:gd name="T2" fmla="*/ 0 w 73"/>
                      <a:gd name="T3" fmla="*/ 0 h 30"/>
                      <a:gd name="T4" fmla="*/ 59 w 73"/>
                      <a:gd name="T5" fmla="*/ 0 h 30"/>
                      <a:gd name="T6" fmla="*/ 72 w 73"/>
                      <a:gd name="T7" fmla="*/ 29 h 30"/>
                      <a:gd name="T8" fmla="*/ 8 w 73"/>
                      <a:gd name="T9" fmla="*/ 29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30"/>
                      <a:gd name="T17" fmla="*/ 73 w 73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30">
                        <a:moveTo>
                          <a:pt x="8" y="29"/>
                        </a:moveTo>
                        <a:lnTo>
                          <a:pt x="0" y="0"/>
                        </a:lnTo>
                        <a:lnTo>
                          <a:pt x="59" y="0"/>
                        </a:lnTo>
                        <a:lnTo>
                          <a:pt x="72" y="29"/>
                        </a:lnTo>
                        <a:lnTo>
                          <a:pt x="8" y="29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516"/>
                  <p:cNvSpPr>
                    <a:spLocks/>
                  </p:cNvSpPr>
                  <p:nvPr/>
                </p:nvSpPr>
                <p:spPr bwMode="auto">
                  <a:xfrm>
                    <a:off x="3689" y="2781"/>
                    <a:ext cx="64" cy="17"/>
                  </a:xfrm>
                  <a:custGeom>
                    <a:avLst/>
                    <a:gdLst>
                      <a:gd name="T0" fmla="*/ 0 w 64"/>
                      <a:gd name="T1" fmla="*/ 0 h 17"/>
                      <a:gd name="T2" fmla="*/ 59 w 64"/>
                      <a:gd name="T3" fmla="*/ 1 h 17"/>
                      <a:gd name="T4" fmla="*/ 63 w 64"/>
                      <a:gd name="T5" fmla="*/ 16 h 17"/>
                      <a:gd name="T6" fmla="*/ 2 w 64"/>
                      <a:gd name="T7" fmla="*/ 16 h 17"/>
                      <a:gd name="T8" fmla="*/ 0 w 64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17"/>
                      <a:gd name="T17" fmla="*/ 64 w 6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17">
                        <a:moveTo>
                          <a:pt x="0" y="0"/>
                        </a:moveTo>
                        <a:lnTo>
                          <a:pt x="59" y="1"/>
                        </a:lnTo>
                        <a:lnTo>
                          <a:pt x="63" y="16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517"/>
                  <p:cNvSpPr>
                    <a:spLocks/>
                  </p:cNvSpPr>
                  <p:nvPr/>
                </p:nvSpPr>
                <p:spPr bwMode="auto">
                  <a:xfrm>
                    <a:off x="3625" y="2798"/>
                    <a:ext cx="61" cy="17"/>
                  </a:xfrm>
                  <a:custGeom>
                    <a:avLst/>
                    <a:gdLst>
                      <a:gd name="T0" fmla="*/ 0 w 61"/>
                      <a:gd name="T1" fmla="*/ 0 h 17"/>
                      <a:gd name="T2" fmla="*/ 57 w 61"/>
                      <a:gd name="T3" fmla="*/ 0 h 17"/>
                      <a:gd name="T4" fmla="*/ 60 w 61"/>
                      <a:gd name="T5" fmla="*/ 16 h 17"/>
                      <a:gd name="T6" fmla="*/ 0 w 61"/>
                      <a:gd name="T7" fmla="*/ 16 h 17"/>
                      <a:gd name="T8" fmla="*/ 0 w 61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17"/>
                      <a:gd name="T17" fmla="*/ 61 w 6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17">
                        <a:moveTo>
                          <a:pt x="0" y="0"/>
                        </a:moveTo>
                        <a:lnTo>
                          <a:pt x="57" y="0"/>
                        </a:lnTo>
                        <a:lnTo>
                          <a:pt x="60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518"/>
                  <p:cNvSpPr>
                    <a:spLocks/>
                  </p:cNvSpPr>
                  <p:nvPr/>
                </p:nvSpPr>
                <p:spPr bwMode="auto">
                  <a:xfrm>
                    <a:off x="3626" y="2817"/>
                    <a:ext cx="64" cy="17"/>
                  </a:xfrm>
                  <a:custGeom>
                    <a:avLst/>
                    <a:gdLst>
                      <a:gd name="T0" fmla="*/ 0 w 64"/>
                      <a:gd name="T1" fmla="*/ 0 h 17"/>
                      <a:gd name="T2" fmla="*/ 1 w 64"/>
                      <a:gd name="T3" fmla="*/ 16 h 17"/>
                      <a:gd name="T4" fmla="*/ 63 w 64"/>
                      <a:gd name="T5" fmla="*/ 16 h 17"/>
                      <a:gd name="T6" fmla="*/ 60 w 64"/>
                      <a:gd name="T7" fmla="*/ 0 h 17"/>
                      <a:gd name="T8" fmla="*/ 0 w 64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17"/>
                      <a:gd name="T17" fmla="*/ 64 w 6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17">
                        <a:moveTo>
                          <a:pt x="0" y="0"/>
                        </a:moveTo>
                        <a:lnTo>
                          <a:pt x="1" y="16"/>
                        </a:lnTo>
                        <a:lnTo>
                          <a:pt x="63" y="16"/>
                        </a:lnTo>
                        <a:lnTo>
                          <a:pt x="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519"/>
                  <p:cNvSpPr>
                    <a:spLocks/>
                  </p:cNvSpPr>
                  <p:nvPr/>
                </p:nvSpPr>
                <p:spPr bwMode="auto">
                  <a:xfrm>
                    <a:off x="3361" y="2841"/>
                    <a:ext cx="428" cy="17"/>
                  </a:xfrm>
                  <a:custGeom>
                    <a:avLst/>
                    <a:gdLst>
                      <a:gd name="T0" fmla="*/ 0 w 428"/>
                      <a:gd name="T1" fmla="*/ 0 h 17"/>
                      <a:gd name="T2" fmla="*/ 427 w 428"/>
                      <a:gd name="T3" fmla="*/ 0 h 17"/>
                      <a:gd name="T4" fmla="*/ 425 w 428"/>
                      <a:gd name="T5" fmla="*/ 13 h 17"/>
                      <a:gd name="T6" fmla="*/ 423 w 428"/>
                      <a:gd name="T7" fmla="*/ 16 h 17"/>
                      <a:gd name="T8" fmla="*/ 4 w 428"/>
                      <a:gd name="T9" fmla="*/ 16 h 17"/>
                      <a:gd name="T10" fmla="*/ 2 w 428"/>
                      <a:gd name="T11" fmla="*/ 13 h 17"/>
                      <a:gd name="T12" fmla="*/ 0 w 428"/>
                      <a:gd name="T13" fmla="*/ 0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28"/>
                      <a:gd name="T22" fmla="*/ 0 h 17"/>
                      <a:gd name="T23" fmla="*/ 428 w 428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28" h="17">
                        <a:moveTo>
                          <a:pt x="0" y="0"/>
                        </a:moveTo>
                        <a:lnTo>
                          <a:pt x="427" y="0"/>
                        </a:lnTo>
                        <a:lnTo>
                          <a:pt x="425" y="13"/>
                        </a:lnTo>
                        <a:lnTo>
                          <a:pt x="423" y="16"/>
                        </a:lnTo>
                        <a:lnTo>
                          <a:pt x="4" y="16"/>
                        </a:lnTo>
                        <a:lnTo>
                          <a:pt x="2" y="1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7A7A7A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849"/>
                    <a:ext cx="427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521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184" cy="31"/>
                  </a:xfrm>
                  <a:custGeom>
                    <a:avLst/>
                    <a:gdLst>
                      <a:gd name="T0" fmla="*/ 9 w 184"/>
                      <a:gd name="T1" fmla="*/ 0 h 31"/>
                      <a:gd name="T2" fmla="*/ 165 w 184"/>
                      <a:gd name="T3" fmla="*/ 0 h 31"/>
                      <a:gd name="T4" fmla="*/ 183 w 184"/>
                      <a:gd name="T5" fmla="*/ 25 h 31"/>
                      <a:gd name="T6" fmla="*/ 183 w 184"/>
                      <a:gd name="T7" fmla="*/ 30 h 31"/>
                      <a:gd name="T8" fmla="*/ 0 w 184"/>
                      <a:gd name="T9" fmla="*/ 30 h 31"/>
                      <a:gd name="T10" fmla="*/ 0 w 184"/>
                      <a:gd name="T11" fmla="*/ 27 h 31"/>
                      <a:gd name="T12" fmla="*/ 9 w 184"/>
                      <a:gd name="T13" fmla="*/ 0 h 3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4"/>
                      <a:gd name="T22" fmla="*/ 0 h 31"/>
                      <a:gd name="T23" fmla="*/ 184 w 184"/>
                      <a:gd name="T24" fmla="*/ 31 h 3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4" h="31">
                        <a:moveTo>
                          <a:pt x="9" y="0"/>
                        </a:moveTo>
                        <a:lnTo>
                          <a:pt x="165" y="0"/>
                        </a:lnTo>
                        <a:lnTo>
                          <a:pt x="183" y="25"/>
                        </a:lnTo>
                        <a:lnTo>
                          <a:pt x="183" y="30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522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86" cy="28"/>
                  </a:xfrm>
                  <a:custGeom>
                    <a:avLst/>
                    <a:gdLst>
                      <a:gd name="T0" fmla="*/ 0 w 86"/>
                      <a:gd name="T1" fmla="*/ 27 h 28"/>
                      <a:gd name="T2" fmla="*/ 78 w 86"/>
                      <a:gd name="T3" fmla="*/ 27 h 28"/>
                      <a:gd name="T4" fmla="*/ 85 w 86"/>
                      <a:gd name="T5" fmla="*/ 15 h 28"/>
                      <a:gd name="T6" fmla="*/ 85 w 86"/>
                      <a:gd name="T7" fmla="*/ 0 h 28"/>
                      <a:gd name="T8" fmla="*/ 10 w 86"/>
                      <a:gd name="T9" fmla="*/ 0 h 28"/>
                      <a:gd name="T10" fmla="*/ 0 w 86"/>
                      <a:gd name="T11" fmla="*/ 27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6"/>
                      <a:gd name="T19" fmla="*/ 0 h 28"/>
                      <a:gd name="T20" fmla="*/ 86 w 86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6" h="28">
                        <a:moveTo>
                          <a:pt x="0" y="27"/>
                        </a:moveTo>
                        <a:lnTo>
                          <a:pt x="78" y="27"/>
                        </a:lnTo>
                        <a:lnTo>
                          <a:pt x="85" y="15"/>
                        </a:lnTo>
                        <a:lnTo>
                          <a:pt x="85" y="0"/>
                        </a:lnTo>
                        <a:lnTo>
                          <a:pt x="10" y="0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523"/>
                  <p:cNvSpPr>
                    <a:spLocks/>
                  </p:cNvSpPr>
                  <p:nvPr/>
                </p:nvSpPr>
                <p:spPr bwMode="auto">
                  <a:xfrm>
                    <a:off x="3514" y="2644"/>
                    <a:ext cx="119" cy="35"/>
                  </a:xfrm>
                  <a:custGeom>
                    <a:avLst/>
                    <a:gdLst>
                      <a:gd name="T0" fmla="*/ 5 w 119"/>
                      <a:gd name="T1" fmla="*/ 0 h 35"/>
                      <a:gd name="T2" fmla="*/ 111 w 119"/>
                      <a:gd name="T3" fmla="*/ 2 h 35"/>
                      <a:gd name="T4" fmla="*/ 111 w 119"/>
                      <a:gd name="T5" fmla="*/ 5 h 35"/>
                      <a:gd name="T6" fmla="*/ 118 w 119"/>
                      <a:gd name="T7" fmla="*/ 22 h 35"/>
                      <a:gd name="T8" fmla="*/ 112 w 119"/>
                      <a:gd name="T9" fmla="*/ 24 h 35"/>
                      <a:gd name="T10" fmla="*/ 107 w 119"/>
                      <a:gd name="T11" fmla="*/ 26 h 35"/>
                      <a:gd name="T12" fmla="*/ 101 w 119"/>
                      <a:gd name="T13" fmla="*/ 28 h 35"/>
                      <a:gd name="T14" fmla="*/ 95 w 119"/>
                      <a:gd name="T15" fmla="*/ 30 h 35"/>
                      <a:gd name="T16" fmla="*/ 89 w 119"/>
                      <a:gd name="T17" fmla="*/ 31 h 35"/>
                      <a:gd name="T18" fmla="*/ 83 w 119"/>
                      <a:gd name="T19" fmla="*/ 32 h 35"/>
                      <a:gd name="T20" fmla="*/ 77 w 119"/>
                      <a:gd name="T21" fmla="*/ 32 h 35"/>
                      <a:gd name="T22" fmla="*/ 71 w 119"/>
                      <a:gd name="T23" fmla="*/ 33 h 35"/>
                      <a:gd name="T24" fmla="*/ 65 w 119"/>
                      <a:gd name="T25" fmla="*/ 34 h 35"/>
                      <a:gd name="T26" fmla="*/ 59 w 119"/>
                      <a:gd name="T27" fmla="*/ 34 h 35"/>
                      <a:gd name="T28" fmla="*/ 53 w 119"/>
                      <a:gd name="T29" fmla="*/ 34 h 35"/>
                      <a:gd name="T30" fmla="*/ 47 w 119"/>
                      <a:gd name="T31" fmla="*/ 33 h 35"/>
                      <a:gd name="T32" fmla="*/ 41 w 119"/>
                      <a:gd name="T33" fmla="*/ 32 h 35"/>
                      <a:gd name="T34" fmla="*/ 35 w 119"/>
                      <a:gd name="T35" fmla="*/ 31 h 35"/>
                      <a:gd name="T36" fmla="*/ 29 w 119"/>
                      <a:gd name="T37" fmla="*/ 30 h 35"/>
                      <a:gd name="T38" fmla="*/ 23 w 119"/>
                      <a:gd name="T39" fmla="*/ 29 h 35"/>
                      <a:gd name="T40" fmla="*/ 17 w 119"/>
                      <a:gd name="T41" fmla="*/ 27 h 35"/>
                      <a:gd name="T42" fmla="*/ 11 w 119"/>
                      <a:gd name="T43" fmla="*/ 25 h 35"/>
                      <a:gd name="T44" fmla="*/ 5 w 119"/>
                      <a:gd name="T45" fmla="*/ 23 h 35"/>
                      <a:gd name="T46" fmla="*/ 0 w 119"/>
                      <a:gd name="T47" fmla="*/ 21 h 35"/>
                      <a:gd name="T48" fmla="*/ 5 w 119"/>
                      <a:gd name="T49" fmla="*/ 0 h 3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19"/>
                      <a:gd name="T76" fmla="*/ 0 h 35"/>
                      <a:gd name="T77" fmla="*/ 119 w 119"/>
                      <a:gd name="T78" fmla="*/ 35 h 3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19" h="35">
                        <a:moveTo>
                          <a:pt x="5" y="0"/>
                        </a:moveTo>
                        <a:lnTo>
                          <a:pt x="111" y="2"/>
                        </a:lnTo>
                        <a:lnTo>
                          <a:pt x="111" y="5"/>
                        </a:lnTo>
                        <a:lnTo>
                          <a:pt x="118" y="22"/>
                        </a:lnTo>
                        <a:lnTo>
                          <a:pt x="112" y="24"/>
                        </a:lnTo>
                        <a:lnTo>
                          <a:pt x="107" y="26"/>
                        </a:lnTo>
                        <a:lnTo>
                          <a:pt x="101" y="28"/>
                        </a:lnTo>
                        <a:lnTo>
                          <a:pt x="95" y="30"/>
                        </a:lnTo>
                        <a:lnTo>
                          <a:pt x="89" y="31"/>
                        </a:lnTo>
                        <a:lnTo>
                          <a:pt x="83" y="32"/>
                        </a:lnTo>
                        <a:lnTo>
                          <a:pt x="77" y="32"/>
                        </a:lnTo>
                        <a:lnTo>
                          <a:pt x="71" y="33"/>
                        </a:lnTo>
                        <a:lnTo>
                          <a:pt x="65" y="34"/>
                        </a:lnTo>
                        <a:lnTo>
                          <a:pt x="59" y="34"/>
                        </a:lnTo>
                        <a:lnTo>
                          <a:pt x="53" y="34"/>
                        </a:lnTo>
                        <a:lnTo>
                          <a:pt x="47" y="33"/>
                        </a:lnTo>
                        <a:lnTo>
                          <a:pt x="41" y="32"/>
                        </a:lnTo>
                        <a:lnTo>
                          <a:pt x="35" y="31"/>
                        </a:lnTo>
                        <a:lnTo>
                          <a:pt x="29" y="30"/>
                        </a:lnTo>
                        <a:lnTo>
                          <a:pt x="23" y="29"/>
                        </a:lnTo>
                        <a:lnTo>
                          <a:pt x="17" y="27"/>
                        </a:lnTo>
                        <a:lnTo>
                          <a:pt x="11" y="25"/>
                        </a:lnTo>
                        <a:lnTo>
                          <a:pt x="5" y="23"/>
                        </a:lnTo>
                        <a:lnTo>
                          <a:pt x="0" y="2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524"/>
                  <p:cNvSpPr>
                    <a:spLocks/>
                  </p:cNvSpPr>
                  <p:nvPr/>
                </p:nvSpPr>
                <p:spPr bwMode="auto">
                  <a:xfrm>
                    <a:off x="3502" y="2633"/>
                    <a:ext cx="147" cy="28"/>
                  </a:xfrm>
                  <a:custGeom>
                    <a:avLst/>
                    <a:gdLst>
                      <a:gd name="T0" fmla="*/ 0 w 147"/>
                      <a:gd name="T1" fmla="*/ 0 h 28"/>
                      <a:gd name="T2" fmla="*/ 146 w 147"/>
                      <a:gd name="T3" fmla="*/ 1 h 28"/>
                      <a:gd name="T4" fmla="*/ 123 w 147"/>
                      <a:gd name="T5" fmla="*/ 18 h 28"/>
                      <a:gd name="T6" fmla="*/ 117 w 147"/>
                      <a:gd name="T7" fmla="*/ 19 h 28"/>
                      <a:gd name="T8" fmla="*/ 109 w 147"/>
                      <a:gd name="T9" fmla="*/ 21 h 28"/>
                      <a:gd name="T10" fmla="*/ 99 w 147"/>
                      <a:gd name="T11" fmla="*/ 24 h 28"/>
                      <a:gd name="T12" fmla="*/ 92 w 147"/>
                      <a:gd name="T13" fmla="*/ 25 h 28"/>
                      <a:gd name="T14" fmla="*/ 83 w 147"/>
                      <a:gd name="T15" fmla="*/ 27 h 28"/>
                      <a:gd name="T16" fmla="*/ 74 w 147"/>
                      <a:gd name="T17" fmla="*/ 27 h 28"/>
                      <a:gd name="T18" fmla="*/ 66 w 147"/>
                      <a:gd name="T19" fmla="*/ 27 h 28"/>
                      <a:gd name="T20" fmla="*/ 57 w 147"/>
                      <a:gd name="T21" fmla="*/ 25 h 28"/>
                      <a:gd name="T22" fmla="*/ 49 w 147"/>
                      <a:gd name="T23" fmla="*/ 23 h 28"/>
                      <a:gd name="T24" fmla="*/ 40 w 147"/>
                      <a:gd name="T25" fmla="*/ 22 h 28"/>
                      <a:gd name="T26" fmla="*/ 32 w 147"/>
                      <a:gd name="T27" fmla="*/ 21 h 28"/>
                      <a:gd name="T28" fmla="*/ 23 w 147"/>
                      <a:gd name="T29" fmla="*/ 18 h 28"/>
                      <a:gd name="T30" fmla="*/ 15 w 147"/>
                      <a:gd name="T31" fmla="*/ 16 h 28"/>
                      <a:gd name="T32" fmla="*/ 0 w 147"/>
                      <a:gd name="T33" fmla="*/ 0 h 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47"/>
                      <a:gd name="T52" fmla="*/ 0 h 28"/>
                      <a:gd name="T53" fmla="*/ 147 w 147"/>
                      <a:gd name="T54" fmla="*/ 28 h 2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47" h="28">
                        <a:moveTo>
                          <a:pt x="0" y="0"/>
                        </a:moveTo>
                        <a:lnTo>
                          <a:pt x="146" y="1"/>
                        </a:lnTo>
                        <a:lnTo>
                          <a:pt x="123" y="18"/>
                        </a:lnTo>
                        <a:lnTo>
                          <a:pt x="117" y="19"/>
                        </a:lnTo>
                        <a:lnTo>
                          <a:pt x="109" y="21"/>
                        </a:lnTo>
                        <a:lnTo>
                          <a:pt x="99" y="24"/>
                        </a:lnTo>
                        <a:lnTo>
                          <a:pt x="92" y="25"/>
                        </a:lnTo>
                        <a:lnTo>
                          <a:pt x="83" y="27"/>
                        </a:lnTo>
                        <a:lnTo>
                          <a:pt x="74" y="27"/>
                        </a:lnTo>
                        <a:lnTo>
                          <a:pt x="66" y="27"/>
                        </a:lnTo>
                        <a:lnTo>
                          <a:pt x="57" y="25"/>
                        </a:lnTo>
                        <a:lnTo>
                          <a:pt x="49" y="23"/>
                        </a:lnTo>
                        <a:lnTo>
                          <a:pt x="40" y="22"/>
                        </a:lnTo>
                        <a:lnTo>
                          <a:pt x="32" y="21"/>
                        </a:lnTo>
                        <a:lnTo>
                          <a:pt x="23" y="18"/>
                        </a:lnTo>
                        <a:lnTo>
                          <a:pt x="15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525"/>
                  <p:cNvSpPr>
                    <a:spLocks/>
                  </p:cNvSpPr>
                  <p:nvPr/>
                </p:nvSpPr>
                <p:spPr bwMode="auto">
                  <a:xfrm>
                    <a:off x="3616" y="2643"/>
                    <a:ext cx="17" cy="17"/>
                  </a:xfrm>
                  <a:custGeom>
                    <a:avLst/>
                    <a:gdLst>
                      <a:gd name="T0" fmla="*/ 5 w 17"/>
                      <a:gd name="T1" fmla="*/ 16 h 17"/>
                      <a:gd name="T2" fmla="*/ 16 w 17"/>
                      <a:gd name="T3" fmla="*/ 0 h 17"/>
                      <a:gd name="T4" fmla="*/ 6 w 17"/>
                      <a:gd name="T5" fmla="*/ 2 h 17"/>
                      <a:gd name="T6" fmla="*/ 0 w 17"/>
                      <a:gd name="T7" fmla="*/ 2 h 17"/>
                      <a:gd name="T8" fmla="*/ 5 w 17"/>
                      <a:gd name="T9" fmla="*/ 9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5" y="16"/>
                        </a:moveTo>
                        <a:lnTo>
                          <a:pt x="16" y="0"/>
                        </a:lnTo>
                        <a:lnTo>
                          <a:pt x="6" y="2"/>
                        </a:lnTo>
                        <a:lnTo>
                          <a:pt x="0" y="2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526"/>
                  <p:cNvSpPr>
                    <a:spLocks/>
                  </p:cNvSpPr>
                  <p:nvPr/>
                </p:nvSpPr>
                <p:spPr bwMode="auto">
                  <a:xfrm>
                    <a:off x="3435" y="2374"/>
                    <a:ext cx="275" cy="270"/>
                  </a:xfrm>
                  <a:custGeom>
                    <a:avLst/>
                    <a:gdLst>
                      <a:gd name="T0" fmla="*/ 1 w 275"/>
                      <a:gd name="T1" fmla="*/ 212 h 270"/>
                      <a:gd name="T2" fmla="*/ 0 w 275"/>
                      <a:gd name="T3" fmla="*/ 165 h 270"/>
                      <a:gd name="T4" fmla="*/ 0 w 275"/>
                      <a:gd name="T5" fmla="*/ 117 h 270"/>
                      <a:gd name="T6" fmla="*/ 0 w 275"/>
                      <a:gd name="T7" fmla="*/ 70 h 270"/>
                      <a:gd name="T8" fmla="*/ 2 w 275"/>
                      <a:gd name="T9" fmla="*/ 22 h 270"/>
                      <a:gd name="T10" fmla="*/ 2 w 275"/>
                      <a:gd name="T11" fmla="*/ 19 h 270"/>
                      <a:gd name="T12" fmla="*/ 4 w 275"/>
                      <a:gd name="T13" fmla="*/ 10 h 270"/>
                      <a:gd name="T14" fmla="*/ 8 w 275"/>
                      <a:gd name="T15" fmla="*/ 5 h 270"/>
                      <a:gd name="T16" fmla="*/ 15 w 275"/>
                      <a:gd name="T17" fmla="*/ 2 h 270"/>
                      <a:gd name="T18" fmla="*/ 61 w 275"/>
                      <a:gd name="T19" fmla="*/ 1 h 270"/>
                      <a:gd name="T20" fmla="*/ 105 w 275"/>
                      <a:gd name="T21" fmla="*/ 0 h 270"/>
                      <a:gd name="T22" fmla="*/ 148 w 275"/>
                      <a:gd name="T23" fmla="*/ 0 h 270"/>
                      <a:gd name="T24" fmla="*/ 192 w 275"/>
                      <a:gd name="T25" fmla="*/ 1 h 270"/>
                      <a:gd name="T26" fmla="*/ 235 w 275"/>
                      <a:gd name="T27" fmla="*/ 2 h 270"/>
                      <a:gd name="T28" fmla="*/ 262 w 275"/>
                      <a:gd name="T29" fmla="*/ 4 h 270"/>
                      <a:gd name="T30" fmla="*/ 266 w 275"/>
                      <a:gd name="T31" fmla="*/ 7 h 270"/>
                      <a:gd name="T32" fmla="*/ 269 w 275"/>
                      <a:gd name="T33" fmla="*/ 10 h 270"/>
                      <a:gd name="T34" fmla="*/ 271 w 275"/>
                      <a:gd name="T35" fmla="*/ 13 h 270"/>
                      <a:gd name="T36" fmla="*/ 272 w 275"/>
                      <a:gd name="T37" fmla="*/ 17 h 270"/>
                      <a:gd name="T38" fmla="*/ 273 w 275"/>
                      <a:gd name="T39" fmla="*/ 68 h 270"/>
                      <a:gd name="T40" fmla="*/ 274 w 275"/>
                      <a:gd name="T41" fmla="*/ 164 h 270"/>
                      <a:gd name="T42" fmla="*/ 274 w 275"/>
                      <a:gd name="T43" fmla="*/ 250 h 270"/>
                      <a:gd name="T44" fmla="*/ 271 w 275"/>
                      <a:gd name="T45" fmla="*/ 259 h 270"/>
                      <a:gd name="T46" fmla="*/ 268 w 275"/>
                      <a:gd name="T47" fmla="*/ 262 h 270"/>
                      <a:gd name="T48" fmla="*/ 266 w 275"/>
                      <a:gd name="T49" fmla="*/ 265 h 270"/>
                      <a:gd name="T50" fmla="*/ 263 w 275"/>
                      <a:gd name="T51" fmla="*/ 266 h 270"/>
                      <a:gd name="T52" fmla="*/ 258 w 275"/>
                      <a:gd name="T53" fmla="*/ 267 h 270"/>
                      <a:gd name="T54" fmla="*/ 220 w 275"/>
                      <a:gd name="T55" fmla="*/ 268 h 270"/>
                      <a:gd name="T56" fmla="*/ 161 w 275"/>
                      <a:gd name="T57" fmla="*/ 269 h 270"/>
                      <a:gd name="T58" fmla="*/ 103 w 275"/>
                      <a:gd name="T59" fmla="*/ 268 h 270"/>
                      <a:gd name="T60" fmla="*/ 45 w 275"/>
                      <a:gd name="T61" fmla="*/ 266 h 270"/>
                      <a:gd name="T62" fmla="*/ 14 w 275"/>
                      <a:gd name="T63" fmla="*/ 266 h 270"/>
                      <a:gd name="T64" fmla="*/ 5 w 275"/>
                      <a:gd name="T65" fmla="*/ 264 h 270"/>
                      <a:gd name="T66" fmla="*/ 2 w 275"/>
                      <a:gd name="T67" fmla="*/ 259 h 270"/>
                      <a:gd name="T68" fmla="*/ 2 w 275"/>
                      <a:gd name="T69" fmla="*/ 250 h 27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75"/>
                      <a:gd name="T106" fmla="*/ 0 h 270"/>
                      <a:gd name="T107" fmla="*/ 275 w 275"/>
                      <a:gd name="T108" fmla="*/ 270 h 27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75" h="270">
                        <a:moveTo>
                          <a:pt x="1" y="236"/>
                        </a:moveTo>
                        <a:lnTo>
                          <a:pt x="1" y="212"/>
                        </a:lnTo>
                        <a:lnTo>
                          <a:pt x="0" y="188"/>
                        </a:lnTo>
                        <a:lnTo>
                          <a:pt x="0" y="165"/>
                        </a:lnTo>
                        <a:lnTo>
                          <a:pt x="0" y="141"/>
                        </a:lnTo>
                        <a:lnTo>
                          <a:pt x="0" y="117"/>
                        </a:lnTo>
                        <a:lnTo>
                          <a:pt x="0" y="93"/>
                        </a:lnTo>
                        <a:lnTo>
                          <a:pt x="0" y="70"/>
                        </a:lnTo>
                        <a:lnTo>
                          <a:pt x="1" y="46"/>
                        </a:lnTo>
                        <a:lnTo>
                          <a:pt x="2" y="22"/>
                        </a:lnTo>
                        <a:lnTo>
                          <a:pt x="2" y="21"/>
                        </a:lnTo>
                        <a:lnTo>
                          <a:pt x="2" y="19"/>
                        </a:lnTo>
                        <a:lnTo>
                          <a:pt x="3" y="11"/>
                        </a:lnTo>
                        <a:lnTo>
                          <a:pt x="4" y="10"/>
                        </a:lnTo>
                        <a:lnTo>
                          <a:pt x="5" y="8"/>
                        </a:lnTo>
                        <a:lnTo>
                          <a:pt x="8" y="5"/>
                        </a:lnTo>
                        <a:lnTo>
                          <a:pt x="10" y="4"/>
                        </a:lnTo>
                        <a:lnTo>
                          <a:pt x="15" y="2"/>
                        </a:lnTo>
                        <a:lnTo>
                          <a:pt x="40" y="1"/>
                        </a:lnTo>
                        <a:lnTo>
                          <a:pt x="61" y="1"/>
                        </a:lnTo>
                        <a:lnTo>
                          <a:pt x="83" y="0"/>
                        </a:lnTo>
                        <a:lnTo>
                          <a:pt x="105" y="0"/>
                        </a:lnTo>
                        <a:lnTo>
                          <a:pt x="127" y="0"/>
                        </a:lnTo>
                        <a:lnTo>
                          <a:pt x="148" y="0"/>
                        </a:lnTo>
                        <a:lnTo>
                          <a:pt x="170" y="0"/>
                        </a:lnTo>
                        <a:lnTo>
                          <a:pt x="192" y="1"/>
                        </a:lnTo>
                        <a:lnTo>
                          <a:pt x="213" y="1"/>
                        </a:lnTo>
                        <a:lnTo>
                          <a:pt x="235" y="2"/>
                        </a:lnTo>
                        <a:lnTo>
                          <a:pt x="256" y="4"/>
                        </a:lnTo>
                        <a:lnTo>
                          <a:pt x="262" y="4"/>
                        </a:lnTo>
                        <a:lnTo>
                          <a:pt x="265" y="5"/>
                        </a:lnTo>
                        <a:lnTo>
                          <a:pt x="266" y="7"/>
                        </a:lnTo>
                        <a:lnTo>
                          <a:pt x="268" y="8"/>
                        </a:lnTo>
                        <a:lnTo>
                          <a:pt x="269" y="10"/>
                        </a:lnTo>
                        <a:lnTo>
                          <a:pt x="270" y="11"/>
                        </a:lnTo>
                        <a:lnTo>
                          <a:pt x="271" y="13"/>
                        </a:lnTo>
                        <a:lnTo>
                          <a:pt x="271" y="14"/>
                        </a:lnTo>
                        <a:lnTo>
                          <a:pt x="272" y="17"/>
                        </a:lnTo>
                        <a:lnTo>
                          <a:pt x="272" y="20"/>
                        </a:lnTo>
                        <a:lnTo>
                          <a:pt x="273" y="68"/>
                        </a:lnTo>
                        <a:lnTo>
                          <a:pt x="274" y="117"/>
                        </a:lnTo>
                        <a:lnTo>
                          <a:pt x="274" y="164"/>
                        </a:lnTo>
                        <a:lnTo>
                          <a:pt x="274" y="212"/>
                        </a:lnTo>
                        <a:lnTo>
                          <a:pt x="274" y="250"/>
                        </a:lnTo>
                        <a:lnTo>
                          <a:pt x="272" y="257"/>
                        </a:lnTo>
                        <a:lnTo>
                          <a:pt x="271" y="259"/>
                        </a:lnTo>
                        <a:lnTo>
                          <a:pt x="269" y="262"/>
                        </a:lnTo>
                        <a:lnTo>
                          <a:pt x="268" y="262"/>
                        </a:lnTo>
                        <a:lnTo>
                          <a:pt x="267" y="264"/>
                        </a:lnTo>
                        <a:lnTo>
                          <a:pt x="266" y="265"/>
                        </a:lnTo>
                        <a:lnTo>
                          <a:pt x="264" y="266"/>
                        </a:lnTo>
                        <a:lnTo>
                          <a:pt x="263" y="266"/>
                        </a:lnTo>
                        <a:lnTo>
                          <a:pt x="261" y="267"/>
                        </a:lnTo>
                        <a:lnTo>
                          <a:pt x="258" y="267"/>
                        </a:lnTo>
                        <a:lnTo>
                          <a:pt x="249" y="267"/>
                        </a:lnTo>
                        <a:lnTo>
                          <a:pt x="220" y="268"/>
                        </a:lnTo>
                        <a:lnTo>
                          <a:pt x="191" y="269"/>
                        </a:lnTo>
                        <a:lnTo>
                          <a:pt x="161" y="269"/>
                        </a:lnTo>
                        <a:lnTo>
                          <a:pt x="132" y="269"/>
                        </a:lnTo>
                        <a:lnTo>
                          <a:pt x="103" y="268"/>
                        </a:lnTo>
                        <a:lnTo>
                          <a:pt x="74" y="267"/>
                        </a:lnTo>
                        <a:lnTo>
                          <a:pt x="45" y="266"/>
                        </a:lnTo>
                        <a:lnTo>
                          <a:pt x="15" y="265"/>
                        </a:lnTo>
                        <a:lnTo>
                          <a:pt x="14" y="266"/>
                        </a:lnTo>
                        <a:lnTo>
                          <a:pt x="7" y="265"/>
                        </a:lnTo>
                        <a:lnTo>
                          <a:pt x="5" y="264"/>
                        </a:lnTo>
                        <a:lnTo>
                          <a:pt x="3" y="262"/>
                        </a:lnTo>
                        <a:lnTo>
                          <a:pt x="2" y="259"/>
                        </a:lnTo>
                        <a:lnTo>
                          <a:pt x="2" y="255"/>
                        </a:lnTo>
                        <a:lnTo>
                          <a:pt x="2" y="250"/>
                        </a:lnTo>
                        <a:lnTo>
                          <a:pt x="1" y="236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527"/>
                  <p:cNvSpPr>
                    <a:spLocks/>
                  </p:cNvSpPr>
                  <p:nvPr/>
                </p:nvSpPr>
                <p:spPr bwMode="auto">
                  <a:xfrm>
                    <a:off x="3455" y="2405"/>
                    <a:ext cx="225" cy="209"/>
                  </a:xfrm>
                  <a:custGeom>
                    <a:avLst/>
                    <a:gdLst>
                      <a:gd name="T0" fmla="*/ 16 w 225"/>
                      <a:gd name="T1" fmla="*/ 20 h 209"/>
                      <a:gd name="T2" fmla="*/ 210 w 225"/>
                      <a:gd name="T3" fmla="*/ 183 h 209"/>
                      <a:gd name="T4" fmla="*/ 224 w 225"/>
                      <a:gd name="T5" fmla="*/ 205 h 209"/>
                      <a:gd name="T6" fmla="*/ 223 w 225"/>
                      <a:gd name="T7" fmla="*/ 205 h 209"/>
                      <a:gd name="T8" fmla="*/ 216 w 225"/>
                      <a:gd name="T9" fmla="*/ 205 h 209"/>
                      <a:gd name="T10" fmla="*/ 190 w 225"/>
                      <a:gd name="T11" fmla="*/ 206 h 209"/>
                      <a:gd name="T12" fmla="*/ 164 w 225"/>
                      <a:gd name="T13" fmla="*/ 206 h 209"/>
                      <a:gd name="T14" fmla="*/ 138 w 225"/>
                      <a:gd name="T15" fmla="*/ 207 h 209"/>
                      <a:gd name="T16" fmla="*/ 112 w 225"/>
                      <a:gd name="T17" fmla="*/ 208 h 209"/>
                      <a:gd name="T18" fmla="*/ 86 w 225"/>
                      <a:gd name="T19" fmla="*/ 208 h 209"/>
                      <a:gd name="T20" fmla="*/ 60 w 225"/>
                      <a:gd name="T21" fmla="*/ 207 h 209"/>
                      <a:gd name="T22" fmla="*/ 33 w 225"/>
                      <a:gd name="T23" fmla="*/ 206 h 209"/>
                      <a:gd name="T24" fmla="*/ 7 w 225"/>
                      <a:gd name="T25" fmla="*/ 206 h 209"/>
                      <a:gd name="T26" fmla="*/ 5 w 225"/>
                      <a:gd name="T27" fmla="*/ 206 h 209"/>
                      <a:gd name="T28" fmla="*/ 3 w 225"/>
                      <a:gd name="T29" fmla="*/ 204 h 209"/>
                      <a:gd name="T30" fmla="*/ 2 w 225"/>
                      <a:gd name="T31" fmla="*/ 203 h 209"/>
                      <a:gd name="T32" fmla="*/ 2 w 225"/>
                      <a:gd name="T33" fmla="*/ 202 h 209"/>
                      <a:gd name="T34" fmla="*/ 1 w 225"/>
                      <a:gd name="T35" fmla="*/ 201 h 209"/>
                      <a:gd name="T36" fmla="*/ 1 w 225"/>
                      <a:gd name="T37" fmla="*/ 199 h 209"/>
                      <a:gd name="T38" fmla="*/ 1 w 225"/>
                      <a:gd name="T39" fmla="*/ 197 h 209"/>
                      <a:gd name="T40" fmla="*/ 1 w 225"/>
                      <a:gd name="T41" fmla="*/ 193 h 209"/>
                      <a:gd name="T42" fmla="*/ 1 w 225"/>
                      <a:gd name="T43" fmla="*/ 174 h 209"/>
                      <a:gd name="T44" fmla="*/ 0 w 225"/>
                      <a:gd name="T45" fmla="*/ 155 h 209"/>
                      <a:gd name="T46" fmla="*/ 0 w 225"/>
                      <a:gd name="T47" fmla="*/ 136 h 209"/>
                      <a:gd name="T48" fmla="*/ 0 w 225"/>
                      <a:gd name="T49" fmla="*/ 118 h 209"/>
                      <a:gd name="T50" fmla="*/ 0 w 225"/>
                      <a:gd name="T51" fmla="*/ 99 h 209"/>
                      <a:gd name="T52" fmla="*/ 0 w 225"/>
                      <a:gd name="T53" fmla="*/ 80 h 209"/>
                      <a:gd name="T54" fmla="*/ 0 w 225"/>
                      <a:gd name="T55" fmla="*/ 61 h 209"/>
                      <a:gd name="T56" fmla="*/ 1 w 225"/>
                      <a:gd name="T57" fmla="*/ 42 h 209"/>
                      <a:gd name="T58" fmla="*/ 2 w 225"/>
                      <a:gd name="T59" fmla="*/ 6 h 209"/>
                      <a:gd name="T60" fmla="*/ 4 w 225"/>
                      <a:gd name="T61" fmla="*/ 3 h 209"/>
                      <a:gd name="T62" fmla="*/ 4 w 225"/>
                      <a:gd name="T63" fmla="*/ 2 h 209"/>
                      <a:gd name="T64" fmla="*/ 5 w 225"/>
                      <a:gd name="T65" fmla="*/ 1 h 209"/>
                      <a:gd name="T66" fmla="*/ 6 w 225"/>
                      <a:gd name="T67" fmla="*/ 1 h 209"/>
                      <a:gd name="T68" fmla="*/ 8 w 225"/>
                      <a:gd name="T69" fmla="*/ 0 h 209"/>
                      <a:gd name="T70" fmla="*/ 16 w 225"/>
                      <a:gd name="T71" fmla="*/ 20 h 20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25"/>
                      <a:gd name="T109" fmla="*/ 0 h 209"/>
                      <a:gd name="T110" fmla="*/ 225 w 225"/>
                      <a:gd name="T111" fmla="*/ 209 h 20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25" h="209">
                        <a:moveTo>
                          <a:pt x="16" y="20"/>
                        </a:moveTo>
                        <a:lnTo>
                          <a:pt x="210" y="183"/>
                        </a:lnTo>
                        <a:lnTo>
                          <a:pt x="224" y="205"/>
                        </a:lnTo>
                        <a:lnTo>
                          <a:pt x="223" y="205"/>
                        </a:lnTo>
                        <a:lnTo>
                          <a:pt x="216" y="205"/>
                        </a:lnTo>
                        <a:lnTo>
                          <a:pt x="190" y="206"/>
                        </a:lnTo>
                        <a:lnTo>
                          <a:pt x="164" y="206"/>
                        </a:lnTo>
                        <a:lnTo>
                          <a:pt x="138" y="207"/>
                        </a:lnTo>
                        <a:lnTo>
                          <a:pt x="112" y="208"/>
                        </a:lnTo>
                        <a:lnTo>
                          <a:pt x="86" y="208"/>
                        </a:lnTo>
                        <a:lnTo>
                          <a:pt x="60" y="207"/>
                        </a:lnTo>
                        <a:lnTo>
                          <a:pt x="33" y="206"/>
                        </a:lnTo>
                        <a:lnTo>
                          <a:pt x="7" y="206"/>
                        </a:lnTo>
                        <a:lnTo>
                          <a:pt x="5" y="206"/>
                        </a:lnTo>
                        <a:lnTo>
                          <a:pt x="3" y="204"/>
                        </a:lnTo>
                        <a:lnTo>
                          <a:pt x="2" y="203"/>
                        </a:lnTo>
                        <a:lnTo>
                          <a:pt x="2" y="202"/>
                        </a:lnTo>
                        <a:lnTo>
                          <a:pt x="1" y="201"/>
                        </a:lnTo>
                        <a:lnTo>
                          <a:pt x="1" y="199"/>
                        </a:lnTo>
                        <a:lnTo>
                          <a:pt x="1" y="197"/>
                        </a:lnTo>
                        <a:lnTo>
                          <a:pt x="1" y="193"/>
                        </a:lnTo>
                        <a:lnTo>
                          <a:pt x="1" y="174"/>
                        </a:lnTo>
                        <a:lnTo>
                          <a:pt x="0" y="155"/>
                        </a:lnTo>
                        <a:lnTo>
                          <a:pt x="0" y="136"/>
                        </a:lnTo>
                        <a:lnTo>
                          <a:pt x="0" y="118"/>
                        </a:lnTo>
                        <a:lnTo>
                          <a:pt x="0" y="99"/>
                        </a:lnTo>
                        <a:lnTo>
                          <a:pt x="0" y="80"/>
                        </a:lnTo>
                        <a:lnTo>
                          <a:pt x="0" y="61"/>
                        </a:lnTo>
                        <a:lnTo>
                          <a:pt x="1" y="42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6" y="2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528"/>
                  <p:cNvSpPr>
                    <a:spLocks/>
                  </p:cNvSpPr>
                  <p:nvPr/>
                </p:nvSpPr>
                <p:spPr bwMode="auto">
                  <a:xfrm>
                    <a:off x="3461" y="2402"/>
                    <a:ext cx="225" cy="210"/>
                  </a:xfrm>
                  <a:custGeom>
                    <a:avLst/>
                    <a:gdLst>
                      <a:gd name="T0" fmla="*/ 209 w 225"/>
                      <a:gd name="T1" fmla="*/ 197 h 210"/>
                      <a:gd name="T2" fmla="*/ 219 w 225"/>
                      <a:gd name="T3" fmla="*/ 209 h 210"/>
                      <a:gd name="T4" fmla="*/ 220 w 225"/>
                      <a:gd name="T5" fmla="*/ 207 h 210"/>
                      <a:gd name="T6" fmla="*/ 221 w 225"/>
                      <a:gd name="T7" fmla="*/ 207 h 210"/>
                      <a:gd name="T8" fmla="*/ 221 w 225"/>
                      <a:gd name="T9" fmla="*/ 206 h 210"/>
                      <a:gd name="T10" fmla="*/ 222 w 225"/>
                      <a:gd name="T11" fmla="*/ 201 h 210"/>
                      <a:gd name="T12" fmla="*/ 223 w 225"/>
                      <a:gd name="T13" fmla="*/ 173 h 210"/>
                      <a:gd name="T14" fmla="*/ 223 w 225"/>
                      <a:gd name="T15" fmla="*/ 144 h 210"/>
                      <a:gd name="T16" fmla="*/ 224 w 225"/>
                      <a:gd name="T17" fmla="*/ 116 h 210"/>
                      <a:gd name="T18" fmla="*/ 224 w 225"/>
                      <a:gd name="T19" fmla="*/ 89 h 210"/>
                      <a:gd name="T20" fmla="*/ 224 w 225"/>
                      <a:gd name="T21" fmla="*/ 60 h 210"/>
                      <a:gd name="T22" fmla="*/ 223 w 225"/>
                      <a:gd name="T23" fmla="*/ 32 h 210"/>
                      <a:gd name="T24" fmla="*/ 223 w 225"/>
                      <a:gd name="T25" fmla="*/ 13 h 210"/>
                      <a:gd name="T26" fmla="*/ 223 w 225"/>
                      <a:gd name="T27" fmla="*/ 11 h 210"/>
                      <a:gd name="T28" fmla="*/ 223 w 225"/>
                      <a:gd name="T29" fmla="*/ 8 h 210"/>
                      <a:gd name="T30" fmla="*/ 222 w 225"/>
                      <a:gd name="T31" fmla="*/ 7 h 210"/>
                      <a:gd name="T32" fmla="*/ 221 w 225"/>
                      <a:gd name="T33" fmla="*/ 6 h 210"/>
                      <a:gd name="T34" fmla="*/ 221 w 225"/>
                      <a:gd name="T35" fmla="*/ 5 h 210"/>
                      <a:gd name="T36" fmla="*/ 220 w 225"/>
                      <a:gd name="T37" fmla="*/ 4 h 210"/>
                      <a:gd name="T38" fmla="*/ 217 w 225"/>
                      <a:gd name="T39" fmla="*/ 3 h 210"/>
                      <a:gd name="T40" fmla="*/ 216 w 225"/>
                      <a:gd name="T41" fmla="*/ 3 h 210"/>
                      <a:gd name="T42" fmla="*/ 215 w 225"/>
                      <a:gd name="T43" fmla="*/ 3 h 210"/>
                      <a:gd name="T44" fmla="*/ 214 w 225"/>
                      <a:gd name="T45" fmla="*/ 3 h 210"/>
                      <a:gd name="T46" fmla="*/ 193 w 225"/>
                      <a:gd name="T47" fmla="*/ 2 h 210"/>
                      <a:gd name="T48" fmla="*/ 172 w 225"/>
                      <a:gd name="T49" fmla="*/ 1 h 210"/>
                      <a:gd name="T50" fmla="*/ 151 w 225"/>
                      <a:gd name="T51" fmla="*/ 0 h 210"/>
                      <a:gd name="T52" fmla="*/ 129 w 225"/>
                      <a:gd name="T53" fmla="*/ 0 h 210"/>
                      <a:gd name="T54" fmla="*/ 109 w 225"/>
                      <a:gd name="T55" fmla="*/ 0 h 210"/>
                      <a:gd name="T56" fmla="*/ 87 w 225"/>
                      <a:gd name="T57" fmla="*/ 0 h 210"/>
                      <a:gd name="T58" fmla="*/ 66 w 225"/>
                      <a:gd name="T59" fmla="*/ 0 h 210"/>
                      <a:gd name="T60" fmla="*/ 45 w 225"/>
                      <a:gd name="T61" fmla="*/ 1 h 210"/>
                      <a:gd name="T62" fmla="*/ 24 w 225"/>
                      <a:gd name="T63" fmla="*/ 1 h 210"/>
                      <a:gd name="T64" fmla="*/ 3 w 225"/>
                      <a:gd name="T65" fmla="*/ 2 h 210"/>
                      <a:gd name="T66" fmla="*/ 0 w 225"/>
                      <a:gd name="T67" fmla="*/ 3 h 210"/>
                      <a:gd name="T68" fmla="*/ 9 w 225"/>
                      <a:gd name="T69" fmla="*/ 17 h 210"/>
                      <a:gd name="T70" fmla="*/ 209 w 225"/>
                      <a:gd name="T71" fmla="*/ 197 h 21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25"/>
                      <a:gd name="T109" fmla="*/ 0 h 210"/>
                      <a:gd name="T110" fmla="*/ 225 w 225"/>
                      <a:gd name="T111" fmla="*/ 210 h 21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25" h="210">
                        <a:moveTo>
                          <a:pt x="209" y="197"/>
                        </a:moveTo>
                        <a:lnTo>
                          <a:pt x="219" y="209"/>
                        </a:lnTo>
                        <a:lnTo>
                          <a:pt x="220" y="207"/>
                        </a:lnTo>
                        <a:lnTo>
                          <a:pt x="221" y="207"/>
                        </a:lnTo>
                        <a:lnTo>
                          <a:pt x="221" y="206"/>
                        </a:lnTo>
                        <a:lnTo>
                          <a:pt x="222" y="201"/>
                        </a:lnTo>
                        <a:lnTo>
                          <a:pt x="223" y="173"/>
                        </a:lnTo>
                        <a:lnTo>
                          <a:pt x="223" y="144"/>
                        </a:lnTo>
                        <a:lnTo>
                          <a:pt x="224" y="116"/>
                        </a:lnTo>
                        <a:lnTo>
                          <a:pt x="224" y="89"/>
                        </a:lnTo>
                        <a:lnTo>
                          <a:pt x="224" y="60"/>
                        </a:lnTo>
                        <a:lnTo>
                          <a:pt x="223" y="32"/>
                        </a:lnTo>
                        <a:lnTo>
                          <a:pt x="223" y="13"/>
                        </a:lnTo>
                        <a:lnTo>
                          <a:pt x="223" y="11"/>
                        </a:lnTo>
                        <a:lnTo>
                          <a:pt x="223" y="8"/>
                        </a:lnTo>
                        <a:lnTo>
                          <a:pt x="222" y="7"/>
                        </a:lnTo>
                        <a:lnTo>
                          <a:pt x="221" y="6"/>
                        </a:lnTo>
                        <a:lnTo>
                          <a:pt x="221" y="5"/>
                        </a:lnTo>
                        <a:lnTo>
                          <a:pt x="220" y="4"/>
                        </a:lnTo>
                        <a:lnTo>
                          <a:pt x="217" y="3"/>
                        </a:lnTo>
                        <a:lnTo>
                          <a:pt x="216" y="3"/>
                        </a:lnTo>
                        <a:lnTo>
                          <a:pt x="215" y="3"/>
                        </a:lnTo>
                        <a:lnTo>
                          <a:pt x="214" y="3"/>
                        </a:lnTo>
                        <a:lnTo>
                          <a:pt x="193" y="2"/>
                        </a:lnTo>
                        <a:lnTo>
                          <a:pt x="172" y="1"/>
                        </a:lnTo>
                        <a:lnTo>
                          <a:pt x="151" y="0"/>
                        </a:lnTo>
                        <a:lnTo>
                          <a:pt x="129" y="0"/>
                        </a:lnTo>
                        <a:lnTo>
                          <a:pt x="109" y="0"/>
                        </a:lnTo>
                        <a:lnTo>
                          <a:pt x="87" y="0"/>
                        </a:lnTo>
                        <a:lnTo>
                          <a:pt x="66" y="0"/>
                        </a:lnTo>
                        <a:lnTo>
                          <a:pt x="45" y="1"/>
                        </a:lnTo>
                        <a:lnTo>
                          <a:pt x="24" y="1"/>
                        </a:lnTo>
                        <a:lnTo>
                          <a:pt x="3" y="2"/>
                        </a:lnTo>
                        <a:lnTo>
                          <a:pt x="0" y="3"/>
                        </a:lnTo>
                        <a:lnTo>
                          <a:pt x="9" y="17"/>
                        </a:lnTo>
                        <a:lnTo>
                          <a:pt x="209" y="19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529"/>
                  <p:cNvSpPr>
                    <a:spLocks/>
                  </p:cNvSpPr>
                  <p:nvPr/>
                </p:nvSpPr>
                <p:spPr bwMode="auto">
                  <a:xfrm>
                    <a:off x="3463" y="2410"/>
                    <a:ext cx="213" cy="198"/>
                  </a:xfrm>
                  <a:custGeom>
                    <a:avLst/>
                    <a:gdLst>
                      <a:gd name="T0" fmla="*/ 189 w 213"/>
                      <a:gd name="T1" fmla="*/ 194 h 198"/>
                      <a:gd name="T2" fmla="*/ 165 w 213"/>
                      <a:gd name="T3" fmla="*/ 195 h 198"/>
                      <a:gd name="T4" fmla="*/ 142 w 213"/>
                      <a:gd name="T5" fmla="*/ 196 h 198"/>
                      <a:gd name="T6" fmla="*/ 119 w 213"/>
                      <a:gd name="T7" fmla="*/ 197 h 198"/>
                      <a:gd name="T8" fmla="*/ 95 w 213"/>
                      <a:gd name="T9" fmla="*/ 197 h 198"/>
                      <a:gd name="T10" fmla="*/ 72 w 213"/>
                      <a:gd name="T11" fmla="*/ 196 h 198"/>
                      <a:gd name="T12" fmla="*/ 49 w 213"/>
                      <a:gd name="T13" fmla="*/ 195 h 198"/>
                      <a:gd name="T14" fmla="*/ 25 w 213"/>
                      <a:gd name="T15" fmla="*/ 195 h 198"/>
                      <a:gd name="T16" fmla="*/ 2 w 213"/>
                      <a:gd name="T17" fmla="*/ 193 h 198"/>
                      <a:gd name="T18" fmla="*/ 2 w 213"/>
                      <a:gd name="T19" fmla="*/ 183 h 198"/>
                      <a:gd name="T20" fmla="*/ 1 w 213"/>
                      <a:gd name="T21" fmla="*/ 164 h 198"/>
                      <a:gd name="T22" fmla="*/ 0 w 213"/>
                      <a:gd name="T23" fmla="*/ 144 h 198"/>
                      <a:gd name="T24" fmla="*/ 0 w 213"/>
                      <a:gd name="T25" fmla="*/ 124 h 198"/>
                      <a:gd name="T26" fmla="*/ 0 w 213"/>
                      <a:gd name="T27" fmla="*/ 104 h 198"/>
                      <a:gd name="T28" fmla="*/ 0 w 213"/>
                      <a:gd name="T29" fmla="*/ 84 h 198"/>
                      <a:gd name="T30" fmla="*/ 0 w 213"/>
                      <a:gd name="T31" fmla="*/ 64 h 198"/>
                      <a:gd name="T32" fmla="*/ 0 w 213"/>
                      <a:gd name="T33" fmla="*/ 44 h 198"/>
                      <a:gd name="T34" fmla="*/ 1 w 213"/>
                      <a:gd name="T35" fmla="*/ 24 h 198"/>
                      <a:gd name="T36" fmla="*/ 1 w 213"/>
                      <a:gd name="T37" fmla="*/ 4 h 198"/>
                      <a:gd name="T38" fmla="*/ 1 w 213"/>
                      <a:gd name="T39" fmla="*/ 2 h 198"/>
                      <a:gd name="T40" fmla="*/ 5 w 213"/>
                      <a:gd name="T41" fmla="*/ 2 h 198"/>
                      <a:gd name="T42" fmla="*/ 25 w 213"/>
                      <a:gd name="T43" fmla="*/ 1 h 198"/>
                      <a:gd name="T44" fmla="*/ 46 w 213"/>
                      <a:gd name="T45" fmla="*/ 0 h 198"/>
                      <a:gd name="T46" fmla="*/ 66 w 213"/>
                      <a:gd name="T47" fmla="*/ 0 h 198"/>
                      <a:gd name="T48" fmla="*/ 87 w 213"/>
                      <a:gd name="T49" fmla="*/ 0 h 198"/>
                      <a:gd name="T50" fmla="*/ 107 w 213"/>
                      <a:gd name="T51" fmla="*/ 0 h 198"/>
                      <a:gd name="T52" fmla="*/ 128 w 213"/>
                      <a:gd name="T53" fmla="*/ 0 h 198"/>
                      <a:gd name="T54" fmla="*/ 149 w 213"/>
                      <a:gd name="T55" fmla="*/ 1 h 198"/>
                      <a:gd name="T56" fmla="*/ 169 w 213"/>
                      <a:gd name="T57" fmla="*/ 2 h 198"/>
                      <a:gd name="T58" fmla="*/ 190 w 213"/>
                      <a:gd name="T59" fmla="*/ 3 h 198"/>
                      <a:gd name="T60" fmla="*/ 210 w 213"/>
                      <a:gd name="T61" fmla="*/ 5 h 198"/>
                      <a:gd name="T62" fmla="*/ 210 w 213"/>
                      <a:gd name="T63" fmla="*/ 10 h 198"/>
                      <a:gd name="T64" fmla="*/ 211 w 213"/>
                      <a:gd name="T65" fmla="*/ 32 h 198"/>
                      <a:gd name="T66" fmla="*/ 211 w 213"/>
                      <a:gd name="T67" fmla="*/ 56 h 198"/>
                      <a:gd name="T68" fmla="*/ 212 w 213"/>
                      <a:gd name="T69" fmla="*/ 79 h 198"/>
                      <a:gd name="T70" fmla="*/ 212 w 213"/>
                      <a:gd name="T71" fmla="*/ 102 h 198"/>
                      <a:gd name="T72" fmla="*/ 211 w 213"/>
                      <a:gd name="T73" fmla="*/ 125 h 198"/>
                      <a:gd name="T74" fmla="*/ 211 w 213"/>
                      <a:gd name="T75" fmla="*/ 148 h 198"/>
                      <a:gd name="T76" fmla="*/ 210 w 213"/>
                      <a:gd name="T77" fmla="*/ 193 h 198"/>
                      <a:gd name="T78" fmla="*/ 189 w 213"/>
                      <a:gd name="T79" fmla="*/ 194 h 198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213"/>
                      <a:gd name="T121" fmla="*/ 0 h 198"/>
                      <a:gd name="T122" fmla="*/ 213 w 213"/>
                      <a:gd name="T123" fmla="*/ 198 h 198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213" h="198">
                        <a:moveTo>
                          <a:pt x="189" y="194"/>
                        </a:moveTo>
                        <a:lnTo>
                          <a:pt x="165" y="195"/>
                        </a:lnTo>
                        <a:lnTo>
                          <a:pt x="142" y="196"/>
                        </a:lnTo>
                        <a:lnTo>
                          <a:pt x="119" y="197"/>
                        </a:lnTo>
                        <a:lnTo>
                          <a:pt x="95" y="197"/>
                        </a:lnTo>
                        <a:lnTo>
                          <a:pt x="72" y="196"/>
                        </a:lnTo>
                        <a:lnTo>
                          <a:pt x="49" y="195"/>
                        </a:lnTo>
                        <a:lnTo>
                          <a:pt x="25" y="195"/>
                        </a:lnTo>
                        <a:lnTo>
                          <a:pt x="2" y="193"/>
                        </a:lnTo>
                        <a:lnTo>
                          <a:pt x="2" y="183"/>
                        </a:lnTo>
                        <a:lnTo>
                          <a:pt x="1" y="164"/>
                        </a:lnTo>
                        <a:lnTo>
                          <a:pt x="0" y="144"/>
                        </a:lnTo>
                        <a:lnTo>
                          <a:pt x="0" y="124"/>
                        </a:lnTo>
                        <a:lnTo>
                          <a:pt x="0" y="104"/>
                        </a:lnTo>
                        <a:lnTo>
                          <a:pt x="0" y="84"/>
                        </a:lnTo>
                        <a:lnTo>
                          <a:pt x="0" y="64"/>
                        </a:lnTo>
                        <a:lnTo>
                          <a:pt x="0" y="44"/>
                        </a:lnTo>
                        <a:lnTo>
                          <a:pt x="1" y="24"/>
                        </a:ln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5" y="2"/>
                        </a:lnTo>
                        <a:lnTo>
                          <a:pt x="25" y="1"/>
                        </a:lnTo>
                        <a:lnTo>
                          <a:pt x="46" y="0"/>
                        </a:lnTo>
                        <a:lnTo>
                          <a:pt x="66" y="0"/>
                        </a:lnTo>
                        <a:lnTo>
                          <a:pt x="87" y="0"/>
                        </a:lnTo>
                        <a:lnTo>
                          <a:pt x="107" y="0"/>
                        </a:lnTo>
                        <a:lnTo>
                          <a:pt x="128" y="0"/>
                        </a:lnTo>
                        <a:lnTo>
                          <a:pt x="149" y="1"/>
                        </a:lnTo>
                        <a:lnTo>
                          <a:pt x="169" y="2"/>
                        </a:lnTo>
                        <a:lnTo>
                          <a:pt x="190" y="3"/>
                        </a:lnTo>
                        <a:lnTo>
                          <a:pt x="210" y="5"/>
                        </a:lnTo>
                        <a:lnTo>
                          <a:pt x="210" y="10"/>
                        </a:lnTo>
                        <a:lnTo>
                          <a:pt x="211" y="32"/>
                        </a:lnTo>
                        <a:lnTo>
                          <a:pt x="211" y="56"/>
                        </a:lnTo>
                        <a:lnTo>
                          <a:pt x="212" y="79"/>
                        </a:lnTo>
                        <a:lnTo>
                          <a:pt x="212" y="102"/>
                        </a:lnTo>
                        <a:lnTo>
                          <a:pt x="211" y="125"/>
                        </a:lnTo>
                        <a:lnTo>
                          <a:pt x="211" y="148"/>
                        </a:lnTo>
                        <a:lnTo>
                          <a:pt x="210" y="193"/>
                        </a:lnTo>
                        <a:lnTo>
                          <a:pt x="189" y="194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530"/>
                  <p:cNvSpPr>
                    <a:spLocks/>
                  </p:cNvSpPr>
                  <p:nvPr/>
                </p:nvSpPr>
                <p:spPr bwMode="auto">
                  <a:xfrm>
                    <a:off x="3483" y="2424"/>
                    <a:ext cx="181" cy="165"/>
                  </a:xfrm>
                  <a:custGeom>
                    <a:avLst/>
                    <a:gdLst>
                      <a:gd name="T0" fmla="*/ 0 w 181"/>
                      <a:gd name="T1" fmla="*/ 162 h 165"/>
                      <a:gd name="T2" fmla="*/ 0 w 181"/>
                      <a:gd name="T3" fmla="*/ 0 h 165"/>
                      <a:gd name="T4" fmla="*/ 180 w 181"/>
                      <a:gd name="T5" fmla="*/ 1 h 165"/>
                      <a:gd name="T6" fmla="*/ 180 w 181"/>
                      <a:gd name="T7" fmla="*/ 164 h 165"/>
                      <a:gd name="T8" fmla="*/ 0 w 181"/>
                      <a:gd name="T9" fmla="*/ 162 h 1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65"/>
                      <a:gd name="T17" fmla="*/ 181 w 181"/>
                      <a:gd name="T18" fmla="*/ 165 h 1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65">
                        <a:moveTo>
                          <a:pt x="0" y="162"/>
                        </a:moveTo>
                        <a:lnTo>
                          <a:pt x="0" y="0"/>
                        </a:lnTo>
                        <a:lnTo>
                          <a:pt x="180" y="1"/>
                        </a:lnTo>
                        <a:lnTo>
                          <a:pt x="180" y="164"/>
                        </a:lnTo>
                        <a:lnTo>
                          <a:pt x="0" y="162"/>
                        </a:lnTo>
                      </a:path>
                    </a:pathLst>
                  </a:custGeom>
                  <a:solidFill>
                    <a:srgbClr val="00EAFF"/>
                  </a:solidFill>
                  <a:ln w="12699" cap="rnd">
                    <a:solidFill>
                      <a:srgbClr val="00E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Rectangle 531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2467"/>
                    <a:ext cx="205" cy="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163" name="Object 532"/>
                <p:cNvGraphicFramePr>
                  <a:graphicFrameLocks/>
                </p:cNvGraphicFramePr>
                <p:nvPr/>
              </p:nvGraphicFramePr>
              <p:xfrm>
                <a:off x="3766" y="2613"/>
                <a:ext cx="199" cy="155"/>
              </p:xfrm>
              <a:graphic>
                <a:graphicData uri="http://schemas.openxmlformats.org/presentationml/2006/ole">
                  <p:oleObj spid="_x0000_s6149" name="Image.Server" r:id="rId6" imgW="315720" imgH="245880" progId="">
                    <p:embed/>
                  </p:oleObj>
                </a:graphicData>
              </a:graphic>
            </p:graphicFrame>
          </p:grpSp>
          <p:grpSp>
            <p:nvGrpSpPr>
              <p:cNvPr id="159" name="Group 533"/>
              <p:cNvGrpSpPr>
                <a:grpSpLocks/>
              </p:cNvGrpSpPr>
              <p:nvPr/>
            </p:nvGrpSpPr>
            <p:grpSpPr bwMode="auto">
              <a:xfrm>
                <a:off x="3860" y="2785"/>
                <a:ext cx="52" cy="60"/>
                <a:chOff x="3860" y="2785"/>
                <a:chExt cx="52" cy="60"/>
              </a:xfrm>
            </p:grpSpPr>
            <p:sp>
              <p:nvSpPr>
                <p:cNvPr id="160" name="Rectangle 534"/>
                <p:cNvSpPr>
                  <a:spLocks noChangeArrowheads="1"/>
                </p:cNvSpPr>
                <p:nvPr/>
              </p:nvSpPr>
              <p:spPr bwMode="auto">
                <a:xfrm>
                  <a:off x="3860" y="2785"/>
                  <a:ext cx="52" cy="60"/>
                </a:xfrm>
                <a:prstGeom prst="rect">
                  <a:avLst/>
                </a:prstGeom>
                <a:solidFill>
                  <a:schemeClr val="tx1"/>
                </a:solidFill>
                <a:ln w="12699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1" name="Oval 535"/>
                <p:cNvSpPr>
                  <a:spLocks noChangeArrowheads="1"/>
                </p:cNvSpPr>
                <p:nvPr/>
              </p:nvSpPr>
              <p:spPr bwMode="auto">
                <a:xfrm>
                  <a:off x="3876" y="2811"/>
                  <a:ext cx="20" cy="20"/>
                </a:xfrm>
                <a:prstGeom prst="ellipse">
                  <a:avLst/>
                </a:prstGeom>
                <a:solidFill>
                  <a:schemeClr val="hlink"/>
                </a:solidFill>
                <a:ln w="12699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9" name="Line 536"/>
            <p:cNvSpPr>
              <a:spLocks noChangeShapeType="1"/>
            </p:cNvSpPr>
            <p:nvPr/>
          </p:nvSpPr>
          <p:spPr bwMode="auto">
            <a:xfrm flipV="1">
              <a:off x="3509" y="2352"/>
              <a:ext cx="163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537"/>
            <p:cNvGrpSpPr>
              <a:grpSpLocks/>
            </p:cNvGrpSpPr>
            <p:nvPr/>
          </p:nvGrpSpPr>
          <p:grpSpPr bwMode="auto">
            <a:xfrm>
              <a:off x="4901" y="2208"/>
              <a:ext cx="715" cy="480"/>
              <a:chOff x="3357" y="2374"/>
              <a:chExt cx="608" cy="484"/>
            </a:xfrm>
          </p:grpSpPr>
          <p:grpSp>
            <p:nvGrpSpPr>
              <p:cNvPr id="100" name="Group 538"/>
              <p:cNvGrpSpPr>
                <a:grpSpLocks/>
              </p:cNvGrpSpPr>
              <p:nvPr/>
            </p:nvGrpSpPr>
            <p:grpSpPr bwMode="auto">
              <a:xfrm>
                <a:off x="3357" y="2374"/>
                <a:ext cx="608" cy="484"/>
                <a:chOff x="3357" y="2374"/>
                <a:chExt cx="608" cy="484"/>
              </a:xfrm>
            </p:grpSpPr>
            <p:grpSp>
              <p:nvGrpSpPr>
                <p:cNvPr id="104" name="Group 539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436" cy="484"/>
                  <a:chOff x="3357" y="2374"/>
                  <a:chExt cx="436" cy="484"/>
                </a:xfrm>
              </p:grpSpPr>
              <p:sp>
                <p:nvSpPr>
                  <p:cNvPr id="106" name="Freeform 540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344" cy="38"/>
                  </a:xfrm>
                  <a:custGeom>
                    <a:avLst/>
                    <a:gdLst>
                      <a:gd name="T0" fmla="*/ 0 w 344"/>
                      <a:gd name="T1" fmla="*/ 37 h 38"/>
                      <a:gd name="T2" fmla="*/ 21 w 344"/>
                      <a:gd name="T3" fmla="*/ 0 h 38"/>
                      <a:gd name="T4" fmla="*/ 310 w 344"/>
                      <a:gd name="T5" fmla="*/ 0 h 38"/>
                      <a:gd name="T6" fmla="*/ 343 w 344"/>
                      <a:gd name="T7" fmla="*/ 37 h 38"/>
                      <a:gd name="T8" fmla="*/ 0 w 344"/>
                      <a:gd name="T9" fmla="*/ 3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4"/>
                      <a:gd name="T16" fmla="*/ 0 h 38"/>
                      <a:gd name="T17" fmla="*/ 344 w 344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4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310" y="0"/>
                        </a:lnTo>
                        <a:lnTo>
                          <a:pt x="343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541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153" cy="38"/>
                  </a:xfrm>
                  <a:custGeom>
                    <a:avLst/>
                    <a:gdLst>
                      <a:gd name="T0" fmla="*/ 0 w 153"/>
                      <a:gd name="T1" fmla="*/ 37 h 38"/>
                      <a:gd name="T2" fmla="*/ 21 w 153"/>
                      <a:gd name="T3" fmla="*/ 0 h 38"/>
                      <a:gd name="T4" fmla="*/ 152 w 153"/>
                      <a:gd name="T5" fmla="*/ 0 h 38"/>
                      <a:gd name="T6" fmla="*/ 148 w 153"/>
                      <a:gd name="T7" fmla="*/ 37 h 38"/>
                      <a:gd name="T8" fmla="*/ 0 w 153"/>
                      <a:gd name="T9" fmla="*/ 3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3"/>
                      <a:gd name="T16" fmla="*/ 0 h 38"/>
                      <a:gd name="T17" fmla="*/ 153 w 153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3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152" y="0"/>
                        </a:lnTo>
                        <a:lnTo>
                          <a:pt x="148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542"/>
                  <p:cNvSpPr>
                    <a:spLocks/>
                  </p:cNvSpPr>
                  <p:nvPr/>
                </p:nvSpPr>
                <p:spPr bwMode="auto">
                  <a:xfrm>
                    <a:off x="3409" y="2690"/>
                    <a:ext cx="344" cy="93"/>
                  </a:xfrm>
                  <a:custGeom>
                    <a:avLst/>
                    <a:gdLst>
                      <a:gd name="T0" fmla="*/ 0 w 344"/>
                      <a:gd name="T1" fmla="*/ 0 h 93"/>
                      <a:gd name="T2" fmla="*/ 343 w 344"/>
                      <a:gd name="T3" fmla="*/ 0 h 93"/>
                      <a:gd name="T4" fmla="*/ 343 w 344"/>
                      <a:gd name="T5" fmla="*/ 92 h 93"/>
                      <a:gd name="T6" fmla="*/ 0 w 344"/>
                      <a:gd name="T7" fmla="*/ 92 h 93"/>
                      <a:gd name="T8" fmla="*/ 0 w 344"/>
                      <a:gd name="T9" fmla="*/ 0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4"/>
                      <a:gd name="T16" fmla="*/ 0 h 93"/>
                      <a:gd name="T17" fmla="*/ 344 w 344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4" h="93">
                        <a:moveTo>
                          <a:pt x="0" y="0"/>
                        </a:moveTo>
                        <a:lnTo>
                          <a:pt x="343" y="0"/>
                        </a:lnTo>
                        <a:lnTo>
                          <a:pt x="3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543"/>
                  <p:cNvSpPr>
                    <a:spLocks/>
                  </p:cNvSpPr>
                  <p:nvPr/>
                </p:nvSpPr>
                <p:spPr bwMode="auto">
                  <a:xfrm>
                    <a:off x="3430" y="2712"/>
                    <a:ext cx="56" cy="29"/>
                  </a:xfrm>
                  <a:custGeom>
                    <a:avLst/>
                    <a:gdLst>
                      <a:gd name="T0" fmla="*/ 0 w 56"/>
                      <a:gd name="T1" fmla="*/ 28 h 29"/>
                      <a:gd name="T2" fmla="*/ 0 w 56"/>
                      <a:gd name="T3" fmla="*/ 0 h 29"/>
                      <a:gd name="T4" fmla="*/ 55 w 56"/>
                      <a:gd name="T5" fmla="*/ 0 h 29"/>
                      <a:gd name="T6" fmla="*/ 55 w 56"/>
                      <a:gd name="T7" fmla="*/ 28 h 29"/>
                      <a:gd name="T8" fmla="*/ 0 w 56"/>
                      <a:gd name="T9" fmla="*/ 28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29"/>
                      <a:gd name="T17" fmla="*/ 56 w 56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29">
                        <a:moveTo>
                          <a:pt x="0" y="28"/>
                        </a:moveTo>
                        <a:lnTo>
                          <a:pt x="0" y="0"/>
                        </a:lnTo>
                        <a:lnTo>
                          <a:pt x="55" y="0"/>
                        </a:lnTo>
                        <a:lnTo>
                          <a:pt x="55" y="28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544"/>
                  <p:cNvSpPr>
                    <a:spLocks/>
                  </p:cNvSpPr>
                  <p:nvPr/>
                </p:nvSpPr>
                <p:spPr bwMode="auto">
                  <a:xfrm>
                    <a:off x="3411" y="2693"/>
                    <a:ext cx="139" cy="86"/>
                  </a:xfrm>
                  <a:custGeom>
                    <a:avLst/>
                    <a:gdLst>
                      <a:gd name="T0" fmla="*/ 138 w 139"/>
                      <a:gd name="T1" fmla="*/ 85 h 86"/>
                      <a:gd name="T2" fmla="*/ 138 w 139"/>
                      <a:gd name="T3" fmla="*/ 0 h 86"/>
                      <a:gd name="T4" fmla="*/ 0 w 139"/>
                      <a:gd name="T5" fmla="*/ 0 h 86"/>
                      <a:gd name="T6" fmla="*/ 0 60000 65536"/>
                      <a:gd name="T7" fmla="*/ 0 60000 65536"/>
                      <a:gd name="T8" fmla="*/ 0 60000 65536"/>
                      <a:gd name="T9" fmla="*/ 0 w 139"/>
                      <a:gd name="T10" fmla="*/ 0 h 86"/>
                      <a:gd name="T11" fmla="*/ 139 w 139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9" h="86">
                        <a:moveTo>
                          <a:pt x="138" y="85"/>
                        </a:moveTo>
                        <a:lnTo>
                          <a:pt x="138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545"/>
                  <p:cNvSpPr>
                    <a:spLocks/>
                  </p:cNvSpPr>
                  <p:nvPr/>
                </p:nvSpPr>
                <p:spPr bwMode="auto">
                  <a:xfrm>
                    <a:off x="3721" y="2714"/>
                    <a:ext cx="30" cy="21"/>
                  </a:xfrm>
                  <a:custGeom>
                    <a:avLst/>
                    <a:gdLst>
                      <a:gd name="T0" fmla="*/ 29 w 30"/>
                      <a:gd name="T1" fmla="*/ 20 h 21"/>
                      <a:gd name="T2" fmla="*/ 8 w 30"/>
                      <a:gd name="T3" fmla="*/ 20 h 21"/>
                      <a:gd name="T4" fmla="*/ 7 w 30"/>
                      <a:gd name="T5" fmla="*/ 20 h 21"/>
                      <a:gd name="T6" fmla="*/ 5 w 30"/>
                      <a:gd name="T7" fmla="*/ 20 h 21"/>
                      <a:gd name="T8" fmla="*/ 4 w 30"/>
                      <a:gd name="T9" fmla="*/ 19 h 21"/>
                      <a:gd name="T10" fmla="*/ 3 w 30"/>
                      <a:gd name="T11" fmla="*/ 18 h 21"/>
                      <a:gd name="T12" fmla="*/ 2 w 30"/>
                      <a:gd name="T13" fmla="*/ 17 h 21"/>
                      <a:gd name="T14" fmla="*/ 1 w 30"/>
                      <a:gd name="T15" fmla="*/ 16 h 21"/>
                      <a:gd name="T16" fmla="*/ 1 w 30"/>
                      <a:gd name="T17" fmla="*/ 14 h 21"/>
                      <a:gd name="T18" fmla="*/ 0 w 30"/>
                      <a:gd name="T19" fmla="*/ 13 h 21"/>
                      <a:gd name="T20" fmla="*/ 0 w 30"/>
                      <a:gd name="T21" fmla="*/ 12 h 21"/>
                      <a:gd name="T22" fmla="*/ 0 w 30"/>
                      <a:gd name="T23" fmla="*/ 10 h 21"/>
                      <a:gd name="T24" fmla="*/ 0 w 30"/>
                      <a:gd name="T25" fmla="*/ 8 h 21"/>
                      <a:gd name="T26" fmla="*/ 0 w 30"/>
                      <a:gd name="T27" fmla="*/ 7 h 21"/>
                      <a:gd name="T28" fmla="*/ 0 w 30"/>
                      <a:gd name="T29" fmla="*/ 5 h 21"/>
                      <a:gd name="T30" fmla="*/ 1 w 30"/>
                      <a:gd name="T31" fmla="*/ 4 h 21"/>
                      <a:gd name="T32" fmla="*/ 2 w 30"/>
                      <a:gd name="T33" fmla="*/ 3 h 21"/>
                      <a:gd name="T34" fmla="*/ 3 w 30"/>
                      <a:gd name="T35" fmla="*/ 2 h 21"/>
                      <a:gd name="T36" fmla="*/ 4 w 30"/>
                      <a:gd name="T37" fmla="*/ 1 h 21"/>
                      <a:gd name="T38" fmla="*/ 5 w 30"/>
                      <a:gd name="T39" fmla="*/ 0 h 21"/>
                      <a:gd name="T40" fmla="*/ 6 w 30"/>
                      <a:gd name="T41" fmla="*/ 0 h 21"/>
                      <a:gd name="T42" fmla="*/ 7 w 30"/>
                      <a:gd name="T43" fmla="*/ 0 h 21"/>
                      <a:gd name="T44" fmla="*/ 8 w 30"/>
                      <a:gd name="T45" fmla="*/ 0 h 21"/>
                      <a:gd name="T46" fmla="*/ 10 w 30"/>
                      <a:gd name="T47" fmla="*/ 0 h 21"/>
                      <a:gd name="T48" fmla="*/ 29 w 30"/>
                      <a:gd name="T49" fmla="*/ 0 h 2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0"/>
                      <a:gd name="T76" fmla="*/ 0 h 21"/>
                      <a:gd name="T77" fmla="*/ 30 w 30"/>
                      <a:gd name="T78" fmla="*/ 21 h 2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0" h="21">
                        <a:moveTo>
                          <a:pt x="29" y="20"/>
                        </a:move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5" y="20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7"/>
                        </a:lnTo>
                        <a:lnTo>
                          <a:pt x="1" y="16"/>
                        </a:lnTo>
                        <a:lnTo>
                          <a:pt x="1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29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546"/>
                  <p:cNvSpPr>
                    <a:spLocks/>
                  </p:cNvSpPr>
                  <p:nvPr/>
                </p:nvSpPr>
                <p:spPr bwMode="auto">
                  <a:xfrm>
                    <a:off x="3685" y="2693"/>
                    <a:ext cx="17" cy="86"/>
                  </a:xfrm>
                  <a:custGeom>
                    <a:avLst/>
                    <a:gdLst>
                      <a:gd name="T0" fmla="*/ 16 w 17"/>
                      <a:gd name="T1" fmla="*/ 0 h 86"/>
                      <a:gd name="T2" fmla="*/ 0 w 17"/>
                      <a:gd name="T3" fmla="*/ 85 h 86"/>
                      <a:gd name="T4" fmla="*/ 16 w 17"/>
                      <a:gd name="T5" fmla="*/ 85 h 86"/>
                      <a:gd name="T6" fmla="*/ 16 w 17"/>
                      <a:gd name="T7" fmla="*/ 0 h 8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86"/>
                      <a:gd name="T14" fmla="*/ 17 w 17"/>
                      <a:gd name="T15" fmla="*/ 86 h 8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86">
                        <a:moveTo>
                          <a:pt x="16" y="0"/>
                        </a:moveTo>
                        <a:lnTo>
                          <a:pt x="0" y="85"/>
                        </a:lnTo>
                        <a:lnTo>
                          <a:pt x="16" y="85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B5B5B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547"/>
                  <p:cNvSpPr>
                    <a:spLocks/>
                  </p:cNvSpPr>
                  <p:nvPr/>
                </p:nvSpPr>
                <p:spPr bwMode="auto">
                  <a:xfrm>
                    <a:off x="3694" y="2693"/>
                    <a:ext cx="57" cy="86"/>
                  </a:xfrm>
                  <a:custGeom>
                    <a:avLst/>
                    <a:gdLst>
                      <a:gd name="T0" fmla="*/ 0 w 57"/>
                      <a:gd name="T1" fmla="*/ 85 h 86"/>
                      <a:gd name="T2" fmla="*/ 0 w 57"/>
                      <a:gd name="T3" fmla="*/ 0 h 86"/>
                      <a:gd name="T4" fmla="*/ 56 w 57"/>
                      <a:gd name="T5" fmla="*/ 0 h 86"/>
                      <a:gd name="T6" fmla="*/ 0 60000 65536"/>
                      <a:gd name="T7" fmla="*/ 0 60000 65536"/>
                      <a:gd name="T8" fmla="*/ 0 60000 65536"/>
                      <a:gd name="T9" fmla="*/ 0 w 57"/>
                      <a:gd name="T10" fmla="*/ 0 h 86"/>
                      <a:gd name="T11" fmla="*/ 57 w 57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" h="86">
                        <a:moveTo>
                          <a:pt x="0" y="85"/>
                        </a:moveTo>
                        <a:lnTo>
                          <a:pt x="0" y="0"/>
                        </a:lnTo>
                        <a:lnTo>
                          <a:pt x="56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Line 5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75" y="2744"/>
                    <a:ext cx="119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549"/>
                  <p:cNvSpPr>
                    <a:spLocks/>
                  </p:cNvSpPr>
                  <p:nvPr/>
                </p:nvSpPr>
                <p:spPr bwMode="auto">
                  <a:xfrm>
                    <a:off x="3573" y="2702"/>
                    <a:ext cx="122" cy="77"/>
                  </a:xfrm>
                  <a:custGeom>
                    <a:avLst/>
                    <a:gdLst>
                      <a:gd name="T0" fmla="*/ 0 w 122"/>
                      <a:gd name="T1" fmla="*/ 76 h 77"/>
                      <a:gd name="T2" fmla="*/ 0 w 122"/>
                      <a:gd name="T3" fmla="*/ 0 h 77"/>
                      <a:gd name="T4" fmla="*/ 121 w 122"/>
                      <a:gd name="T5" fmla="*/ 0 h 77"/>
                      <a:gd name="T6" fmla="*/ 0 60000 65536"/>
                      <a:gd name="T7" fmla="*/ 0 60000 65536"/>
                      <a:gd name="T8" fmla="*/ 0 60000 65536"/>
                      <a:gd name="T9" fmla="*/ 0 w 122"/>
                      <a:gd name="T10" fmla="*/ 0 h 77"/>
                      <a:gd name="T11" fmla="*/ 122 w 122"/>
                      <a:gd name="T12" fmla="*/ 77 h 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2" h="77">
                        <a:moveTo>
                          <a:pt x="0" y="76"/>
                        </a:moveTo>
                        <a:lnTo>
                          <a:pt x="0" y="0"/>
                        </a:lnTo>
                        <a:lnTo>
                          <a:pt x="12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Line 55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9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35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Line 557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0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Line 55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6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Line 55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Line 56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Line 56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3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562"/>
                  <p:cNvSpPr>
                    <a:spLocks/>
                  </p:cNvSpPr>
                  <p:nvPr/>
                </p:nvSpPr>
                <p:spPr bwMode="auto">
                  <a:xfrm>
                    <a:off x="3594" y="2712"/>
                    <a:ext cx="77" cy="23"/>
                  </a:xfrm>
                  <a:custGeom>
                    <a:avLst/>
                    <a:gdLst>
                      <a:gd name="T0" fmla="*/ 0 w 77"/>
                      <a:gd name="T1" fmla="*/ 22 h 23"/>
                      <a:gd name="T2" fmla="*/ 0 w 77"/>
                      <a:gd name="T3" fmla="*/ 0 h 23"/>
                      <a:gd name="T4" fmla="*/ 76 w 77"/>
                      <a:gd name="T5" fmla="*/ 0 h 23"/>
                      <a:gd name="T6" fmla="*/ 76 w 77"/>
                      <a:gd name="T7" fmla="*/ 22 h 23"/>
                      <a:gd name="T8" fmla="*/ 0 w 77"/>
                      <a:gd name="T9" fmla="*/ 22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23"/>
                      <a:gd name="T17" fmla="*/ 77 w 77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23">
                        <a:moveTo>
                          <a:pt x="0" y="22"/>
                        </a:moveTo>
                        <a:lnTo>
                          <a:pt x="0" y="0"/>
                        </a:lnTo>
                        <a:lnTo>
                          <a:pt x="76" y="0"/>
                        </a:lnTo>
                        <a:lnTo>
                          <a:pt x="76" y="22"/>
                        </a:lnTo>
                        <a:lnTo>
                          <a:pt x="0" y="22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563"/>
                  <p:cNvSpPr>
                    <a:spLocks/>
                  </p:cNvSpPr>
                  <p:nvPr/>
                </p:nvSpPr>
                <p:spPr bwMode="auto">
                  <a:xfrm>
                    <a:off x="3597" y="2718"/>
                    <a:ext cx="72" cy="17"/>
                  </a:xfrm>
                  <a:custGeom>
                    <a:avLst/>
                    <a:gdLst>
                      <a:gd name="T0" fmla="*/ 0 w 72"/>
                      <a:gd name="T1" fmla="*/ 16 h 17"/>
                      <a:gd name="T2" fmla="*/ 0 w 72"/>
                      <a:gd name="T3" fmla="*/ 0 h 17"/>
                      <a:gd name="T4" fmla="*/ 71 w 72"/>
                      <a:gd name="T5" fmla="*/ 0 h 17"/>
                      <a:gd name="T6" fmla="*/ 71 w 72"/>
                      <a:gd name="T7" fmla="*/ 16 h 17"/>
                      <a:gd name="T8" fmla="*/ 0 w 72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7"/>
                      <a:gd name="T17" fmla="*/ 72 w 72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564"/>
                  <p:cNvSpPr>
                    <a:spLocks/>
                  </p:cNvSpPr>
                  <p:nvPr/>
                </p:nvSpPr>
                <p:spPr bwMode="auto">
                  <a:xfrm>
                    <a:off x="3611" y="2715"/>
                    <a:ext cx="41" cy="17"/>
                  </a:xfrm>
                  <a:custGeom>
                    <a:avLst/>
                    <a:gdLst>
                      <a:gd name="T0" fmla="*/ 0 w 41"/>
                      <a:gd name="T1" fmla="*/ 16 h 17"/>
                      <a:gd name="T2" fmla="*/ 0 w 41"/>
                      <a:gd name="T3" fmla="*/ 0 h 17"/>
                      <a:gd name="T4" fmla="*/ 40 w 41"/>
                      <a:gd name="T5" fmla="*/ 0 h 17"/>
                      <a:gd name="T6" fmla="*/ 40 w 41"/>
                      <a:gd name="T7" fmla="*/ 16 h 17"/>
                      <a:gd name="T8" fmla="*/ 0 w 41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17"/>
                      <a:gd name="T17" fmla="*/ 41 w 4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40" y="0"/>
                        </a:ln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565"/>
                  <p:cNvSpPr>
                    <a:spLocks/>
                  </p:cNvSpPr>
                  <p:nvPr/>
                </p:nvSpPr>
                <p:spPr bwMode="auto">
                  <a:xfrm>
                    <a:off x="3611" y="2724"/>
                    <a:ext cx="41" cy="17"/>
                  </a:xfrm>
                  <a:custGeom>
                    <a:avLst/>
                    <a:gdLst>
                      <a:gd name="T0" fmla="*/ 40 w 41"/>
                      <a:gd name="T1" fmla="*/ 0 h 17"/>
                      <a:gd name="T2" fmla="*/ 40 w 41"/>
                      <a:gd name="T3" fmla="*/ 16 h 17"/>
                      <a:gd name="T4" fmla="*/ 0 w 41"/>
                      <a:gd name="T5" fmla="*/ 16 h 17"/>
                      <a:gd name="T6" fmla="*/ 0 60000 65536"/>
                      <a:gd name="T7" fmla="*/ 0 60000 65536"/>
                      <a:gd name="T8" fmla="*/ 0 60000 65536"/>
                      <a:gd name="T9" fmla="*/ 0 w 41"/>
                      <a:gd name="T10" fmla="*/ 0 h 17"/>
                      <a:gd name="T11" fmla="*/ 41 w 41"/>
                      <a:gd name="T12" fmla="*/ 17 h 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" h="17">
                        <a:moveTo>
                          <a:pt x="40" y="0"/>
                        </a:move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566"/>
                  <p:cNvSpPr>
                    <a:spLocks/>
                  </p:cNvSpPr>
                  <p:nvPr/>
                </p:nvSpPr>
                <p:spPr bwMode="auto">
                  <a:xfrm>
                    <a:off x="3604" y="2729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0 h 17"/>
                      <a:gd name="T4" fmla="*/ 16 w 17"/>
                      <a:gd name="T5" fmla="*/ 0 h 17"/>
                      <a:gd name="T6" fmla="*/ 16 w 17"/>
                      <a:gd name="T7" fmla="*/ 16 h 17"/>
                      <a:gd name="T8" fmla="*/ 0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567"/>
                  <p:cNvSpPr>
                    <a:spLocks/>
                  </p:cNvSpPr>
                  <p:nvPr/>
                </p:nvSpPr>
                <p:spPr bwMode="auto">
                  <a:xfrm>
                    <a:off x="3654" y="2729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0 h 17"/>
                      <a:gd name="T4" fmla="*/ 16 w 17"/>
                      <a:gd name="T5" fmla="*/ 0 h 17"/>
                      <a:gd name="T6" fmla="*/ 16 w 17"/>
                      <a:gd name="T7" fmla="*/ 16 h 17"/>
                      <a:gd name="T8" fmla="*/ 0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568"/>
                  <p:cNvSpPr>
                    <a:spLocks/>
                  </p:cNvSpPr>
                  <p:nvPr/>
                </p:nvSpPr>
                <p:spPr bwMode="auto">
                  <a:xfrm>
                    <a:off x="3723" y="2715"/>
                    <a:ext cx="17" cy="19"/>
                  </a:xfrm>
                  <a:custGeom>
                    <a:avLst/>
                    <a:gdLst>
                      <a:gd name="T0" fmla="*/ 16 w 17"/>
                      <a:gd name="T1" fmla="*/ 0 h 19"/>
                      <a:gd name="T2" fmla="*/ 16 w 17"/>
                      <a:gd name="T3" fmla="*/ 18 h 19"/>
                      <a:gd name="T4" fmla="*/ 7 w 17"/>
                      <a:gd name="T5" fmla="*/ 18 h 19"/>
                      <a:gd name="T6" fmla="*/ 6 w 17"/>
                      <a:gd name="T7" fmla="*/ 18 h 19"/>
                      <a:gd name="T8" fmla="*/ 5 w 17"/>
                      <a:gd name="T9" fmla="*/ 17 h 19"/>
                      <a:gd name="T10" fmla="*/ 4 w 17"/>
                      <a:gd name="T11" fmla="*/ 16 h 19"/>
                      <a:gd name="T12" fmla="*/ 3 w 17"/>
                      <a:gd name="T13" fmla="*/ 16 h 19"/>
                      <a:gd name="T14" fmla="*/ 2 w 17"/>
                      <a:gd name="T15" fmla="*/ 15 h 19"/>
                      <a:gd name="T16" fmla="*/ 1 w 17"/>
                      <a:gd name="T17" fmla="*/ 14 h 19"/>
                      <a:gd name="T18" fmla="*/ 0 w 17"/>
                      <a:gd name="T19" fmla="*/ 12 h 19"/>
                      <a:gd name="T20" fmla="*/ 0 w 17"/>
                      <a:gd name="T21" fmla="*/ 11 h 19"/>
                      <a:gd name="T22" fmla="*/ 0 w 17"/>
                      <a:gd name="T23" fmla="*/ 10 h 19"/>
                      <a:gd name="T24" fmla="*/ 0 w 17"/>
                      <a:gd name="T25" fmla="*/ 8 h 19"/>
                      <a:gd name="T26" fmla="*/ 0 w 17"/>
                      <a:gd name="T27" fmla="*/ 6 h 19"/>
                      <a:gd name="T28" fmla="*/ 0 w 17"/>
                      <a:gd name="T29" fmla="*/ 5 h 19"/>
                      <a:gd name="T30" fmla="*/ 0 w 17"/>
                      <a:gd name="T31" fmla="*/ 4 h 19"/>
                      <a:gd name="T32" fmla="*/ 1 w 17"/>
                      <a:gd name="T33" fmla="*/ 3 h 19"/>
                      <a:gd name="T34" fmla="*/ 2 w 17"/>
                      <a:gd name="T35" fmla="*/ 2 h 19"/>
                      <a:gd name="T36" fmla="*/ 3 w 17"/>
                      <a:gd name="T37" fmla="*/ 1 h 19"/>
                      <a:gd name="T38" fmla="*/ 4 w 17"/>
                      <a:gd name="T39" fmla="*/ 0 h 19"/>
                      <a:gd name="T40" fmla="*/ 5 w 17"/>
                      <a:gd name="T41" fmla="*/ 0 h 19"/>
                      <a:gd name="T42" fmla="*/ 7 w 17"/>
                      <a:gd name="T43" fmla="*/ 0 h 19"/>
                      <a:gd name="T44" fmla="*/ 16 w 17"/>
                      <a:gd name="T45" fmla="*/ 0 h 1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"/>
                      <a:gd name="T70" fmla="*/ 0 h 19"/>
                      <a:gd name="T71" fmla="*/ 17 w 17"/>
                      <a:gd name="T72" fmla="*/ 19 h 1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" h="19">
                        <a:moveTo>
                          <a:pt x="16" y="0"/>
                        </a:moveTo>
                        <a:lnTo>
                          <a:pt x="16" y="18"/>
                        </a:lnTo>
                        <a:lnTo>
                          <a:pt x="7" y="18"/>
                        </a:lnTo>
                        <a:lnTo>
                          <a:pt x="6" y="18"/>
                        </a:lnTo>
                        <a:lnTo>
                          <a:pt x="5" y="17"/>
                        </a:lnTo>
                        <a:lnTo>
                          <a:pt x="4" y="16"/>
                        </a:lnTo>
                        <a:lnTo>
                          <a:pt x="3" y="16"/>
                        </a:lnTo>
                        <a:lnTo>
                          <a:pt x="2" y="15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569"/>
                  <p:cNvSpPr>
                    <a:spLocks/>
                  </p:cNvSpPr>
                  <p:nvPr/>
                </p:nvSpPr>
                <p:spPr bwMode="auto">
                  <a:xfrm>
                    <a:off x="3409" y="2765"/>
                    <a:ext cx="78" cy="17"/>
                  </a:xfrm>
                  <a:custGeom>
                    <a:avLst/>
                    <a:gdLst>
                      <a:gd name="T0" fmla="*/ 0 w 78"/>
                      <a:gd name="T1" fmla="*/ 16 h 17"/>
                      <a:gd name="T2" fmla="*/ 0 w 78"/>
                      <a:gd name="T3" fmla="*/ 0 h 17"/>
                      <a:gd name="T4" fmla="*/ 71 w 78"/>
                      <a:gd name="T5" fmla="*/ 0 h 17"/>
                      <a:gd name="T6" fmla="*/ 77 w 78"/>
                      <a:gd name="T7" fmla="*/ 16 h 17"/>
                      <a:gd name="T8" fmla="*/ 0 w 78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17"/>
                      <a:gd name="T17" fmla="*/ 78 w 7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7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Line 57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Line 57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7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572"/>
                  <p:cNvSpPr>
                    <a:spLocks/>
                  </p:cNvSpPr>
                  <p:nvPr/>
                </p:nvSpPr>
                <p:spPr bwMode="auto">
                  <a:xfrm>
                    <a:off x="3357" y="2768"/>
                    <a:ext cx="436" cy="86"/>
                  </a:xfrm>
                  <a:custGeom>
                    <a:avLst/>
                    <a:gdLst>
                      <a:gd name="T0" fmla="*/ 16 w 436"/>
                      <a:gd name="T1" fmla="*/ 0 h 86"/>
                      <a:gd name="T2" fmla="*/ 403 w 436"/>
                      <a:gd name="T3" fmla="*/ 0 h 86"/>
                      <a:gd name="T4" fmla="*/ 435 w 436"/>
                      <a:gd name="T5" fmla="*/ 68 h 86"/>
                      <a:gd name="T6" fmla="*/ 433 w 436"/>
                      <a:gd name="T7" fmla="*/ 79 h 86"/>
                      <a:gd name="T8" fmla="*/ 430 w 436"/>
                      <a:gd name="T9" fmla="*/ 85 h 86"/>
                      <a:gd name="T10" fmla="*/ 5 w 436"/>
                      <a:gd name="T11" fmla="*/ 85 h 86"/>
                      <a:gd name="T12" fmla="*/ 0 w 436"/>
                      <a:gd name="T13" fmla="*/ 73 h 86"/>
                      <a:gd name="T14" fmla="*/ 0 w 436"/>
                      <a:gd name="T15" fmla="*/ 66 h 86"/>
                      <a:gd name="T16" fmla="*/ 16 w 436"/>
                      <a:gd name="T17" fmla="*/ 0 h 8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36"/>
                      <a:gd name="T28" fmla="*/ 0 h 86"/>
                      <a:gd name="T29" fmla="*/ 436 w 436"/>
                      <a:gd name="T30" fmla="*/ 86 h 8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36" h="86">
                        <a:moveTo>
                          <a:pt x="16" y="0"/>
                        </a:moveTo>
                        <a:lnTo>
                          <a:pt x="403" y="0"/>
                        </a:lnTo>
                        <a:lnTo>
                          <a:pt x="435" y="68"/>
                        </a:lnTo>
                        <a:lnTo>
                          <a:pt x="433" y="79"/>
                        </a:lnTo>
                        <a:lnTo>
                          <a:pt x="430" y="85"/>
                        </a:lnTo>
                        <a:lnTo>
                          <a:pt x="5" y="85"/>
                        </a:lnTo>
                        <a:lnTo>
                          <a:pt x="0" y="73"/>
                        </a:lnTo>
                        <a:lnTo>
                          <a:pt x="0" y="6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573"/>
                  <p:cNvSpPr>
                    <a:spLocks/>
                  </p:cNvSpPr>
                  <p:nvPr/>
                </p:nvSpPr>
                <p:spPr bwMode="auto">
                  <a:xfrm>
                    <a:off x="3378" y="2798"/>
                    <a:ext cx="235" cy="28"/>
                  </a:xfrm>
                  <a:custGeom>
                    <a:avLst/>
                    <a:gdLst>
                      <a:gd name="T0" fmla="*/ 0 w 235"/>
                      <a:gd name="T1" fmla="*/ 27 h 28"/>
                      <a:gd name="T2" fmla="*/ 5 w 235"/>
                      <a:gd name="T3" fmla="*/ 0 h 28"/>
                      <a:gd name="T4" fmla="*/ 230 w 235"/>
                      <a:gd name="T5" fmla="*/ 0 h 28"/>
                      <a:gd name="T6" fmla="*/ 234 w 235"/>
                      <a:gd name="T7" fmla="*/ 27 h 28"/>
                      <a:gd name="T8" fmla="*/ 0 w 235"/>
                      <a:gd name="T9" fmla="*/ 27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5"/>
                      <a:gd name="T16" fmla="*/ 0 h 28"/>
                      <a:gd name="T17" fmla="*/ 235 w 235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5" h="28">
                        <a:moveTo>
                          <a:pt x="0" y="27"/>
                        </a:moveTo>
                        <a:lnTo>
                          <a:pt x="5" y="0"/>
                        </a:lnTo>
                        <a:lnTo>
                          <a:pt x="230" y="0"/>
                        </a:lnTo>
                        <a:lnTo>
                          <a:pt x="234" y="27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574"/>
                  <p:cNvSpPr>
                    <a:spLocks/>
                  </p:cNvSpPr>
                  <p:nvPr/>
                </p:nvSpPr>
                <p:spPr bwMode="auto">
                  <a:xfrm>
                    <a:off x="3385" y="2781"/>
                    <a:ext cx="295" cy="17"/>
                  </a:xfrm>
                  <a:custGeom>
                    <a:avLst/>
                    <a:gdLst>
                      <a:gd name="T0" fmla="*/ 0 w 295"/>
                      <a:gd name="T1" fmla="*/ 16 h 17"/>
                      <a:gd name="T2" fmla="*/ 294 w 295"/>
                      <a:gd name="T3" fmla="*/ 15 h 17"/>
                      <a:gd name="T4" fmla="*/ 291 w 295"/>
                      <a:gd name="T5" fmla="*/ 0 h 17"/>
                      <a:gd name="T6" fmla="*/ 2 w 295"/>
                      <a:gd name="T7" fmla="*/ 0 h 17"/>
                      <a:gd name="T8" fmla="*/ 0 w 295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5"/>
                      <a:gd name="T16" fmla="*/ 0 h 17"/>
                      <a:gd name="T17" fmla="*/ 295 w 29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5" h="17">
                        <a:moveTo>
                          <a:pt x="0" y="16"/>
                        </a:moveTo>
                        <a:lnTo>
                          <a:pt x="294" y="15"/>
                        </a:lnTo>
                        <a:lnTo>
                          <a:pt x="291" y="0"/>
                        </a:lnTo>
                        <a:lnTo>
                          <a:pt x="2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575"/>
                  <p:cNvSpPr>
                    <a:spLocks/>
                  </p:cNvSpPr>
                  <p:nvPr/>
                </p:nvSpPr>
                <p:spPr bwMode="auto">
                  <a:xfrm>
                    <a:off x="3695" y="2798"/>
                    <a:ext cx="73" cy="30"/>
                  </a:xfrm>
                  <a:custGeom>
                    <a:avLst/>
                    <a:gdLst>
                      <a:gd name="T0" fmla="*/ 8 w 73"/>
                      <a:gd name="T1" fmla="*/ 29 h 30"/>
                      <a:gd name="T2" fmla="*/ 0 w 73"/>
                      <a:gd name="T3" fmla="*/ 0 h 30"/>
                      <a:gd name="T4" fmla="*/ 59 w 73"/>
                      <a:gd name="T5" fmla="*/ 0 h 30"/>
                      <a:gd name="T6" fmla="*/ 72 w 73"/>
                      <a:gd name="T7" fmla="*/ 29 h 30"/>
                      <a:gd name="T8" fmla="*/ 8 w 73"/>
                      <a:gd name="T9" fmla="*/ 29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30"/>
                      <a:gd name="T17" fmla="*/ 73 w 73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30">
                        <a:moveTo>
                          <a:pt x="8" y="29"/>
                        </a:moveTo>
                        <a:lnTo>
                          <a:pt x="0" y="0"/>
                        </a:lnTo>
                        <a:lnTo>
                          <a:pt x="59" y="0"/>
                        </a:lnTo>
                        <a:lnTo>
                          <a:pt x="72" y="29"/>
                        </a:lnTo>
                        <a:lnTo>
                          <a:pt x="8" y="29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576"/>
                  <p:cNvSpPr>
                    <a:spLocks/>
                  </p:cNvSpPr>
                  <p:nvPr/>
                </p:nvSpPr>
                <p:spPr bwMode="auto">
                  <a:xfrm>
                    <a:off x="3689" y="2781"/>
                    <a:ext cx="64" cy="17"/>
                  </a:xfrm>
                  <a:custGeom>
                    <a:avLst/>
                    <a:gdLst>
                      <a:gd name="T0" fmla="*/ 0 w 64"/>
                      <a:gd name="T1" fmla="*/ 0 h 17"/>
                      <a:gd name="T2" fmla="*/ 59 w 64"/>
                      <a:gd name="T3" fmla="*/ 1 h 17"/>
                      <a:gd name="T4" fmla="*/ 63 w 64"/>
                      <a:gd name="T5" fmla="*/ 16 h 17"/>
                      <a:gd name="T6" fmla="*/ 2 w 64"/>
                      <a:gd name="T7" fmla="*/ 16 h 17"/>
                      <a:gd name="T8" fmla="*/ 0 w 64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17"/>
                      <a:gd name="T17" fmla="*/ 64 w 6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17">
                        <a:moveTo>
                          <a:pt x="0" y="0"/>
                        </a:moveTo>
                        <a:lnTo>
                          <a:pt x="59" y="1"/>
                        </a:lnTo>
                        <a:lnTo>
                          <a:pt x="63" y="16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577"/>
                  <p:cNvSpPr>
                    <a:spLocks/>
                  </p:cNvSpPr>
                  <p:nvPr/>
                </p:nvSpPr>
                <p:spPr bwMode="auto">
                  <a:xfrm>
                    <a:off x="3625" y="2798"/>
                    <a:ext cx="61" cy="17"/>
                  </a:xfrm>
                  <a:custGeom>
                    <a:avLst/>
                    <a:gdLst>
                      <a:gd name="T0" fmla="*/ 0 w 61"/>
                      <a:gd name="T1" fmla="*/ 0 h 17"/>
                      <a:gd name="T2" fmla="*/ 57 w 61"/>
                      <a:gd name="T3" fmla="*/ 0 h 17"/>
                      <a:gd name="T4" fmla="*/ 60 w 61"/>
                      <a:gd name="T5" fmla="*/ 16 h 17"/>
                      <a:gd name="T6" fmla="*/ 0 w 61"/>
                      <a:gd name="T7" fmla="*/ 16 h 17"/>
                      <a:gd name="T8" fmla="*/ 0 w 61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17"/>
                      <a:gd name="T17" fmla="*/ 61 w 6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17">
                        <a:moveTo>
                          <a:pt x="0" y="0"/>
                        </a:moveTo>
                        <a:lnTo>
                          <a:pt x="57" y="0"/>
                        </a:lnTo>
                        <a:lnTo>
                          <a:pt x="60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578"/>
                  <p:cNvSpPr>
                    <a:spLocks/>
                  </p:cNvSpPr>
                  <p:nvPr/>
                </p:nvSpPr>
                <p:spPr bwMode="auto">
                  <a:xfrm>
                    <a:off x="3626" y="2817"/>
                    <a:ext cx="64" cy="17"/>
                  </a:xfrm>
                  <a:custGeom>
                    <a:avLst/>
                    <a:gdLst>
                      <a:gd name="T0" fmla="*/ 0 w 64"/>
                      <a:gd name="T1" fmla="*/ 0 h 17"/>
                      <a:gd name="T2" fmla="*/ 1 w 64"/>
                      <a:gd name="T3" fmla="*/ 16 h 17"/>
                      <a:gd name="T4" fmla="*/ 63 w 64"/>
                      <a:gd name="T5" fmla="*/ 16 h 17"/>
                      <a:gd name="T6" fmla="*/ 60 w 64"/>
                      <a:gd name="T7" fmla="*/ 0 h 17"/>
                      <a:gd name="T8" fmla="*/ 0 w 64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17"/>
                      <a:gd name="T17" fmla="*/ 64 w 6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17">
                        <a:moveTo>
                          <a:pt x="0" y="0"/>
                        </a:moveTo>
                        <a:lnTo>
                          <a:pt x="1" y="16"/>
                        </a:lnTo>
                        <a:lnTo>
                          <a:pt x="63" y="16"/>
                        </a:lnTo>
                        <a:lnTo>
                          <a:pt x="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579"/>
                  <p:cNvSpPr>
                    <a:spLocks/>
                  </p:cNvSpPr>
                  <p:nvPr/>
                </p:nvSpPr>
                <p:spPr bwMode="auto">
                  <a:xfrm>
                    <a:off x="3361" y="2841"/>
                    <a:ext cx="428" cy="17"/>
                  </a:xfrm>
                  <a:custGeom>
                    <a:avLst/>
                    <a:gdLst>
                      <a:gd name="T0" fmla="*/ 0 w 428"/>
                      <a:gd name="T1" fmla="*/ 0 h 17"/>
                      <a:gd name="T2" fmla="*/ 427 w 428"/>
                      <a:gd name="T3" fmla="*/ 0 h 17"/>
                      <a:gd name="T4" fmla="*/ 425 w 428"/>
                      <a:gd name="T5" fmla="*/ 13 h 17"/>
                      <a:gd name="T6" fmla="*/ 423 w 428"/>
                      <a:gd name="T7" fmla="*/ 16 h 17"/>
                      <a:gd name="T8" fmla="*/ 4 w 428"/>
                      <a:gd name="T9" fmla="*/ 16 h 17"/>
                      <a:gd name="T10" fmla="*/ 2 w 428"/>
                      <a:gd name="T11" fmla="*/ 13 h 17"/>
                      <a:gd name="T12" fmla="*/ 0 w 428"/>
                      <a:gd name="T13" fmla="*/ 0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28"/>
                      <a:gd name="T22" fmla="*/ 0 h 17"/>
                      <a:gd name="T23" fmla="*/ 428 w 428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28" h="17">
                        <a:moveTo>
                          <a:pt x="0" y="0"/>
                        </a:moveTo>
                        <a:lnTo>
                          <a:pt x="427" y="0"/>
                        </a:lnTo>
                        <a:lnTo>
                          <a:pt x="425" y="13"/>
                        </a:lnTo>
                        <a:lnTo>
                          <a:pt x="423" y="16"/>
                        </a:lnTo>
                        <a:lnTo>
                          <a:pt x="4" y="16"/>
                        </a:lnTo>
                        <a:lnTo>
                          <a:pt x="2" y="1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7A7A7A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Line 580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849"/>
                    <a:ext cx="427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581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184" cy="31"/>
                  </a:xfrm>
                  <a:custGeom>
                    <a:avLst/>
                    <a:gdLst>
                      <a:gd name="T0" fmla="*/ 9 w 184"/>
                      <a:gd name="T1" fmla="*/ 0 h 31"/>
                      <a:gd name="T2" fmla="*/ 165 w 184"/>
                      <a:gd name="T3" fmla="*/ 0 h 31"/>
                      <a:gd name="T4" fmla="*/ 183 w 184"/>
                      <a:gd name="T5" fmla="*/ 25 h 31"/>
                      <a:gd name="T6" fmla="*/ 183 w 184"/>
                      <a:gd name="T7" fmla="*/ 30 h 31"/>
                      <a:gd name="T8" fmla="*/ 0 w 184"/>
                      <a:gd name="T9" fmla="*/ 30 h 31"/>
                      <a:gd name="T10" fmla="*/ 0 w 184"/>
                      <a:gd name="T11" fmla="*/ 27 h 31"/>
                      <a:gd name="T12" fmla="*/ 9 w 184"/>
                      <a:gd name="T13" fmla="*/ 0 h 3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4"/>
                      <a:gd name="T22" fmla="*/ 0 h 31"/>
                      <a:gd name="T23" fmla="*/ 184 w 184"/>
                      <a:gd name="T24" fmla="*/ 31 h 3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4" h="31">
                        <a:moveTo>
                          <a:pt x="9" y="0"/>
                        </a:moveTo>
                        <a:lnTo>
                          <a:pt x="165" y="0"/>
                        </a:lnTo>
                        <a:lnTo>
                          <a:pt x="183" y="25"/>
                        </a:lnTo>
                        <a:lnTo>
                          <a:pt x="183" y="30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582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86" cy="28"/>
                  </a:xfrm>
                  <a:custGeom>
                    <a:avLst/>
                    <a:gdLst>
                      <a:gd name="T0" fmla="*/ 0 w 86"/>
                      <a:gd name="T1" fmla="*/ 27 h 28"/>
                      <a:gd name="T2" fmla="*/ 78 w 86"/>
                      <a:gd name="T3" fmla="*/ 27 h 28"/>
                      <a:gd name="T4" fmla="*/ 85 w 86"/>
                      <a:gd name="T5" fmla="*/ 15 h 28"/>
                      <a:gd name="T6" fmla="*/ 85 w 86"/>
                      <a:gd name="T7" fmla="*/ 0 h 28"/>
                      <a:gd name="T8" fmla="*/ 10 w 86"/>
                      <a:gd name="T9" fmla="*/ 0 h 28"/>
                      <a:gd name="T10" fmla="*/ 0 w 86"/>
                      <a:gd name="T11" fmla="*/ 27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6"/>
                      <a:gd name="T19" fmla="*/ 0 h 28"/>
                      <a:gd name="T20" fmla="*/ 86 w 86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6" h="28">
                        <a:moveTo>
                          <a:pt x="0" y="27"/>
                        </a:moveTo>
                        <a:lnTo>
                          <a:pt x="78" y="27"/>
                        </a:lnTo>
                        <a:lnTo>
                          <a:pt x="85" y="15"/>
                        </a:lnTo>
                        <a:lnTo>
                          <a:pt x="85" y="0"/>
                        </a:lnTo>
                        <a:lnTo>
                          <a:pt x="10" y="0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583"/>
                  <p:cNvSpPr>
                    <a:spLocks/>
                  </p:cNvSpPr>
                  <p:nvPr/>
                </p:nvSpPr>
                <p:spPr bwMode="auto">
                  <a:xfrm>
                    <a:off x="3514" y="2644"/>
                    <a:ext cx="119" cy="35"/>
                  </a:xfrm>
                  <a:custGeom>
                    <a:avLst/>
                    <a:gdLst>
                      <a:gd name="T0" fmla="*/ 5 w 119"/>
                      <a:gd name="T1" fmla="*/ 0 h 35"/>
                      <a:gd name="T2" fmla="*/ 111 w 119"/>
                      <a:gd name="T3" fmla="*/ 2 h 35"/>
                      <a:gd name="T4" fmla="*/ 111 w 119"/>
                      <a:gd name="T5" fmla="*/ 5 h 35"/>
                      <a:gd name="T6" fmla="*/ 118 w 119"/>
                      <a:gd name="T7" fmla="*/ 22 h 35"/>
                      <a:gd name="T8" fmla="*/ 112 w 119"/>
                      <a:gd name="T9" fmla="*/ 24 h 35"/>
                      <a:gd name="T10" fmla="*/ 107 w 119"/>
                      <a:gd name="T11" fmla="*/ 26 h 35"/>
                      <a:gd name="T12" fmla="*/ 101 w 119"/>
                      <a:gd name="T13" fmla="*/ 28 h 35"/>
                      <a:gd name="T14" fmla="*/ 95 w 119"/>
                      <a:gd name="T15" fmla="*/ 30 h 35"/>
                      <a:gd name="T16" fmla="*/ 89 w 119"/>
                      <a:gd name="T17" fmla="*/ 31 h 35"/>
                      <a:gd name="T18" fmla="*/ 83 w 119"/>
                      <a:gd name="T19" fmla="*/ 32 h 35"/>
                      <a:gd name="T20" fmla="*/ 77 w 119"/>
                      <a:gd name="T21" fmla="*/ 32 h 35"/>
                      <a:gd name="T22" fmla="*/ 71 w 119"/>
                      <a:gd name="T23" fmla="*/ 33 h 35"/>
                      <a:gd name="T24" fmla="*/ 65 w 119"/>
                      <a:gd name="T25" fmla="*/ 34 h 35"/>
                      <a:gd name="T26" fmla="*/ 59 w 119"/>
                      <a:gd name="T27" fmla="*/ 34 h 35"/>
                      <a:gd name="T28" fmla="*/ 53 w 119"/>
                      <a:gd name="T29" fmla="*/ 34 h 35"/>
                      <a:gd name="T30" fmla="*/ 47 w 119"/>
                      <a:gd name="T31" fmla="*/ 33 h 35"/>
                      <a:gd name="T32" fmla="*/ 41 w 119"/>
                      <a:gd name="T33" fmla="*/ 32 h 35"/>
                      <a:gd name="T34" fmla="*/ 35 w 119"/>
                      <a:gd name="T35" fmla="*/ 31 h 35"/>
                      <a:gd name="T36" fmla="*/ 29 w 119"/>
                      <a:gd name="T37" fmla="*/ 30 h 35"/>
                      <a:gd name="T38" fmla="*/ 23 w 119"/>
                      <a:gd name="T39" fmla="*/ 29 h 35"/>
                      <a:gd name="T40" fmla="*/ 17 w 119"/>
                      <a:gd name="T41" fmla="*/ 27 h 35"/>
                      <a:gd name="T42" fmla="*/ 11 w 119"/>
                      <a:gd name="T43" fmla="*/ 25 h 35"/>
                      <a:gd name="T44" fmla="*/ 5 w 119"/>
                      <a:gd name="T45" fmla="*/ 23 h 35"/>
                      <a:gd name="T46" fmla="*/ 0 w 119"/>
                      <a:gd name="T47" fmla="*/ 21 h 35"/>
                      <a:gd name="T48" fmla="*/ 5 w 119"/>
                      <a:gd name="T49" fmla="*/ 0 h 3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19"/>
                      <a:gd name="T76" fmla="*/ 0 h 35"/>
                      <a:gd name="T77" fmla="*/ 119 w 119"/>
                      <a:gd name="T78" fmla="*/ 35 h 3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19" h="35">
                        <a:moveTo>
                          <a:pt x="5" y="0"/>
                        </a:moveTo>
                        <a:lnTo>
                          <a:pt x="111" y="2"/>
                        </a:lnTo>
                        <a:lnTo>
                          <a:pt x="111" y="5"/>
                        </a:lnTo>
                        <a:lnTo>
                          <a:pt x="118" y="22"/>
                        </a:lnTo>
                        <a:lnTo>
                          <a:pt x="112" y="24"/>
                        </a:lnTo>
                        <a:lnTo>
                          <a:pt x="107" y="26"/>
                        </a:lnTo>
                        <a:lnTo>
                          <a:pt x="101" y="28"/>
                        </a:lnTo>
                        <a:lnTo>
                          <a:pt x="95" y="30"/>
                        </a:lnTo>
                        <a:lnTo>
                          <a:pt x="89" y="31"/>
                        </a:lnTo>
                        <a:lnTo>
                          <a:pt x="83" y="32"/>
                        </a:lnTo>
                        <a:lnTo>
                          <a:pt x="77" y="32"/>
                        </a:lnTo>
                        <a:lnTo>
                          <a:pt x="71" y="33"/>
                        </a:lnTo>
                        <a:lnTo>
                          <a:pt x="65" y="34"/>
                        </a:lnTo>
                        <a:lnTo>
                          <a:pt x="59" y="34"/>
                        </a:lnTo>
                        <a:lnTo>
                          <a:pt x="53" y="34"/>
                        </a:lnTo>
                        <a:lnTo>
                          <a:pt x="47" y="33"/>
                        </a:lnTo>
                        <a:lnTo>
                          <a:pt x="41" y="32"/>
                        </a:lnTo>
                        <a:lnTo>
                          <a:pt x="35" y="31"/>
                        </a:lnTo>
                        <a:lnTo>
                          <a:pt x="29" y="30"/>
                        </a:lnTo>
                        <a:lnTo>
                          <a:pt x="23" y="29"/>
                        </a:lnTo>
                        <a:lnTo>
                          <a:pt x="17" y="27"/>
                        </a:lnTo>
                        <a:lnTo>
                          <a:pt x="11" y="25"/>
                        </a:lnTo>
                        <a:lnTo>
                          <a:pt x="5" y="23"/>
                        </a:lnTo>
                        <a:lnTo>
                          <a:pt x="0" y="2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584"/>
                  <p:cNvSpPr>
                    <a:spLocks/>
                  </p:cNvSpPr>
                  <p:nvPr/>
                </p:nvSpPr>
                <p:spPr bwMode="auto">
                  <a:xfrm>
                    <a:off x="3502" y="2633"/>
                    <a:ext cx="147" cy="28"/>
                  </a:xfrm>
                  <a:custGeom>
                    <a:avLst/>
                    <a:gdLst>
                      <a:gd name="T0" fmla="*/ 0 w 147"/>
                      <a:gd name="T1" fmla="*/ 0 h 28"/>
                      <a:gd name="T2" fmla="*/ 146 w 147"/>
                      <a:gd name="T3" fmla="*/ 1 h 28"/>
                      <a:gd name="T4" fmla="*/ 123 w 147"/>
                      <a:gd name="T5" fmla="*/ 18 h 28"/>
                      <a:gd name="T6" fmla="*/ 117 w 147"/>
                      <a:gd name="T7" fmla="*/ 19 h 28"/>
                      <a:gd name="T8" fmla="*/ 109 w 147"/>
                      <a:gd name="T9" fmla="*/ 21 h 28"/>
                      <a:gd name="T10" fmla="*/ 99 w 147"/>
                      <a:gd name="T11" fmla="*/ 24 h 28"/>
                      <a:gd name="T12" fmla="*/ 92 w 147"/>
                      <a:gd name="T13" fmla="*/ 25 h 28"/>
                      <a:gd name="T14" fmla="*/ 83 w 147"/>
                      <a:gd name="T15" fmla="*/ 27 h 28"/>
                      <a:gd name="T16" fmla="*/ 74 w 147"/>
                      <a:gd name="T17" fmla="*/ 27 h 28"/>
                      <a:gd name="T18" fmla="*/ 66 w 147"/>
                      <a:gd name="T19" fmla="*/ 27 h 28"/>
                      <a:gd name="T20" fmla="*/ 57 w 147"/>
                      <a:gd name="T21" fmla="*/ 25 h 28"/>
                      <a:gd name="T22" fmla="*/ 49 w 147"/>
                      <a:gd name="T23" fmla="*/ 23 h 28"/>
                      <a:gd name="T24" fmla="*/ 40 w 147"/>
                      <a:gd name="T25" fmla="*/ 22 h 28"/>
                      <a:gd name="T26" fmla="*/ 32 w 147"/>
                      <a:gd name="T27" fmla="*/ 21 h 28"/>
                      <a:gd name="T28" fmla="*/ 23 w 147"/>
                      <a:gd name="T29" fmla="*/ 18 h 28"/>
                      <a:gd name="T30" fmla="*/ 15 w 147"/>
                      <a:gd name="T31" fmla="*/ 16 h 28"/>
                      <a:gd name="T32" fmla="*/ 0 w 147"/>
                      <a:gd name="T33" fmla="*/ 0 h 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47"/>
                      <a:gd name="T52" fmla="*/ 0 h 28"/>
                      <a:gd name="T53" fmla="*/ 147 w 147"/>
                      <a:gd name="T54" fmla="*/ 28 h 2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47" h="28">
                        <a:moveTo>
                          <a:pt x="0" y="0"/>
                        </a:moveTo>
                        <a:lnTo>
                          <a:pt x="146" y="1"/>
                        </a:lnTo>
                        <a:lnTo>
                          <a:pt x="123" y="18"/>
                        </a:lnTo>
                        <a:lnTo>
                          <a:pt x="117" y="19"/>
                        </a:lnTo>
                        <a:lnTo>
                          <a:pt x="109" y="21"/>
                        </a:lnTo>
                        <a:lnTo>
                          <a:pt x="99" y="24"/>
                        </a:lnTo>
                        <a:lnTo>
                          <a:pt x="92" y="25"/>
                        </a:lnTo>
                        <a:lnTo>
                          <a:pt x="83" y="27"/>
                        </a:lnTo>
                        <a:lnTo>
                          <a:pt x="74" y="27"/>
                        </a:lnTo>
                        <a:lnTo>
                          <a:pt x="66" y="27"/>
                        </a:lnTo>
                        <a:lnTo>
                          <a:pt x="57" y="25"/>
                        </a:lnTo>
                        <a:lnTo>
                          <a:pt x="49" y="23"/>
                        </a:lnTo>
                        <a:lnTo>
                          <a:pt x="40" y="22"/>
                        </a:lnTo>
                        <a:lnTo>
                          <a:pt x="32" y="21"/>
                        </a:lnTo>
                        <a:lnTo>
                          <a:pt x="23" y="18"/>
                        </a:lnTo>
                        <a:lnTo>
                          <a:pt x="15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585"/>
                  <p:cNvSpPr>
                    <a:spLocks/>
                  </p:cNvSpPr>
                  <p:nvPr/>
                </p:nvSpPr>
                <p:spPr bwMode="auto">
                  <a:xfrm>
                    <a:off x="3616" y="2643"/>
                    <a:ext cx="17" cy="17"/>
                  </a:xfrm>
                  <a:custGeom>
                    <a:avLst/>
                    <a:gdLst>
                      <a:gd name="T0" fmla="*/ 5 w 17"/>
                      <a:gd name="T1" fmla="*/ 16 h 17"/>
                      <a:gd name="T2" fmla="*/ 16 w 17"/>
                      <a:gd name="T3" fmla="*/ 0 h 17"/>
                      <a:gd name="T4" fmla="*/ 6 w 17"/>
                      <a:gd name="T5" fmla="*/ 2 h 17"/>
                      <a:gd name="T6" fmla="*/ 0 w 17"/>
                      <a:gd name="T7" fmla="*/ 2 h 17"/>
                      <a:gd name="T8" fmla="*/ 5 w 17"/>
                      <a:gd name="T9" fmla="*/ 9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5" y="16"/>
                        </a:moveTo>
                        <a:lnTo>
                          <a:pt x="16" y="0"/>
                        </a:lnTo>
                        <a:lnTo>
                          <a:pt x="6" y="2"/>
                        </a:lnTo>
                        <a:lnTo>
                          <a:pt x="0" y="2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586"/>
                  <p:cNvSpPr>
                    <a:spLocks/>
                  </p:cNvSpPr>
                  <p:nvPr/>
                </p:nvSpPr>
                <p:spPr bwMode="auto">
                  <a:xfrm>
                    <a:off x="3435" y="2374"/>
                    <a:ext cx="275" cy="270"/>
                  </a:xfrm>
                  <a:custGeom>
                    <a:avLst/>
                    <a:gdLst>
                      <a:gd name="T0" fmla="*/ 1 w 275"/>
                      <a:gd name="T1" fmla="*/ 212 h 270"/>
                      <a:gd name="T2" fmla="*/ 0 w 275"/>
                      <a:gd name="T3" fmla="*/ 165 h 270"/>
                      <a:gd name="T4" fmla="*/ 0 w 275"/>
                      <a:gd name="T5" fmla="*/ 117 h 270"/>
                      <a:gd name="T6" fmla="*/ 0 w 275"/>
                      <a:gd name="T7" fmla="*/ 70 h 270"/>
                      <a:gd name="T8" fmla="*/ 2 w 275"/>
                      <a:gd name="T9" fmla="*/ 22 h 270"/>
                      <a:gd name="T10" fmla="*/ 2 w 275"/>
                      <a:gd name="T11" fmla="*/ 19 h 270"/>
                      <a:gd name="T12" fmla="*/ 4 w 275"/>
                      <a:gd name="T13" fmla="*/ 10 h 270"/>
                      <a:gd name="T14" fmla="*/ 8 w 275"/>
                      <a:gd name="T15" fmla="*/ 5 h 270"/>
                      <a:gd name="T16" fmla="*/ 15 w 275"/>
                      <a:gd name="T17" fmla="*/ 2 h 270"/>
                      <a:gd name="T18" fmla="*/ 61 w 275"/>
                      <a:gd name="T19" fmla="*/ 1 h 270"/>
                      <a:gd name="T20" fmla="*/ 105 w 275"/>
                      <a:gd name="T21" fmla="*/ 0 h 270"/>
                      <a:gd name="T22" fmla="*/ 148 w 275"/>
                      <a:gd name="T23" fmla="*/ 0 h 270"/>
                      <a:gd name="T24" fmla="*/ 192 w 275"/>
                      <a:gd name="T25" fmla="*/ 1 h 270"/>
                      <a:gd name="T26" fmla="*/ 235 w 275"/>
                      <a:gd name="T27" fmla="*/ 2 h 270"/>
                      <a:gd name="T28" fmla="*/ 262 w 275"/>
                      <a:gd name="T29" fmla="*/ 4 h 270"/>
                      <a:gd name="T30" fmla="*/ 266 w 275"/>
                      <a:gd name="T31" fmla="*/ 7 h 270"/>
                      <a:gd name="T32" fmla="*/ 269 w 275"/>
                      <a:gd name="T33" fmla="*/ 10 h 270"/>
                      <a:gd name="T34" fmla="*/ 271 w 275"/>
                      <a:gd name="T35" fmla="*/ 13 h 270"/>
                      <a:gd name="T36" fmla="*/ 272 w 275"/>
                      <a:gd name="T37" fmla="*/ 17 h 270"/>
                      <a:gd name="T38" fmla="*/ 273 w 275"/>
                      <a:gd name="T39" fmla="*/ 68 h 270"/>
                      <a:gd name="T40" fmla="*/ 274 w 275"/>
                      <a:gd name="T41" fmla="*/ 164 h 270"/>
                      <a:gd name="T42" fmla="*/ 274 w 275"/>
                      <a:gd name="T43" fmla="*/ 250 h 270"/>
                      <a:gd name="T44" fmla="*/ 271 w 275"/>
                      <a:gd name="T45" fmla="*/ 259 h 270"/>
                      <a:gd name="T46" fmla="*/ 268 w 275"/>
                      <a:gd name="T47" fmla="*/ 262 h 270"/>
                      <a:gd name="T48" fmla="*/ 266 w 275"/>
                      <a:gd name="T49" fmla="*/ 265 h 270"/>
                      <a:gd name="T50" fmla="*/ 263 w 275"/>
                      <a:gd name="T51" fmla="*/ 266 h 270"/>
                      <a:gd name="T52" fmla="*/ 258 w 275"/>
                      <a:gd name="T53" fmla="*/ 267 h 270"/>
                      <a:gd name="T54" fmla="*/ 220 w 275"/>
                      <a:gd name="T55" fmla="*/ 268 h 270"/>
                      <a:gd name="T56" fmla="*/ 161 w 275"/>
                      <a:gd name="T57" fmla="*/ 269 h 270"/>
                      <a:gd name="T58" fmla="*/ 103 w 275"/>
                      <a:gd name="T59" fmla="*/ 268 h 270"/>
                      <a:gd name="T60" fmla="*/ 45 w 275"/>
                      <a:gd name="T61" fmla="*/ 266 h 270"/>
                      <a:gd name="T62" fmla="*/ 14 w 275"/>
                      <a:gd name="T63" fmla="*/ 266 h 270"/>
                      <a:gd name="T64" fmla="*/ 5 w 275"/>
                      <a:gd name="T65" fmla="*/ 264 h 270"/>
                      <a:gd name="T66" fmla="*/ 2 w 275"/>
                      <a:gd name="T67" fmla="*/ 259 h 270"/>
                      <a:gd name="T68" fmla="*/ 2 w 275"/>
                      <a:gd name="T69" fmla="*/ 250 h 27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75"/>
                      <a:gd name="T106" fmla="*/ 0 h 270"/>
                      <a:gd name="T107" fmla="*/ 275 w 275"/>
                      <a:gd name="T108" fmla="*/ 270 h 27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75" h="270">
                        <a:moveTo>
                          <a:pt x="1" y="236"/>
                        </a:moveTo>
                        <a:lnTo>
                          <a:pt x="1" y="212"/>
                        </a:lnTo>
                        <a:lnTo>
                          <a:pt x="0" y="188"/>
                        </a:lnTo>
                        <a:lnTo>
                          <a:pt x="0" y="165"/>
                        </a:lnTo>
                        <a:lnTo>
                          <a:pt x="0" y="141"/>
                        </a:lnTo>
                        <a:lnTo>
                          <a:pt x="0" y="117"/>
                        </a:lnTo>
                        <a:lnTo>
                          <a:pt x="0" y="93"/>
                        </a:lnTo>
                        <a:lnTo>
                          <a:pt x="0" y="70"/>
                        </a:lnTo>
                        <a:lnTo>
                          <a:pt x="1" y="46"/>
                        </a:lnTo>
                        <a:lnTo>
                          <a:pt x="2" y="22"/>
                        </a:lnTo>
                        <a:lnTo>
                          <a:pt x="2" y="21"/>
                        </a:lnTo>
                        <a:lnTo>
                          <a:pt x="2" y="19"/>
                        </a:lnTo>
                        <a:lnTo>
                          <a:pt x="3" y="11"/>
                        </a:lnTo>
                        <a:lnTo>
                          <a:pt x="4" y="10"/>
                        </a:lnTo>
                        <a:lnTo>
                          <a:pt x="5" y="8"/>
                        </a:lnTo>
                        <a:lnTo>
                          <a:pt x="8" y="5"/>
                        </a:lnTo>
                        <a:lnTo>
                          <a:pt x="10" y="4"/>
                        </a:lnTo>
                        <a:lnTo>
                          <a:pt x="15" y="2"/>
                        </a:lnTo>
                        <a:lnTo>
                          <a:pt x="40" y="1"/>
                        </a:lnTo>
                        <a:lnTo>
                          <a:pt x="61" y="1"/>
                        </a:lnTo>
                        <a:lnTo>
                          <a:pt x="83" y="0"/>
                        </a:lnTo>
                        <a:lnTo>
                          <a:pt x="105" y="0"/>
                        </a:lnTo>
                        <a:lnTo>
                          <a:pt x="127" y="0"/>
                        </a:lnTo>
                        <a:lnTo>
                          <a:pt x="148" y="0"/>
                        </a:lnTo>
                        <a:lnTo>
                          <a:pt x="170" y="0"/>
                        </a:lnTo>
                        <a:lnTo>
                          <a:pt x="192" y="1"/>
                        </a:lnTo>
                        <a:lnTo>
                          <a:pt x="213" y="1"/>
                        </a:lnTo>
                        <a:lnTo>
                          <a:pt x="235" y="2"/>
                        </a:lnTo>
                        <a:lnTo>
                          <a:pt x="256" y="4"/>
                        </a:lnTo>
                        <a:lnTo>
                          <a:pt x="262" y="4"/>
                        </a:lnTo>
                        <a:lnTo>
                          <a:pt x="265" y="5"/>
                        </a:lnTo>
                        <a:lnTo>
                          <a:pt x="266" y="7"/>
                        </a:lnTo>
                        <a:lnTo>
                          <a:pt x="268" y="8"/>
                        </a:lnTo>
                        <a:lnTo>
                          <a:pt x="269" y="10"/>
                        </a:lnTo>
                        <a:lnTo>
                          <a:pt x="270" y="11"/>
                        </a:lnTo>
                        <a:lnTo>
                          <a:pt x="271" y="13"/>
                        </a:lnTo>
                        <a:lnTo>
                          <a:pt x="271" y="14"/>
                        </a:lnTo>
                        <a:lnTo>
                          <a:pt x="272" y="17"/>
                        </a:lnTo>
                        <a:lnTo>
                          <a:pt x="272" y="20"/>
                        </a:lnTo>
                        <a:lnTo>
                          <a:pt x="273" y="68"/>
                        </a:lnTo>
                        <a:lnTo>
                          <a:pt x="274" y="117"/>
                        </a:lnTo>
                        <a:lnTo>
                          <a:pt x="274" y="164"/>
                        </a:lnTo>
                        <a:lnTo>
                          <a:pt x="274" y="212"/>
                        </a:lnTo>
                        <a:lnTo>
                          <a:pt x="274" y="250"/>
                        </a:lnTo>
                        <a:lnTo>
                          <a:pt x="272" y="257"/>
                        </a:lnTo>
                        <a:lnTo>
                          <a:pt x="271" y="259"/>
                        </a:lnTo>
                        <a:lnTo>
                          <a:pt x="269" y="262"/>
                        </a:lnTo>
                        <a:lnTo>
                          <a:pt x="268" y="262"/>
                        </a:lnTo>
                        <a:lnTo>
                          <a:pt x="267" y="264"/>
                        </a:lnTo>
                        <a:lnTo>
                          <a:pt x="266" y="265"/>
                        </a:lnTo>
                        <a:lnTo>
                          <a:pt x="264" y="266"/>
                        </a:lnTo>
                        <a:lnTo>
                          <a:pt x="263" y="266"/>
                        </a:lnTo>
                        <a:lnTo>
                          <a:pt x="261" y="267"/>
                        </a:lnTo>
                        <a:lnTo>
                          <a:pt x="258" y="267"/>
                        </a:lnTo>
                        <a:lnTo>
                          <a:pt x="249" y="267"/>
                        </a:lnTo>
                        <a:lnTo>
                          <a:pt x="220" y="268"/>
                        </a:lnTo>
                        <a:lnTo>
                          <a:pt x="191" y="269"/>
                        </a:lnTo>
                        <a:lnTo>
                          <a:pt x="161" y="269"/>
                        </a:lnTo>
                        <a:lnTo>
                          <a:pt x="132" y="269"/>
                        </a:lnTo>
                        <a:lnTo>
                          <a:pt x="103" y="268"/>
                        </a:lnTo>
                        <a:lnTo>
                          <a:pt x="74" y="267"/>
                        </a:lnTo>
                        <a:lnTo>
                          <a:pt x="45" y="266"/>
                        </a:lnTo>
                        <a:lnTo>
                          <a:pt x="15" y="265"/>
                        </a:lnTo>
                        <a:lnTo>
                          <a:pt x="14" y="266"/>
                        </a:lnTo>
                        <a:lnTo>
                          <a:pt x="7" y="265"/>
                        </a:lnTo>
                        <a:lnTo>
                          <a:pt x="5" y="264"/>
                        </a:lnTo>
                        <a:lnTo>
                          <a:pt x="3" y="262"/>
                        </a:lnTo>
                        <a:lnTo>
                          <a:pt x="2" y="259"/>
                        </a:lnTo>
                        <a:lnTo>
                          <a:pt x="2" y="255"/>
                        </a:lnTo>
                        <a:lnTo>
                          <a:pt x="2" y="250"/>
                        </a:lnTo>
                        <a:lnTo>
                          <a:pt x="1" y="236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587"/>
                  <p:cNvSpPr>
                    <a:spLocks/>
                  </p:cNvSpPr>
                  <p:nvPr/>
                </p:nvSpPr>
                <p:spPr bwMode="auto">
                  <a:xfrm>
                    <a:off x="3455" y="2405"/>
                    <a:ext cx="225" cy="209"/>
                  </a:xfrm>
                  <a:custGeom>
                    <a:avLst/>
                    <a:gdLst>
                      <a:gd name="T0" fmla="*/ 16 w 225"/>
                      <a:gd name="T1" fmla="*/ 20 h 209"/>
                      <a:gd name="T2" fmla="*/ 210 w 225"/>
                      <a:gd name="T3" fmla="*/ 183 h 209"/>
                      <a:gd name="T4" fmla="*/ 224 w 225"/>
                      <a:gd name="T5" fmla="*/ 205 h 209"/>
                      <a:gd name="T6" fmla="*/ 223 w 225"/>
                      <a:gd name="T7" fmla="*/ 205 h 209"/>
                      <a:gd name="T8" fmla="*/ 216 w 225"/>
                      <a:gd name="T9" fmla="*/ 205 h 209"/>
                      <a:gd name="T10" fmla="*/ 190 w 225"/>
                      <a:gd name="T11" fmla="*/ 206 h 209"/>
                      <a:gd name="T12" fmla="*/ 164 w 225"/>
                      <a:gd name="T13" fmla="*/ 206 h 209"/>
                      <a:gd name="T14" fmla="*/ 138 w 225"/>
                      <a:gd name="T15" fmla="*/ 207 h 209"/>
                      <a:gd name="T16" fmla="*/ 112 w 225"/>
                      <a:gd name="T17" fmla="*/ 208 h 209"/>
                      <a:gd name="T18" fmla="*/ 86 w 225"/>
                      <a:gd name="T19" fmla="*/ 208 h 209"/>
                      <a:gd name="T20" fmla="*/ 60 w 225"/>
                      <a:gd name="T21" fmla="*/ 207 h 209"/>
                      <a:gd name="T22" fmla="*/ 33 w 225"/>
                      <a:gd name="T23" fmla="*/ 206 h 209"/>
                      <a:gd name="T24" fmla="*/ 7 w 225"/>
                      <a:gd name="T25" fmla="*/ 206 h 209"/>
                      <a:gd name="T26" fmla="*/ 5 w 225"/>
                      <a:gd name="T27" fmla="*/ 206 h 209"/>
                      <a:gd name="T28" fmla="*/ 3 w 225"/>
                      <a:gd name="T29" fmla="*/ 204 h 209"/>
                      <a:gd name="T30" fmla="*/ 2 w 225"/>
                      <a:gd name="T31" fmla="*/ 203 h 209"/>
                      <a:gd name="T32" fmla="*/ 2 w 225"/>
                      <a:gd name="T33" fmla="*/ 202 h 209"/>
                      <a:gd name="T34" fmla="*/ 1 w 225"/>
                      <a:gd name="T35" fmla="*/ 201 h 209"/>
                      <a:gd name="T36" fmla="*/ 1 w 225"/>
                      <a:gd name="T37" fmla="*/ 199 h 209"/>
                      <a:gd name="T38" fmla="*/ 1 w 225"/>
                      <a:gd name="T39" fmla="*/ 197 h 209"/>
                      <a:gd name="T40" fmla="*/ 1 w 225"/>
                      <a:gd name="T41" fmla="*/ 193 h 209"/>
                      <a:gd name="T42" fmla="*/ 1 w 225"/>
                      <a:gd name="T43" fmla="*/ 174 h 209"/>
                      <a:gd name="T44" fmla="*/ 0 w 225"/>
                      <a:gd name="T45" fmla="*/ 155 h 209"/>
                      <a:gd name="T46" fmla="*/ 0 w 225"/>
                      <a:gd name="T47" fmla="*/ 136 h 209"/>
                      <a:gd name="T48" fmla="*/ 0 w 225"/>
                      <a:gd name="T49" fmla="*/ 118 h 209"/>
                      <a:gd name="T50" fmla="*/ 0 w 225"/>
                      <a:gd name="T51" fmla="*/ 99 h 209"/>
                      <a:gd name="T52" fmla="*/ 0 w 225"/>
                      <a:gd name="T53" fmla="*/ 80 h 209"/>
                      <a:gd name="T54" fmla="*/ 0 w 225"/>
                      <a:gd name="T55" fmla="*/ 61 h 209"/>
                      <a:gd name="T56" fmla="*/ 1 w 225"/>
                      <a:gd name="T57" fmla="*/ 42 h 209"/>
                      <a:gd name="T58" fmla="*/ 2 w 225"/>
                      <a:gd name="T59" fmla="*/ 6 h 209"/>
                      <a:gd name="T60" fmla="*/ 4 w 225"/>
                      <a:gd name="T61" fmla="*/ 3 h 209"/>
                      <a:gd name="T62" fmla="*/ 4 w 225"/>
                      <a:gd name="T63" fmla="*/ 2 h 209"/>
                      <a:gd name="T64" fmla="*/ 5 w 225"/>
                      <a:gd name="T65" fmla="*/ 1 h 209"/>
                      <a:gd name="T66" fmla="*/ 6 w 225"/>
                      <a:gd name="T67" fmla="*/ 1 h 209"/>
                      <a:gd name="T68" fmla="*/ 8 w 225"/>
                      <a:gd name="T69" fmla="*/ 0 h 209"/>
                      <a:gd name="T70" fmla="*/ 16 w 225"/>
                      <a:gd name="T71" fmla="*/ 20 h 20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25"/>
                      <a:gd name="T109" fmla="*/ 0 h 209"/>
                      <a:gd name="T110" fmla="*/ 225 w 225"/>
                      <a:gd name="T111" fmla="*/ 209 h 20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25" h="209">
                        <a:moveTo>
                          <a:pt x="16" y="20"/>
                        </a:moveTo>
                        <a:lnTo>
                          <a:pt x="210" y="183"/>
                        </a:lnTo>
                        <a:lnTo>
                          <a:pt x="224" y="205"/>
                        </a:lnTo>
                        <a:lnTo>
                          <a:pt x="223" y="205"/>
                        </a:lnTo>
                        <a:lnTo>
                          <a:pt x="216" y="205"/>
                        </a:lnTo>
                        <a:lnTo>
                          <a:pt x="190" y="206"/>
                        </a:lnTo>
                        <a:lnTo>
                          <a:pt x="164" y="206"/>
                        </a:lnTo>
                        <a:lnTo>
                          <a:pt x="138" y="207"/>
                        </a:lnTo>
                        <a:lnTo>
                          <a:pt x="112" y="208"/>
                        </a:lnTo>
                        <a:lnTo>
                          <a:pt x="86" y="208"/>
                        </a:lnTo>
                        <a:lnTo>
                          <a:pt x="60" y="207"/>
                        </a:lnTo>
                        <a:lnTo>
                          <a:pt x="33" y="206"/>
                        </a:lnTo>
                        <a:lnTo>
                          <a:pt x="7" y="206"/>
                        </a:lnTo>
                        <a:lnTo>
                          <a:pt x="5" y="206"/>
                        </a:lnTo>
                        <a:lnTo>
                          <a:pt x="3" y="204"/>
                        </a:lnTo>
                        <a:lnTo>
                          <a:pt x="2" y="203"/>
                        </a:lnTo>
                        <a:lnTo>
                          <a:pt x="2" y="202"/>
                        </a:lnTo>
                        <a:lnTo>
                          <a:pt x="1" y="201"/>
                        </a:lnTo>
                        <a:lnTo>
                          <a:pt x="1" y="199"/>
                        </a:lnTo>
                        <a:lnTo>
                          <a:pt x="1" y="197"/>
                        </a:lnTo>
                        <a:lnTo>
                          <a:pt x="1" y="193"/>
                        </a:lnTo>
                        <a:lnTo>
                          <a:pt x="1" y="174"/>
                        </a:lnTo>
                        <a:lnTo>
                          <a:pt x="0" y="155"/>
                        </a:lnTo>
                        <a:lnTo>
                          <a:pt x="0" y="136"/>
                        </a:lnTo>
                        <a:lnTo>
                          <a:pt x="0" y="118"/>
                        </a:lnTo>
                        <a:lnTo>
                          <a:pt x="0" y="99"/>
                        </a:lnTo>
                        <a:lnTo>
                          <a:pt x="0" y="80"/>
                        </a:lnTo>
                        <a:lnTo>
                          <a:pt x="0" y="61"/>
                        </a:lnTo>
                        <a:lnTo>
                          <a:pt x="1" y="42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6" y="2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588"/>
                  <p:cNvSpPr>
                    <a:spLocks/>
                  </p:cNvSpPr>
                  <p:nvPr/>
                </p:nvSpPr>
                <p:spPr bwMode="auto">
                  <a:xfrm>
                    <a:off x="3461" y="2402"/>
                    <a:ext cx="225" cy="210"/>
                  </a:xfrm>
                  <a:custGeom>
                    <a:avLst/>
                    <a:gdLst>
                      <a:gd name="T0" fmla="*/ 209 w 225"/>
                      <a:gd name="T1" fmla="*/ 197 h 210"/>
                      <a:gd name="T2" fmla="*/ 219 w 225"/>
                      <a:gd name="T3" fmla="*/ 209 h 210"/>
                      <a:gd name="T4" fmla="*/ 220 w 225"/>
                      <a:gd name="T5" fmla="*/ 207 h 210"/>
                      <a:gd name="T6" fmla="*/ 221 w 225"/>
                      <a:gd name="T7" fmla="*/ 207 h 210"/>
                      <a:gd name="T8" fmla="*/ 221 w 225"/>
                      <a:gd name="T9" fmla="*/ 206 h 210"/>
                      <a:gd name="T10" fmla="*/ 222 w 225"/>
                      <a:gd name="T11" fmla="*/ 201 h 210"/>
                      <a:gd name="T12" fmla="*/ 223 w 225"/>
                      <a:gd name="T13" fmla="*/ 173 h 210"/>
                      <a:gd name="T14" fmla="*/ 223 w 225"/>
                      <a:gd name="T15" fmla="*/ 144 h 210"/>
                      <a:gd name="T16" fmla="*/ 224 w 225"/>
                      <a:gd name="T17" fmla="*/ 116 h 210"/>
                      <a:gd name="T18" fmla="*/ 224 w 225"/>
                      <a:gd name="T19" fmla="*/ 89 h 210"/>
                      <a:gd name="T20" fmla="*/ 224 w 225"/>
                      <a:gd name="T21" fmla="*/ 60 h 210"/>
                      <a:gd name="T22" fmla="*/ 223 w 225"/>
                      <a:gd name="T23" fmla="*/ 32 h 210"/>
                      <a:gd name="T24" fmla="*/ 223 w 225"/>
                      <a:gd name="T25" fmla="*/ 13 h 210"/>
                      <a:gd name="T26" fmla="*/ 223 w 225"/>
                      <a:gd name="T27" fmla="*/ 11 h 210"/>
                      <a:gd name="T28" fmla="*/ 223 w 225"/>
                      <a:gd name="T29" fmla="*/ 8 h 210"/>
                      <a:gd name="T30" fmla="*/ 222 w 225"/>
                      <a:gd name="T31" fmla="*/ 7 h 210"/>
                      <a:gd name="T32" fmla="*/ 221 w 225"/>
                      <a:gd name="T33" fmla="*/ 6 h 210"/>
                      <a:gd name="T34" fmla="*/ 221 w 225"/>
                      <a:gd name="T35" fmla="*/ 5 h 210"/>
                      <a:gd name="T36" fmla="*/ 220 w 225"/>
                      <a:gd name="T37" fmla="*/ 4 h 210"/>
                      <a:gd name="T38" fmla="*/ 217 w 225"/>
                      <a:gd name="T39" fmla="*/ 3 h 210"/>
                      <a:gd name="T40" fmla="*/ 216 w 225"/>
                      <a:gd name="T41" fmla="*/ 3 h 210"/>
                      <a:gd name="T42" fmla="*/ 215 w 225"/>
                      <a:gd name="T43" fmla="*/ 3 h 210"/>
                      <a:gd name="T44" fmla="*/ 214 w 225"/>
                      <a:gd name="T45" fmla="*/ 3 h 210"/>
                      <a:gd name="T46" fmla="*/ 193 w 225"/>
                      <a:gd name="T47" fmla="*/ 2 h 210"/>
                      <a:gd name="T48" fmla="*/ 172 w 225"/>
                      <a:gd name="T49" fmla="*/ 1 h 210"/>
                      <a:gd name="T50" fmla="*/ 151 w 225"/>
                      <a:gd name="T51" fmla="*/ 0 h 210"/>
                      <a:gd name="T52" fmla="*/ 129 w 225"/>
                      <a:gd name="T53" fmla="*/ 0 h 210"/>
                      <a:gd name="T54" fmla="*/ 109 w 225"/>
                      <a:gd name="T55" fmla="*/ 0 h 210"/>
                      <a:gd name="T56" fmla="*/ 87 w 225"/>
                      <a:gd name="T57" fmla="*/ 0 h 210"/>
                      <a:gd name="T58" fmla="*/ 66 w 225"/>
                      <a:gd name="T59" fmla="*/ 0 h 210"/>
                      <a:gd name="T60" fmla="*/ 45 w 225"/>
                      <a:gd name="T61" fmla="*/ 1 h 210"/>
                      <a:gd name="T62" fmla="*/ 24 w 225"/>
                      <a:gd name="T63" fmla="*/ 1 h 210"/>
                      <a:gd name="T64" fmla="*/ 3 w 225"/>
                      <a:gd name="T65" fmla="*/ 2 h 210"/>
                      <a:gd name="T66" fmla="*/ 0 w 225"/>
                      <a:gd name="T67" fmla="*/ 3 h 210"/>
                      <a:gd name="T68" fmla="*/ 9 w 225"/>
                      <a:gd name="T69" fmla="*/ 17 h 210"/>
                      <a:gd name="T70" fmla="*/ 209 w 225"/>
                      <a:gd name="T71" fmla="*/ 197 h 21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25"/>
                      <a:gd name="T109" fmla="*/ 0 h 210"/>
                      <a:gd name="T110" fmla="*/ 225 w 225"/>
                      <a:gd name="T111" fmla="*/ 210 h 21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25" h="210">
                        <a:moveTo>
                          <a:pt x="209" y="197"/>
                        </a:moveTo>
                        <a:lnTo>
                          <a:pt x="219" y="209"/>
                        </a:lnTo>
                        <a:lnTo>
                          <a:pt x="220" y="207"/>
                        </a:lnTo>
                        <a:lnTo>
                          <a:pt x="221" y="207"/>
                        </a:lnTo>
                        <a:lnTo>
                          <a:pt x="221" y="206"/>
                        </a:lnTo>
                        <a:lnTo>
                          <a:pt x="222" y="201"/>
                        </a:lnTo>
                        <a:lnTo>
                          <a:pt x="223" y="173"/>
                        </a:lnTo>
                        <a:lnTo>
                          <a:pt x="223" y="144"/>
                        </a:lnTo>
                        <a:lnTo>
                          <a:pt x="224" y="116"/>
                        </a:lnTo>
                        <a:lnTo>
                          <a:pt x="224" y="89"/>
                        </a:lnTo>
                        <a:lnTo>
                          <a:pt x="224" y="60"/>
                        </a:lnTo>
                        <a:lnTo>
                          <a:pt x="223" y="32"/>
                        </a:lnTo>
                        <a:lnTo>
                          <a:pt x="223" y="13"/>
                        </a:lnTo>
                        <a:lnTo>
                          <a:pt x="223" y="11"/>
                        </a:lnTo>
                        <a:lnTo>
                          <a:pt x="223" y="8"/>
                        </a:lnTo>
                        <a:lnTo>
                          <a:pt x="222" y="7"/>
                        </a:lnTo>
                        <a:lnTo>
                          <a:pt x="221" y="6"/>
                        </a:lnTo>
                        <a:lnTo>
                          <a:pt x="221" y="5"/>
                        </a:lnTo>
                        <a:lnTo>
                          <a:pt x="220" y="4"/>
                        </a:lnTo>
                        <a:lnTo>
                          <a:pt x="217" y="3"/>
                        </a:lnTo>
                        <a:lnTo>
                          <a:pt x="216" y="3"/>
                        </a:lnTo>
                        <a:lnTo>
                          <a:pt x="215" y="3"/>
                        </a:lnTo>
                        <a:lnTo>
                          <a:pt x="214" y="3"/>
                        </a:lnTo>
                        <a:lnTo>
                          <a:pt x="193" y="2"/>
                        </a:lnTo>
                        <a:lnTo>
                          <a:pt x="172" y="1"/>
                        </a:lnTo>
                        <a:lnTo>
                          <a:pt x="151" y="0"/>
                        </a:lnTo>
                        <a:lnTo>
                          <a:pt x="129" y="0"/>
                        </a:lnTo>
                        <a:lnTo>
                          <a:pt x="109" y="0"/>
                        </a:lnTo>
                        <a:lnTo>
                          <a:pt x="87" y="0"/>
                        </a:lnTo>
                        <a:lnTo>
                          <a:pt x="66" y="0"/>
                        </a:lnTo>
                        <a:lnTo>
                          <a:pt x="45" y="1"/>
                        </a:lnTo>
                        <a:lnTo>
                          <a:pt x="24" y="1"/>
                        </a:lnTo>
                        <a:lnTo>
                          <a:pt x="3" y="2"/>
                        </a:lnTo>
                        <a:lnTo>
                          <a:pt x="0" y="3"/>
                        </a:lnTo>
                        <a:lnTo>
                          <a:pt x="9" y="17"/>
                        </a:lnTo>
                        <a:lnTo>
                          <a:pt x="209" y="19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589"/>
                  <p:cNvSpPr>
                    <a:spLocks/>
                  </p:cNvSpPr>
                  <p:nvPr/>
                </p:nvSpPr>
                <p:spPr bwMode="auto">
                  <a:xfrm>
                    <a:off x="3463" y="2410"/>
                    <a:ext cx="213" cy="198"/>
                  </a:xfrm>
                  <a:custGeom>
                    <a:avLst/>
                    <a:gdLst>
                      <a:gd name="T0" fmla="*/ 189 w 213"/>
                      <a:gd name="T1" fmla="*/ 194 h 198"/>
                      <a:gd name="T2" fmla="*/ 165 w 213"/>
                      <a:gd name="T3" fmla="*/ 195 h 198"/>
                      <a:gd name="T4" fmla="*/ 142 w 213"/>
                      <a:gd name="T5" fmla="*/ 196 h 198"/>
                      <a:gd name="T6" fmla="*/ 119 w 213"/>
                      <a:gd name="T7" fmla="*/ 197 h 198"/>
                      <a:gd name="T8" fmla="*/ 95 w 213"/>
                      <a:gd name="T9" fmla="*/ 197 h 198"/>
                      <a:gd name="T10" fmla="*/ 72 w 213"/>
                      <a:gd name="T11" fmla="*/ 196 h 198"/>
                      <a:gd name="T12" fmla="*/ 49 w 213"/>
                      <a:gd name="T13" fmla="*/ 195 h 198"/>
                      <a:gd name="T14" fmla="*/ 25 w 213"/>
                      <a:gd name="T15" fmla="*/ 195 h 198"/>
                      <a:gd name="T16" fmla="*/ 2 w 213"/>
                      <a:gd name="T17" fmla="*/ 193 h 198"/>
                      <a:gd name="T18" fmla="*/ 2 w 213"/>
                      <a:gd name="T19" fmla="*/ 183 h 198"/>
                      <a:gd name="T20" fmla="*/ 1 w 213"/>
                      <a:gd name="T21" fmla="*/ 164 h 198"/>
                      <a:gd name="T22" fmla="*/ 0 w 213"/>
                      <a:gd name="T23" fmla="*/ 144 h 198"/>
                      <a:gd name="T24" fmla="*/ 0 w 213"/>
                      <a:gd name="T25" fmla="*/ 124 h 198"/>
                      <a:gd name="T26" fmla="*/ 0 w 213"/>
                      <a:gd name="T27" fmla="*/ 104 h 198"/>
                      <a:gd name="T28" fmla="*/ 0 w 213"/>
                      <a:gd name="T29" fmla="*/ 84 h 198"/>
                      <a:gd name="T30" fmla="*/ 0 w 213"/>
                      <a:gd name="T31" fmla="*/ 64 h 198"/>
                      <a:gd name="T32" fmla="*/ 0 w 213"/>
                      <a:gd name="T33" fmla="*/ 44 h 198"/>
                      <a:gd name="T34" fmla="*/ 1 w 213"/>
                      <a:gd name="T35" fmla="*/ 24 h 198"/>
                      <a:gd name="T36" fmla="*/ 1 w 213"/>
                      <a:gd name="T37" fmla="*/ 4 h 198"/>
                      <a:gd name="T38" fmla="*/ 1 w 213"/>
                      <a:gd name="T39" fmla="*/ 2 h 198"/>
                      <a:gd name="T40" fmla="*/ 5 w 213"/>
                      <a:gd name="T41" fmla="*/ 2 h 198"/>
                      <a:gd name="T42" fmla="*/ 25 w 213"/>
                      <a:gd name="T43" fmla="*/ 1 h 198"/>
                      <a:gd name="T44" fmla="*/ 46 w 213"/>
                      <a:gd name="T45" fmla="*/ 0 h 198"/>
                      <a:gd name="T46" fmla="*/ 66 w 213"/>
                      <a:gd name="T47" fmla="*/ 0 h 198"/>
                      <a:gd name="T48" fmla="*/ 87 w 213"/>
                      <a:gd name="T49" fmla="*/ 0 h 198"/>
                      <a:gd name="T50" fmla="*/ 107 w 213"/>
                      <a:gd name="T51" fmla="*/ 0 h 198"/>
                      <a:gd name="T52" fmla="*/ 128 w 213"/>
                      <a:gd name="T53" fmla="*/ 0 h 198"/>
                      <a:gd name="T54" fmla="*/ 149 w 213"/>
                      <a:gd name="T55" fmla="*/ 1 h 198"/>
                      <a:gd name="T56" fmla="*/ 169 w 213"/>
                      <a:gd name="T57" fmla="*/ 2 h 198"/>
                      <a:gd name="T58" fmla="*/ 190 w 213"/>
                      <a:gd name="T59" fmla="*/ 3 h 198"/>
                      <a:gd name="T60" fmla="*/ 210 w 213"/>
                      <a:gd name="T61" fmla="*/ 5 h 198"/>
                      <a:gd name="T62" fmla="*/ 210 w 213"/>
                      <a:gd name="T63" fmla="*/ 10 h 198"/>
                      <a:gd name="T64" fmla="*/ 211 w 213"/>
                      <a:gd name="T65" fmla="*/ 32 h 198"/>
                      <a:gd name="T66" fmla="*/ 211 w 213"/>
                      <a:gd name="T67" fmla="*/ 56 h 198"/>
                      <a:gd name="T68" fmla="*/ 212 w 213"/>
                      <a:gd name="T69" fmla="*/ 79 h 198"/>
                      <a:gd name="T70" fmla="*/ 212 w 213"/>
                      <a:gd name="T71" fmla="*/ 102 h 198"/>
                      <a:gd name="T72" fmla="*/ 211 w 213"/>
                      <a:gd name="T73" fmla="*/ 125 h 198"/>
                      <a:gd name="T74" fmla="*/ 211 w 213"/>
                      <a:gd name="T75" fmla="*/ 148 h 198"/>
                      <a:gd name="T76" fmla="*/ 210 w 213"/>
                      <a:gd name="T77" fmla="*/ 193 h 198"/>
                      <a:gd name="T78" fmla="*/ 189 w 213"/>
                      <a:gd name="T79" fmla="*/ 194 h 198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213"/>
                      <a:gd name="T121" fmla="*/ 0 h 198"/>
                      <a:gd name="T122" fmla="*/ 213 w 213"/>
                      <a:gd name="T123" fmla="*/ 198 h 198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213" h="198">
                        <a:moveTo>
                          <a:pt x="189" y="194"/>
                        </a:moveTo>
                        <a:lnTo>
                          <a:pt x="165" y="195"/>
                        </a:lnTo>
                        <a:lnTo>
                          <a:pt x="142" y="196"/>
                        </a:lnTo>
                        <a:lnTo>
                          <a:pt x="119" y="197"/>
                        </a:lnTo>
                        <a:lnTo>
                          <a:pt x="95" y="197"/>
                        </a:lnTo>
                        <a:lnTo>
                          <a:pt x="72" y="196"/>
                        </a:lnTo>
                        <a:lnTo>
                          <a:pt x="49" y="195"/>
                        </a:lnTo>
                        <a:lnTo>
                          <a:pt x="25" y="195"/>
                        </a:lnTo>
                        <a:lnTo>
                          <a:pt x="2" y="193"/>
                        </a:lnTo>
                        <a:lnTo>
                          <a:pt x="2" y="183"/>
                        </a:lnTo>
                        <a:lnTo>
                          <a:pt x="1" y="164"/>
                        </a:lnTo>
                        <a:lnTo>
                          <a:pt x="0" y="144"/>
                        </a:lnTo>
                        <a:lnTo>
                          <a:pt x="0" y="124"/>
                        </a:lnTo>
                        <a:lnTo>
                          <a:pt x="0" y="104"/>
                        </a:lnTo>
                        <a:lnTo>
                          <a:pt x="0" y="84"/>
                        </a:lnTo>
                        <a:lnTo>
                          <a:pt x="0" y="64"/>
                        </a:lnTo>
                        <a:lnTo>
                          <a:pt x="0" y="44"/>
                        </a:lnTo>
                        <a:lnTo>
                          <a:pt x="1" y="24"/>
                        </a:ln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5" y="2"/>
                        </a:lnTo>
                        <a:lnTo>
                          <a:pt x="25" y="1"/>
                        </a:lnTo>
                        <a:lnTo>
                          <a:pt x="46" y="0"/>
                        </a:lnTo>
                        <a:lnTo>
                          <a:pt x="66" y="0"/>
                        </a:lnTo>
                        <a:lnTo>
                          <a:pt x="87" y="0"/>
                        </a:lnTo>
                        <a:lnTo>
                          <a:pt x="107" y="0"/>
                        </a:lnTo>
                        <a:lnTo>
                          <a:pt x="128" y="0"/>
                        </a:lnTo>
                        <a:lnTo>
                          <a:pt x="149" y="1"/>
                        </a:lnTo>
                        <a:lnTo>
                          <a:pt x="169" y="2"/>
                        </a:lnTo>
                        <a:lnTo>
                          <a:pt x="190" y="3"/>
                        </a:lnTo>
                        <a:lnTo>
                          <a:pt x="210" y="5"/>
                        </a:lnTo>
                        <a:lnTo>
                          <a:pt x="210" y="10"/>
                        </a:lnTo>
                        <a:lnTo>
                          <a:pt x="211" y="32"/>
                        </a:lnTo>
                        <a:lnTo>
                          <a:pt x="211" y="56"/>
                        </a:lnTo>
                        <a:lnTo>
                          <a:pt x="212" y="79"/>
                        </a:lnTo>
                        <a:lnTo>
                          <a:pt x="212" y="102"/>
                        </a:lnTo>
                        <a:lnTo>
                          <a:pt x="211" y="125"/>
                        </a:lnTo>
                        <a:lnTo>
                          <a:pt x="211" y="148"/>
                        </a:lnTo>
                        <a:lnTo>
                          <a:pt x="210" y="193"/>
                        </a:lnTo>
                        <a:lnTo>
                          <a:pt x="189" y="194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590"/>
                  <p:cNvSpPr>
                    <a:spLocks/>
                  </p:cNvSpPr>
                  <p:nvPr/>
                </p:nvSpPr>
                <p:spPr bwMode="auto">
                  <a:xfrm>
                    <a:off x="3483" y="2424"/>
                    <a:ext cx="181" cy="165"/>
                  </a:xfrm>
                  <a:custGeom>
                    <a:avLst/>
                    <a:gdLst>
                      <a:gd name="T0" fmla="*/ 0 w 181"/>
                      <a:gd name="T1" fmla="*/ 162 h 165"/>
                      <a:gd name="T2" fmla="*/ 0 w 181"/>
                      <a:gd name="T3" fmla="*/ 0 h 165"/>
                      <a:gd name="T4" fmla="*/ 180 w 181"/>
                      <a:gd name="T5" fmla="*/ 1 h 165"/>
                      <a:gd name="T6" fmla="*/ 180 w 181"/>
                      <a:gd name="T7" fmla="*/ 164 h 165"/>
                      <a:gd name="T8" fmla="*/ 0 w 181"/>
                      <a:gd name="T9" fmla="*/ 162 h 1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65"/>
                      <a:gd name="T17" fmla="*/ 181 w 181"/>
                      <a:gd name="T18" fmla="*/ 165 h 1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65">
                        <a:moveTo>
                          <a:pt x="0" y="162"/>
                        </a:moveTo>
                        <a:lnTo>
                          <a:pt x="0" y="0"/>
                        </a:lnTo>
                        <a:lnTo>
                          <a:pt x="180" y="1"/>
                        </a:lnTo>
                        <a:lnTo>
                          <a:pt x="180" y="164"/>
                        </a:lnTo>
                        <a:lnTo>
                          <a:pt x="0" y="162"/>
                        </a:lnTo>
                      </a:path>
                    </a:pathLst>
                  </a:custGeom>
                  <a:solidFill>
                    <a:srgbClr val="00EAFF"/>
                  </a:solidFill>
                  <a:ln w="12699" cap="rnd">
                    <a:solidFill>
                      <a:srgbClr val="00E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Rectangle 591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2467"/>
                    <a:ext cx="205" cy="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105" name="Object 592"/>
                <p:cNvGraphicFramePr>
                  <a:graphicFrameLocks/>
                </p:cNvGraphicFramePr>
                <p:nvPr/>
              </p:nvGraphicFramePr>
              <p:xfrm>
                <a:off x="3766" y="2613"/>
                <a:ext cx="199" cy="155"/>
              </p:xfrm>
              <a:graphic>
                <a:graphicData uri="http://schemas.openxmlformats.org/presentationml/2006/ole">
                  <p:oleObj spid="_x0000_s6150" name="Image.Server" r:id="rId7" imgW="315720" imgH="245880" progId="">
                    <p:embed/>
                  </p:oleObj>
                </a:graphicData>
              </a:graphic>
            </p:graphicFrame>
          </p:grpSp>
          <p:grpSp>
            <p:nvGrpSpPr>
              <p:cNvPr id="101" name="Group 593"/>
              <p:cNvGrpSpPr>
                <a:grpSpLocks/>
              </p:cNvGrpSpPr>
              <p:nvPr/>
            </p:nvGrpSpPr>
            <p:grpSpPr bwMode="auto">
              <a:xfrm>
                <a:off x="3860" y="2785"/>
                <a:ext cx="52" cy="60"/>
                <a:chOff x="3860" y="2785"/>
                <a:chExt cx="52" cy="60"/>
              </a:xfrm>
            </p:grpSpPr>
            <p:sp>
              <p:nvSpPr>
                <p:cNvPr id="102" name="Rectangle 594"/>
                <p:cNvSpPr>
                  <a:spLocks noChangeArrowheads="1"/>
                </p:cNvSpPr>
                <p:nvPr/>
              </p:nvSpPr>
              <p:spPr bwMode="auto">
                <a:xfrm>
                  <a:off x="3860" y="2785"/>
                  <a:ext cx="52" cy="60"/>
                </a:xfrm>
                <a:prstGeom prst="rect">
                  <a:avLst/>
                </a:prstGeom>
                <a:solidFill>
                  <a:schemeClr val="tx1"/>
                </a:solidFill>
                <a:ln w="12699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" name="Oval 595"/>
                <p:cNvSpPr>
                  <a:spLocks noChangeArrowheads="1"/>
                </p:cNvSpPr>
                <p:nvPr/>
              </p:nvSpPr>
              <p:spPr bwMode="auto">
                <a:xfrm>
                  <a:off x="3876" y="2811"/>
                  <a:ext cx="20" cy="20"/>
                </a:xfrm>
                <a:prstGeom prst="ellipse">
                  <a:avLst/>
                </a:prstGeom>
                <a:solidFill>
                  <a:schemeClr val="hlink"/>
                </a:solidFill>
                <a:ln w="12699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" name="Group 596"/>
            <p:cNvGrpSpPr>
              <a:grpSpLocks/>
            </p:cNvGrpSpPr>
            <p:nvPr/>
          </p:nvGrpSpPr>
          <p:grpSpPr bwMode="auto">
            <a:xfrm>
              <a:off x="3173" y="2784"/>
              <a:ext cx="864" cy="480"/>
              <a:chOff x="3357" y="2374"/>
              <a:chExt cx="608" cy="484"/>
            </a:xfrm>
          </p:grpSpPr>
          <p:grpSp>
            <p:nvGrpSpPr>
              <p:cNvPr id="42" name="Group 597"/>
              <p:cNvGrpSpPr>
                <a:grpSpLocks/>
              </p:cNvGrpSpPr>
              <p:nvPr/>
            </p:nvGrpSpPr>
            <p:grpSpPr bwMode="auto">
              <a:xfrm>
                <a:off x="3357" y="2374"/>
                <a:ext cx="608" cy="484"/>
                <a:chOff x="3357" y="2374"/>
                <a:chExt cx="608" cy="484"/>
              </a:xfrm>
            </p:grpSpPr>
            <p:grpSp>
              <p:nvGrpSpPr>
                <p:cNvPr id="46" name="Group 598"/>
                <p:cNvGrpSpPr>
                  <a:grpSpLocks/>
                </p:cNvGrpSpPr>
                <p:nvPr/>
              </p:nvGrpSpPr>
              <p:grpSpPr bwMode="auto">
                <a:xfrm>
                  <a:off x="3357" y="2374"/>
                  <a:ext cx="436" cy="484"/>
                  <a:chOff x="3357" y="2374"/>
                  <a:chExt cx="436" cy="484"/>
                </a:xfrm>
              </p:grpSpPr>
              <p:sp>
                <p:nvSpPr>
                  <p:cNvPr id="48" name="Freeform 599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344" cy="38"/>
                  </a:xfrm>
                  <a:custGeom>
                    <a:avLst/>
                    <a:gdLst>
                      <a:gd name="T0" fmla="*/ 0 w 344"/>
                      <a:gd name="T1" fmla="*/ 37 h 38"/>
                      <a:gd name="T2" fmla="*/ 21 w 344"/>
                      <a:gd name="T3" fmla="*/ 0 h 38"/>
                      <a:gd name="T4" fmla="*/ 310 w 344"/>
                      <a:gd name="T5" fmla="*/ 0 h 38"/>
                      <a:gd name="T6" fmla="*/ 343 w 344"/>
                      <a:gd name="T7" fmla="*/ 37 h 38"/>
                      <a:gd name="T8" fmla="*/ 0 w 344"/>
                      <a:gd name="T9" fmla="*/ 3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4"/>
                      <a:gd name="T16" fmla="*/ 0 h 38"/>
                      <a:gd name="T17" fmla="*/ 344 w 344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4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310" y="0"/>
                        </a:lnTo>
                        <a:lnTo>
                          <a:pt x="343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600"/>
                  <p:cNvSpPr>
                    <a:spLocks/>
                  </p:cNvSpPr>
                  <p:nvPr/>
                </p:nvSpPr>
                <p:spPr bwMode="auto">
                  <a:xfrm>
                    <a:off x="3409" y="2653"/>
                    <a:ext cx="153" cy="38"/>
                  </a:xfrm>
                  <a:custGeom>
                    <a:avLst/>
                    <a:gdLst>
                      <a:gd name="T0" fmla="*/ 0 w 153"/>
                      <a:gd name="T1" fmla="*/ 37 h 38"/>
                      <a:gd name="T2" fmla="*/ 21 w 153"/>
                      <a:gd name="T3" fmla="*/ 0 h 38"/>
                      <a:gd name="T4" fmla="*/ 152 w 153"/>
                      <a:gd name="T5" fmla="*/ 0 h 38"/>
                      <a:gd name="T6" fmla="*/ 148 w 153"/>
                      <a:gd name="T7" fmla="*/ 37 h 38"/>
                      <a:gd name="T8" fmla="*/ 0 w 153"/>
                      <a:gd name="T9" fmla="*/ 3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3"/>
                      <a:gd name="T16" fmla="*/ 0 h 38"/>
                      <a:gd name="T17" fmla="*/ 153 w 153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3" h="38">
                        <a:moveTo>
                          <a:pt x="0" y="37"/>
                        </a:moveTo>
                        <a:lnTo>
                          <a:pt x="21" y="0"/>
                        </a:lnTo>
                        <a:lnTo>
                          <a:pt x="152" y="0"/>
                        </a:lnTo>
                        <a:lnTo>
                          <a:pt x="148" y="37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601"/>
                  <p:cNvSpPr>
                    <a:spLocks/>
                  </p:cNvSpPr>
                  <p:nvPr/>
                </p:nvSpPr>
                <p:spPr bwMode="auto">
                  <a:xfrm>
                    <a:off x="3409" y="2690"/>
                    <a:ext cx="344" cy="93"/>
                  </a:xfrm>
                  <a:custGeom>
                    <a:avLst/>
                    <a:gdLst>
                      <a:gd name="T0" fmla="*/ 0 w 344"/>
                      <a:gd name="T1" fmla="*/ 0 h 93"/>
                      <a:gd name="T2" fmla="*/ 343 w 344"/>
                      <a:gd name="T3" fmla="*/ 0 h 93"/>
                      <a:gd name="T4" fmla="*/ 343 w 344"/>
                      <a:gd name="T5" fmla="*/ 92 h 93"/>
                      <a:gd name="T6" fmla="*/ 0 w 344"/>
                      <a:gd name="T7" fmla="*/ 92 h 93"/>
                      <a:gd name="T8" fmla="*/ 0 w 344"/>
                      <a:gd name="T9" fmla="*/ 0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4"/>
                      <a:gd name="T16" fmla="*/ 0 h 93"/>
                      <a:gd name="T17" fmla="*/ 344 w 344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4" h="93">
                        <a:moveTo>
                          <a:pt x="0" y="0"/>
                        </a:moveTo>
                        <a:lnTo>
                          <a:pt x="343" y="0"/>
                        </a:lnTo>
                        <a:lnTo>
                          <a:pt x="3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602"/>
                  <p:cNvSpPr>
                    <a:spLocks/>
                  </p:cNvSpPr>
                  <p:nvPr/>
                </p:nvSpPr>
                <p:spPr bwMode="auto">
                  <a:xfrm>
                    <a:off x="3430" y="2712"/>
                    <a:ext cx="56" cy="29"/>
                  </a:xfrm>
                  <a:custGeom>
                    <a:avLst/>
                    <a:gdLst>
                      <a:gd name="T0" fmla="*/ 0 w 56"/>
                      <a:gd name="T1" fmla="*/ 28 h 29"/>
                      <a:gd name="T2" fmla="*/ 0 w 56"/>
                      <a:gd name="T3" fmla="*/ 0 h 29"/>
                      <a:gd name="T4" fmla="*/ 55 w 56"/>
                      <a:gd name="T5" fmla="*/ 0 h 29"/>
                      <a:gd name="T6" fmla="*/ 55 w 56"/>
                      <a:gd name="T7" fmla="*/ 28 h 29"/>
                      <a:gd name="T8" fmla="*/ 0 w 56"/>
                      <a:gd name="T9" fmla="*/ 28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29"/>
                      <a:gd name="T17" fmla="*/ 56 w 56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29">
                        <a:moveTo>
                          <a:pt x="0" y="28"/>
                        </a:moveTo>
                        <a:lnTo>
                          <a:pt x="0" y="0"/>
                        </a:lnTo>
                        <a:lnTo>
                          <a:pt x="55" y="0"/>
                        </a:lnTo>
                        <a:lnTo>
                          <a:pt x="55" y="28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603"/>
                  <p:cNvSpPr>
                    <a:spLocks/>
                  </p:cNvSpPr>
                  <p:nvPr/>
                </p:nvSpPr>
                <p:spPr bwMode="auto">
                  <a:xfrm>
                    <a:off x="3411" y="2693"/>
                    <a:ext cx="139" cy="86"/>
                  </a:xfrm>
                  <a:custGeom>
                    <a:avLst/>
                    <a:gdLst>
                      <a:gd name="T0" fmla="*/ 138 w 139"/>
                      <a:gd name="T1" fmla="*/ 85 h 86"/>
                      <a:gd name="T2" fmla="*/ 138 w 139"/>
                      <a:gd name="T3" fmla="*/ 0 h 86"/>
                      <a:gd name="T4" fmla="*/ 0 w 139"/>
                      <a:gd name="T5" fmla="*/ 0 h 86"/>
                      <a:gd name="T6" fmla="*/ 0 60000 65536"/>
                      <a:gd name="T7" fmla="*/ 0 60000 65536"/>
                      <a:gd name="T8" fmla="*/ 0 60000 65536"/>
                      <a:gd name="T9" fmla="*/ 0 w 139"/>
                      <a:gd name="T10" fmla="*/ 0 h 86"/>
                      <a:gd name="T11" fmla="*/ 139 w 139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9" h="86">
                        <a:moveTo>
                          <a:pt x="138" y="85"/>
                        </a:moveTo>
                        <a:lnTo>
                          <a:pt x="138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604"/>
                  <p:cNvSpPr>
                    <a:spLocks/>
                  </p:cNvSpPr>
                  <p:nvPr/>
                </p:nvSpPr>
                <p:spPr bwMode="auto">
                  <a:xfrm>
                    <a:off x="3721" y="2714"/>
                    <a:ext cx="30" cy="21"/>
                  </a:xfrm>
                  <a:custGeom>
                    <a:avLst/>
                    <a:gdLst>
                      <a:gd name="T0" fmla="*/ 29 w 30"/>
                      <a:gd name="T1" fmla="*/ 20 h 21"/>
                      <a:gd name="T2" fmla="*/ 8 w 30"/>
                      <a:gd name="T3" fmla="*/ 20 h 21"/>
                      <a:gd name="T4" fmla="*/ 7 w 30"/>
                      <a:gd name="T5" fmla="*/ 20 h 21"/>
                      <a:gd name="T6" fmla="*/ 5 w 30"/>
                      <a:gd name="T7" fmla="*/ 20 h 21"/>
                      <a:gd name="T8" fmla="*/ 4 w 30"/>
                      <a:gd name="T9" fmla="*/ 19 h 21"/>
                      <a:gd name="T10" fmla="*/ 3 w 30"/>
                      <a:gd name="T11" fmla="*/ 18 h 21"/>
                      <a:gd name="T12" fmla="*/ 2 w 30"/>
                      <a:gd name="T13" fmla="*/ 17 h 21"/>
                      <a:gd name="T14" fmla="*/ 1 w 30"/>
                      <a:gd name="T15" fmla="*/ 16 h 21"/>
                      <a:gd name="T16" fmla="*/ 1 w 30"/>
                      <a:gd name="T17" fmla="*/ 14 h 21"/>
                      <a:gd name="T18" fmla="*/ 0 w 30"/>
                      <a:gd name="T19" fmla="*/ 13 h 21"/>
                      <a:gd name="T20" fmla="*/ 0 w 30"/>
                      <a:gd name="T21" fmla="*/ 12 h 21"/>
                      <a:gd name="T22" fmla="*/ 0 w 30"/>
                      <a:gd name="T23" fmla="*/ 10 h 21"/>
                      <a:gd name="T24" fmla="*/ 0 w 30"/>
                      <a:gd name="T25" fmla="*/ 8 h 21"/>
                      <a:gd name="T26" fmla="*/ 0 w 30"/>
                      <a:gd name="T27" fmla="*/ 7 h 21"/>
                      <a:gd name="T28" fmla="*/ 0 w 30"/>
                      <a:gd name="T29" fmla="*/ 5 h 21"/>
                      <a:gd name="T30" fmla="*/ 1 w 30"/>
                      <a:gd name="T31" fmla="*/ 4 h 21"/>
                      <a:gd name="T32" fmla="*/ 2 w 30"/>
                      <a:gd name="T33" fmla="*/ 3 h 21"/>
                      <a:gd name="T34" fmla="*/ 3 w 30"/>
                      <a:gd name="T35" fmla="*/ 2 h 21"/>
                      <a:gd name="T36" fmla="*/ 4 w 30"/>
                      <a:gd name="T37" fmla="*/ 1 h 21"/>
                      <a:gd name="T38" fmla="*/ 5 w 30"/>
                      <a:gd name="T39" fmla="*/ 0 h 21"/>
                      <a:gd name="T40" fmla="*/ 6 w 30"/>
                      <a:gd name="T41" fmla="*/ 0 h 21"/>
                      <a:gd name="T42" fmla="*/ 7 w 30"/>
                      <a:gd name="T43" fmla="*/ 0 h 21"/>
                      <a:gd name="T44" fmla="*/ 8 w 30"/>
                      <a:gd name="T45" fmla="*/ 0 h 21"/>
                      <a:gd name="T46" fmla="*/ 10 w 30"/>
                      <a:gd name="T47" fmla="*/ 0 h 21"/>
                      <a:gd name="T48" fmla="*/ 29 w 30"/>
                      <a:gd name="T49" fmla="*/ 0 h 2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0"/>
                      <a:gd name="T76" fmla="*/ 0 h 21"/>
                      <a:gd name="T77" fmla="*/ 30 w 30"/>
                      <a:gd name="T78" fmla="*/ 21 h 2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0" h="21">
                        <a:moveTo>
                          <a:pt x="29" y="20"/>
                        </a:move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5" y="20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7"/>
                        </a:lnTo>
                        <a:lnTo>
                          <a:pt x="1" y="16"/>
                        </a:lnTo>
                        <a:lnTo>
                          <a:pt x="1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29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605"/>
                  <p:cNvSpPr>
                    <a:spLocks/>
                  </p:cNvSpPr>
                  <p:nvPr/>
                </p:nvSpPr>
                <p:spPr bwMode="auto">
                  <a:xfrm>
                    <a:off x="3685" y="2693"/>
                    <a:ext cx="17" cy="86"/>
                  </a:xfrm>
                  <a:custGeom>
                    <a:avLst/>
                    <a:gdLst>
                      <a:gd name="T0" fmla="*/ 16 w 17"/>
                      <a:gd name="T1" fmla="*/ 0 h 86"/>
                      <a:gd name="T2" fmla="*/ 0 w 17"/>
                      <a:gd name="T3" fmla="*/ 85 h 86"/>
                      <a:gd name="T4" fmla="*/ 16 w 17"/>
                      <a:gd name="T5" fmla="*/ 85 h 86"/>
                      <a:gd name="T6" fmla="*/ 16 w 17"/>
                      <a:gd name="T7" fmla="*/ 0 h 8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86"/>
                      <a:gd name="T14" fmla="*/ 17 w 17"/>
                      <a:gd name="T15" fmla="*/ 86 h 8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86">
                        <a:moveTo>
                          <a:pt x="16" y="0"/>
                        </a:moveTo>
                        <a:lnTo>
                          <a:pt x="0" y="85"/>
                        </a:lnTo>
                        <a:lnTo>
                          <a:pt x="16" y="85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B5B5B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606"/>
                  <p:cNvSpPr>
                    <a:spLocks/>
                  </p:cNvSpPr>
                  <p:nvPr/>
                </p:nvSpPr>
                <p:spPr bwMode="auto">
                  <a:xfrm>
                    <a:off x="3694" y="2693"/>
                    <a:ext cx="57" cy="86"/>
                  </a:xfrm>
                  <a:custGeom>
                    <a:avLst/>
                    <a:gdLst>
                      <a:gd name="T0" fmla="*/ 0 w 57"/>
                      <a:gd name="T1" fmla="*/ 85 h 86"/>
                      <a:gd name="T2" fmla="*/ 0 w 57"/>
                      <a:gd name="T3" fmla="*/ 0 h 86"/>
                      <a:gd name="T4" fmla="*/ 56 w 57"/>
                      <a:gd name="T5" fmla="*/ 0 h 86"/>
                      <a:gd name="T6" fmla="*/ 0 60000 65536"/>
                      <a:gd name="T7" fmla="*/ 0 60000 65536"/>
                      <a:gd name="T8" fmla="*/ 0 60000 65536"/>
                      <a:gd name="T9" fmla="*/ 0 w 57"/>
                      <a:gd name="T10" fmla="*/ 0 h 86"/>
                      <a:gd name="T11" fmla="*/ 57 w 57"/>
                      <a:gd name="T12" fmla="*/ 86 h 8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" h="86">
                        <a:moveTo>
                          <a:pt x="0" y="85"/>
                        </a:moveTo>
                        <a:lnTo>
                          <a:pt x="0" y="0"/>
                        </a:lnTo>
                        <a:lnTo>
                          <a:pt x="56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6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75" y="2744"/>
                    <a:ext cx="119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608"/>
                  <p:cNvSpPr>
                    <a:spLocks/>
                  </p:cNvSpPr>
                  <p:nvPr/>
                </p:nvSpPr>
                <p:spPr bwMode="auto">
                  <a:xfrm>
                    <a:off x="3573" y="2702"/>
                    <a:ext cx="122" cy="77"/>
                  </a:xfrm>
                  <a:custGeom>
                    <a:avLst/>
                    <a:gdLst>
                      <a:gd name="T0" fmla="*/ 0 w 122"/>
                      <a:gd name="T1" fmla="*/ 76 h 77"/>
                      <a:gd name="T2" fmla="*/ 0 w 122"/>
                      <a:gd name="T3" fmla="*/ 0 h 77"/>
                      <a:gd name="T4" fmla="*/ 121 w 122"/>
                      <a:gd name="T5" fmla="*/ 0 h 77"/>
                      <a:gd name="T6" fmla="*/ 0 60000 65536"/>
                      <a:gd name="T7" fmla="*/ 0 60000 65536"/>
                      <a:gd name="T8" fmla="*/ 0 60000 65536"/>
                      <a:gd name="T9" fmla="*/ 0 w 122"/>
                      <a:gd name="T10" fmla="*/ 0 h 77"/>
                      <a:gd name="T11" fmla="*/ 122 w 122"/>
                      <a:gd name="T12" fmla="*/ 77 h 7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2" h="77">
                        <a:moveTo>
                          <a:pt x="0" y="76"/>
                        </a:moveTo>
                        <a:lnTo>
                          <a:pt x="0" y="0"/>
                        </a:lnTo>
                        <a:lnTo>
                          <a:pt x="121" y="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Line 60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Line 61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0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Line 611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Line 61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1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" name="Line 613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Line 614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29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Line 615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35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Line 616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0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Line 617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46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Line 61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2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57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Line 62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3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621"/>
                  <p:cNvSpPr>
                    <a:spLocks/>
                  </p:cNvSpPr>
                  <p:nvPr/>
                </p:nvSpPr>
                <p:spPr bwMode="auto">
                  <a:xfrm>
                    <a:off x="3594" y="2712"/>
                    <a:ext cx="77" cy="23"/>
                  </a:xfrm>
                  <a:custGeom>
                    <a:avLst/>
                    <a:gdLst>
                      <a:gd name="T0" fmla="*/ 0 w 77"/>
                      <a:gd name="T1" fmla="*/ 22 h 23"/>
                      <a:gd name="T2" fmla="*/ 0 w 77"/>
                      <a:gd name="T3" fmla="*/ 0 h 23"/>
                      <a:gd name="T4" fmla="*/ 76 w 77"/>
                      <a:gd name="T5" fmla="*/ 0 h 23"/>
                      <a:gd name="T6" fmla="*/ 76 w 77"/>
                      <a:gd name="T7" fmla="*/ 22 h 23"/>
                      <a:gd name="T8" fmla="*/ 0 w 77"/>
                      <a:gd name="T9" fmla="*/ 22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23"/>
                      <a:gd name="T17" fmla="*/ 77 w 77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23">
                        <a:moveTo>
                          <a:pt x="0" y="22"/>
                        </a:moveTo>
                        <a:lnTo>
                          <a:pt x="0" y="0"/>
                        </a:lnTo>
                        <a:lnTo>
                          <a:pt x="76" y="0"/>
                        </a:lnTo>
                        <a:lnTo>
                          <a:pt x="76" y="22"/>
                        </a:lnTo>
                        <a:lnTo>
                          <a:pt x="0" y="22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622"/>
                  <p:cNvSpPr>
                    <a:spLocks/>
                  </p:cNvSpPr>
                  <p:nvPr/>
                </p:nvSpPr>
                <p:spPr bwMode="auto">
                  <a:xfrm>
                    <a:off x="3597" y="2718"/>
                    <a:ext cx="72" cy="17"/>
                  </a:xfrm>
                  <a:custGeom>
                    <a:avLst/>
                    <a:gdLst>
                      <a:gd name="T0" fmla="*/ 0 w 72"/>
                      <a:gd name="T1" fmla="*/ 16 h 17"/>
                      <a:gd name="T2" fmla="*/ 0 w 72"/>
                      <a:gd name="T3" fmla="*/ 0 h 17"/>
                      <a:gd name="T4" fmla="*/ 71 w 72"/>
                      <a:gd name="T5" fmla="*/ 0 h 17"/>
                      <a:gd name="T6" fmla="*/ 71 w 72"/>
                      <a:gd name="T7" fmla="*/ 16 h 17"/>
                      <a:gd name="T8" fmla="*/ 0 w 72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7"/>
                      <a:gd name="T17" fmla="*/ 72 w 72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623"/>
                  <p:cNvSpPr>
                    <a:spLocks/>
                  </p:cNvSpPr>
                  <p:nvPr/>
                </p:nvSpPr>
                <p:spPr bwMode="auto">
                  <a:xfrm>
                    <a:off x="3611" y="2715"/>
                    <a:ext cx="41" cy="17"/>
                  </a:xfrm>
                  <a:custGeom>
                    <a:avLst/>
                    <a:gdLst>
                      <a:gd name="T0" fmla="*/ 0 w 41"/>
                      <a:gd name="T1" fmla="*/ 16 h 17"/>
                      <a:gd name="T2" fmla="*/ 0 w 41"/>
                      <a:gd name="T3" fmla="*/ 0 h 17"/>
                      <a:gd name="T4" fmla="*/ 40 w 41"/>
                      <a:gd name="T5" fmla="*/ 0 h 17"/>
                      <a:gd name="T6" fmla="*/ 40 w 41"/>
                      <a:gd name="T7" fmla="*/ 16 h 17"/>
                      <a:gd name="T8" fmla="*/ 0 w 41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17"/>
                      <a:gd name="T17" fmla="*/ 41 w 4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40" y="0"/>
                        </a:ln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624"/>
                  <p:cNvSpPr>
                    <a:spLocks/>
                  </p:cNvSpPr>
                  <p:nvPr/>
                </p:nvSpPr>
                <p:spPr bwMode="auto">
                  <a:xfrm>
                    <a:off x="3611" y="2724"/>
                    <a:ext cx="41" cy="17"/>
                  </a:xfrm>
                  <a:custGeom>
                    <a:avLst/>
                    <a:gdLst>
                      <a:gd name="T0" fmla="*/ 40 w 41"/>
                      <a:gd name="T1" fmla="*/ 0 h 17"/>
                      <a:gd name="T2" fmla="*/ 40 w 41"/>
                      <a:gd name="T3" fmla="*/ 16 h 17"/>
                      <a:gd name="T4" fmla="*/ 0 w 41"/>
                      <a:gd name="T5" fmla="*/ 16 h 17"/>
                      <a:gd name="T6" fmla="*/ 0 60000 65536"/>
                      <a:gd name="T7" fmla="*/ 0 60000 65536"/>
                      <a:gd name="T8" fmla="*/ 0 60000 65536"/>
                      <a:gd name="T9" fmla="*/ 0 w 41"/>
                      <a:gd name="T10" fmla="*/ 0 h 17"/>
                      <a:gd name="T11" fmla="*/ 41 w 41"/>
                      <a:gd name="T12" fmla="*/ 17 h 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" h="17">
                        <a:moveTo>
                          <a:pt x="40" y="0"/>
                        </a:moveTo>
                        <a:lnTo>
                          <a:pt x="40" y="16"/>
                        </a:lnTo>
                        <a:lnTo>
                          <a:pt x="0" y="16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625"/>
                  <p:cNvSpPr>
                    <a:spLocks/>
                  </p:cNvSpPr>
                  <p:nvPr/>
                </p:nvSpPr>
                <p:spPr bwMode="auto">
                  <a:xfrm>
                    <a:off x="3604" y="2729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0 h 17"/>
                      <a:gd name="T4" fmla="*/ 16 w 17"/>
                      <a:gd name="T5" fmla="*/ 0 h 17"/>
                      <a:gd name="T6" fmla="*/ 16 w 17"/>
                      <a:gd name="T7" fmla="*/ 16 h 17"/>
                      <a:gd name="T8" fmla="*/ 0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626"/>
                  <p:cNvSpPr>
                    <a:spLocks/>
                  </p:cNvSpPr>
                  <p:nvPr/>
                </p:nvSpPr>
                <p:spPr bwMode="auto">
                  <a:xfrm>
                    <a:off x="3654" y="2729"/>
                    <a:ext cx="17" cy="17"/>
                  </a:xfrm>
                  <a:custGeom>
                    <a:avLst/>
                    <a:gdLst>
                      <a:gd name="T0" fmla="*/ 0 w 17"/>
                      <a:gd name="T1" fmla="*/ 16 h 17"/>
                      <a:gd name="T2" fmla="*/ 0 w 17"/>
                      <a:gd name="T3" fmla="*/ 0 h 17"/>
                      <a:gd name="T4" fmla="*/ 16 w 17"/>
                      <a:gd name="T5" fmla="*/ 0 h 17"/>
                      <a:gd name="T6" fmla="*/ 16 w 17"/>
                      <a:gd name="T7" fmla="*/ 16 h 17"/>
                      <a:gd name="T8" fmla="*/ 0 w 17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627"/>
                  <p:cNvSpPr>
                    <a:spLocks/>
                  </p:cNvSpPr>
                  <p:nvPr/>
                </p:nvSpPr>
                <p:spPr bwMode="auto">
                  <a:xfrm>
                    <a:off x="3723" y="2715"/>
                    <a:ext cx="17" cy="19"/>
                  </a:xfrm>
                  <a:custGeom>
                    <a:avLst/>
                    <a:gdLst>
                      <a:gd name="T0" fmla="*/ 16 w 17"/>
                      <a:gd name="T1" fmla="*/ 0 h 19"/>
                      <a:gd name="T2" fmla="*/ 16 w 17"/>
                      <a:gd name="T3" fmla="*/ 18 h 19"/>
                      <a:gd name="T4" fmla="*/ 7 w 17"/>
                      <a:gd name="T5" fmla="*/ 18 h 19"/>
                      <a:gd name="T6" fmla="*/ 6 w 17"/>
                      <a:gd name="T7" fmla="*/ 18 h 19"/>
                      <a:gd name="T8" fmla="*/ 5 w 17"/>
                      <a:gd name="T9" fmla="*/ 17 h 19"/>
                      <a:gd name="T10" fmla="*/ 4 w 17"/>
                      <a:gd name="T11" fmla="*/ 16 h 19"/>
                      <a:gd name="T12" fmla="*/ 3 w 17"/>
                      <a:gd name="T13" fmla="*/ 16 h 19"/>
                      <a:gd name="T14" fmla="*/ 2 w 17"/>
                      <a:gd name="T15" fmla="*/ 15 h 19"/>
                      <a:gd name="T16" fmla="*/ 1 w 17"/>
                      <a:gd name="T17" fmla="*/ 14 h 19"/>
                      <a:gd name="T18" fmla="*/ 0 w 17"/>
                      <a:gd name="T19" fmla="*/ 12 h 19"/>
                      <a:gd name="T20" fmla="*/ 0 w 17"/>
                      <a:gd name="T21" fmla="*/ 11 h 19"/>
                      <a:gd name="T22" fmla="*/ 0 w 17"/>
                      <a:gd name="T23" fmla="*/ 10 h 19"/>
                      <a:gd name="T24" fmla="*/ 0 w 17"/>
                      <a:gd name="T25" fmla="*/ 8 h 19"/>
                      <a:gd name="T26" fmla="*/ 0 w 17"/>
                      <a:gd name="T27" fmla="*/ 6 h 19"/>
                      <a:gd name="T28" fmla="*/ 0 w 17"/>
                      <a:gd name="T29" fmla="*/ 5 h 19"/>
                      <a:gd name="T30" fmla="*/ 0 w 17"/>
                      <a:gd name="T31" fmla="*/ 4 h 19"/>
                      <a:gd name="T32" fmla="*/ 1 w 17"/>
                      <a:gd name="T33" fmla="*/ 3 h 19"/>
                      <a:gd name="T34" fmla="*/ 2 w 17"/>
                      <a:gd name="T35" fmla="*/ 2 h 19"/>
                      <a:gd name="T36" fmla="*/ 3 w 17"/>
                      <a:gd name="T37" fmla="*/ 1 h 19"/>
                      <a:gd name="T38" fmla="*/ 4 w 17"/>
                      <a:gd name="T39" fmla="*/ 0 h 19"/>
                      <a:gd name="T40" fmla="*/ 5 w 17"/>
                      <a:gd name="T41" fmla="*/ 0 h 19"/>
                      <a:gd name="T42" fmla="*/ 7 w 17"/>
                      <a:gd name="T43" fmla="*/ 0 h 19"/>
                      <a:gd name="T44" fmla="*/ 16 w 17"/>
                      <a:gd name="T45" fmla="*/ 0 h 1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"/>
                      <a:gd name="T70" fmla="*/ 0 h 19"/>
                      <a:gd name="T71" fmla="*/ 17 w 17"/>
                      <a:gd name="T72" fmla="*/ 19 h 1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" h="19">
                        <a:moveTo>
                          <a:pt x="16" y="0"/>
                        </a:moveTo>
                        <a:lnTo>
                          <a:pt x="16" y="18"/>
                        </a:lnTo>
                        <a:lnTo>
                          <a:pt x="7" y="18"/>
                        </a:lnTo>
                        <a:lnTo>
                          <a:pt x="6" y="18"/>
                        </a:lnTo>
                        <a:lnTo>
                          <a:pt x="5" y="17"/>
                        </a:lnTo>
                        <a:lnTo>
                          <a:pt x="4" y="16"/>
                        </a:lnTo>
                        <a:lnTo>
                          <a:pt x="3" y="16"/>
                        </a:lnTo>
                        <a:lnTo>
                          <a:pt x="2" y="15"/>
                        </a:lnTo>
                        <a:lnTo>
                          <a:pt x="1" y="14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628"/>
                  <p:cNvSpPr>
                    <a:spLocks/>
                  </p:cNvSpPr>
                  <p:nvPr/>
                </p:nvSpPr>
                <p:spPr bwMode="auto">
                  <a:xfrm>
                    <a:off x="3409" y="2765"/>
                    <a:ext cx="78" cy="17"/>
                  </a:xfrm>
                  <a:custGeom>
                    <a:avLst/>
                    <a:gdLst>
                      <a:gd name="T0" fmla="*/ 0 w 78"/>
                      <a:gd name="T1" fmla="*/ 16 h 17"/>
                      <a:gd name="T2" fmla="*/ 0 w 78"/>
                      <a:gd name="T3" fmla="*/ 0 h 17"/>
                      <a:gd name="T4" fmla="*/ 71 w 78"/>
                      <a:gd name="T5" fmla="*/ 0 h 17"/>
                      <a:gd name="T6" fmla="*/ 77 w 78"/>
                      <a:gd name="T7" fmla="*/ 16 h 17"/>
                      <a:gd name="T8" fmla="*/ 0 w 78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17"/>
                      <a:gd name="T17" fmla="*/ 78 w 78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17">
                        <a:moveTo>
                          <a:pt x="0" y="16"/>
                        </a:moveTo>
                        <a:lnTo>
                          <a:pt x="0" y="0"/>
                        </a:lnTo>
                        <a:lnTo>
                          <a:pt x="71" y="0"/>
                        </a:lnTo>
                        <a:lnTo>
                          <a:pt x="77" y="16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68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" name="Line 630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774"/>
                    <a:ext cx="1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631"/>
                  <p:cNvSpPr>
                    <a:spLocks/>
                  </p:cNvSpPr>
                  <p:nvPr/>
                </p:nvSpPr>
                <p:spPr bwMode="auto">
                  <a:xfrm>
                    <a:off x="3357" y="2768"/>
                    <a:ext cx="436" cy="86"/>
                  </a:xfrm>
                  <a:custGeom>
                    <a:avLst/>
                    <a:gdLst>
                      <a:gd name="T0" fmla="*/ 16 w 436"/>
                      <a:gd name="T1" fmla="*/ 0 h 86"/>
                      <a:gd name="T2" fmla="*/ 403 w 436"/>
                      <a:gd name="T3" fmla="*/ 0 h 86"/>
                      <a:gd name="T4" fmla="*/ 435 w 436"/>
                      <a:gd name="T5" fmla="*/ 68 h 86"/>
                      <a:gd name="T6" fmla="*/ 433 w 436"/>
                      <a:gd name="T7" fmla="*/ 79 h 86"/>
                      <a:gd name="T8" fmla="*/ 430 w 436"/>
                      <a:gd name="T9" fmla="*/ 85 h 86"/>
                      <a:gd name="T10" fmla="*/ 5 w 436"/>
                      <a:gd name="T11" fmla="*/ 85 h 86"/>
                      <a:gd name="T12" fmla="*/ 0 w 436"/>
                      <a:gd name="T13" fmla="*/ 73 h 86"/>
                      <a:gd name="T14" fmla="*/ 0 w 436"/>
                      <a:gd name="T15" fmla="*/ 66 h 86"/>
                      <a:gd name="T16" fmla="*/ 16 w 436"/>
                      <a:gd name="T17" fmla="*/ 0 h 8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36"/>
                      <a:gd name="T28" fmla="*/ 0 h 86"/>
                      <a:gd name="T29" fmla="*/ 436 w 436"/>
                      <a:gd name="T30" fmla="*/ 86 h 8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36" h="86">
                        <a:moveTo>
                          <a:pt x="16" y="0"/>
                        </a:moveTo>
                        <a:lnTo>
                          <a:pt x="403" y="0"/>
                        </a:lnTo>
                        <a:lnTo>
                          <a:pt x="435" y="68"/>
                        </a:lnTo>
                        <a:lnTo>
                          <a:pt x="433" y="79"/>
                        </a:lnTo>
                        <a:lnTo>
                          <a:pt x="430" y="85"/>
                        </a:lnTo>
                        <a:lnTo>
                          <a:pt x="5" y="85"/>
                        </a:lnTo>
                        <a:lnTo>
                          <a:pt x="0" y="73"/>
                        </a:lnTo>
                        <a:lnTo>
                          <a:pt x="0" y="6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632"/>
                  <p:cNvSpPr>
                    <a:spLocks/>
                  </p:cNvSpPr>
                  <p:nvPr/>
                </p:nvSpPr>
                <p:spPr bwMode="auto">
                  <a:xfrm>
                    <a:off x="3378" y="2798"/>
                    <a:ext cx="235" cy="28"/>
                  </a:xfrm>
                  <a:custGeom>
                    <a:avLst/>
                    <a:gdLst>
                      <a:gd name="T0" fmla="*/ 0 w 235"/>
                      <a:gd name="T1" fmla="*/ 27 h 28"/>
                      <a:gd name="T2" fmla="*/ 5 w 235"/>
                      <a:gd name="T3" fmla="*/ 0 h 28"/>
                      <a:gd name="T4" fmla="*/ 230 w 235"/>
                      <a:gd name="T5" fmla="*/ 0 h 28"/>
                      <a:gd name="T6" fmla="*/ 234 w 235"/>
                      <a:gd name="T7" fmla="*/ 27 h 28"/>
                      <a:gd name="T8" fmla="*/ 0 w 235"/>
                      <a:gd name="T9" fmla="*/ 27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5"/>
                      <a:gd name="T16" fmla="*/ 0 h 28"/>
                      <a:gd name="T17" fmla="*/ 235 w 235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5" h="28">
                        <a:moveTo>
                          <a:pt x="0" y="27"/>
                        </a:moveTo>
                        <a:lnTo>
                          <a:pt x="5" y="0"/>
                        </a:lnTo>
                        <a:lnTo>
                          <a:pt x="230" y="0"/>
                        </a:lnTo>
                        <a:lnTo>
                          <a:pt x="234" y="27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633"/>
                  <p:cNvSpPr>
                    <a:spLocks/>
                  </p:cNvSpPr>
                  <p:nvPr/>
                </p:nvSpPr>
                <p:spPr bwMode="auto">
                  <a:xfrm>
                    <a:off x="3385" y="2781"/>
                    <a:ext cx="295" cy="17"/>
                  </a:xfrm>
                  <a:custGeom>
                    <a:avLst/>
                    <a:gdLst>
                      <a:gd name="T0" fmla="*/ 0 w 295"/>
                      <a:gd name="T1" fmla="*/ 16 h 17"/>
                      <a:gd name="T2" fmla="*/ 294 w 295"/>
                      <a:gd name="T3" fmla="*/ 15 h 17"/>
                      <a:gd name="T4" fmla="*/ 291 w 295"/>
                      <a:gd name="T5" fmla="*/ 0 h 17"/>
                      <a:gd name="T6" fmla="*/ 2 w 295"/>
                      <a:gd name="T7" fmla="*/ 0 h 17"/>
                      <a:gd name="T8" fmla="*/ 0 w 295"/>
                      <a:gd name="T9" fmla="*/ 16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5"/>
                      <a:gd name="T16" fmla="*/ 0 h 17"/>
                      <a:gd name="T17" fmla="*/ 295 w 29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5" h="17">
                        <a:moveTo>
                          <a:pt x="0" y="16"/>
                        </a:moveTo>
                        <a:lnTo>
                          <a:pt x="294" y="15"/>
                        </a:lnTo>
                        <a:lnTo>
                          <a:pt x="291" y="0"/>
                        </a:lnTo>
                        <a:lnTo>
                          <a:pt x="2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634"/>
                  <p:cNvSpPr>
                    <a:spLocks/>
                  </p:cNvSpPr>
                  <p:nvPr/>
                </p:nvSpPr>
                <p:spPr bwMode="auto">
                  <a:xfrm>
                    <a:off x="3695" y="2798"/>
                    <a:ext cx="73" cy="30"/>
                  </a:xfrm>
                  <a:custGeom>
                    <a:avLst/>
                    <a:gdLst>
                      <a:gd name="T0" fmla="*/ 8 w 73"/>
                      <a:gd name="T1" fmla="*/ 29 h 30"/>
                      <a:gd name="T2" fmla="*/ 0 w 73"/>
                      <a:gd name="T3" fmla="*/ 0 h 30"/>
                      <a:gd name="T4" fmla="*/ 59 w 73"/>
                      <a:gd name="T5" fmla="*/ 0 h 30"/>
                      <a:gd name="T6" fmla="*/ 72 w 73"/>
                      <a:gd name="T7" fmla="*/ 29 h 30"/>
                      <a:gd name="T8" fmla="*/ 8 w 73"/>
                      <a:gd name="T9" fmla="*/ 29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30"/>
                      <a:gd name="T17" fmla="*/ 73 w 73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30">
                        <a:moveTo>
                          <a:pt x="8" y="29"/>
                        </a:moveTo>
                        <a:lnTo>
                          <a:pt x="0" y="0"/>
                        </a:lnTo>
                        <a:lnTo>
                          <a:pt x="59" y="0"/>
                        </a:lnTo>
                        <a:lnTo>
                          <a:pt x="72" y="29"/>
                        </a:lnTo>
                        <a:lnTo>
                          <a:pt x="8" y="29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635"/>
                  <p:cNvSpPr>
                    <a:spLocks/>
                  </p:cNvSpPr>
                  <p:nvPr/>
                </p:nvSpPr>
                <p:spPr bwMode="auto">
                  <a:xfrm>
                    <a:off x="3689" y="2781"/>
                    <a:ext cx="64" cy="17"/>
                  </a:xfrm>
                  <a:custGeom>
                    <a:avLst/>
                    <a:gdLst>
                      <a:gd name="T0" fmla="*/ 0 w 64"/>
                      <a:gd name="T1" fmla="*/ 0 h 17"/>
                      <a:gd name="T2" fmla="*/ 59 w 64"/>
                      <a:gd name="T3" fmla="*/ 1 h 17"/>
                      <a:gd name="T4" fmla="*/ 63 w 64"/>
                      <a:gd name="T5" fmla="*/ 16 h 17"/>
                      <a:gd name="T6" fmla="*/ 2 w 64"/>
                      <a:gd name="T7" fmla="*/ 16 h 17"/>
                      <a:gd name="T8" fmla="*/ 0 w 64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17"/>
                      <a:gd name="T17" fmla="*/ 64 w 6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17">
                        <a:moveTo>
                          <a:pt x="0" y="0"/>
                        </a:moveTo>
                        <a:lnTo>
                          <a:pt x="59" y="1"/>
                        </a:lnTo>
                        <a:lnTo>
                          <a:pt x="63" y="16"/>
                        </a:lnTo>
                        <a:lnTo>
                          <a:pt x="2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636"/>
                  <p:cNvSpPr>
                    <a:spLocks/>
                  </p:cNvSpPr>
                  <p:nvPr/>
                </p:nvSpPr>
                <p:spPr bwMode="auto">
                  <a:xfrm>
                    <a:off x="3625" y="2798"/>
                    <a:ext cx="61" cy="17"/>
                  </a:xfrm>
                  <a:custGeom>
                    <a:avLst/>
                    <a:gdLst>
                      <a:gd name="T0" fmla="*/ 0 w 61"/>
                      <a:gd name="T1" fmla="*/ 0 h 17"/>
                      <a:gd name="T2" fmla="*/ 57 w 61"/>
                      <a:gd name="T3" fmla="*/ 0 h 17"/>
                      <a:gd name="T4" fmla="*/ 60 w 61"/>
                      <a:gd name="T5" fmla="*/ 16 h 17"/>
                      <a:gd name="T6" fmla="*/ 0 w 61"/>
                      <a:gd name="T7" fmla="*/ 16 h 17"/>
                      <a:gd name="T8" fmla="*/ 0 w 61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17"/>
                      <a:gd name="T17" fmla="*/ 61 w 6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17">
                        <a:moveTo>
                          <a:pt x="0" y="0"/>
                        </a:moveTo>
                        <a:lnTo>
                          <a:pt x="57" y="0"/>
                        </a:lnTo>
                        <a:lnTo>
                          <a:pt x="60" y="16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637"/>
                  <p:cNvSpPr>
                    <a:spLocks/>
                  </p:cNvSpPr>
                  <p:nvPr/>
                </p:nvSpPr>
                <p:spPr bwMode="auto">
                  <a:xfrm>
                    <a:off x="3626" y="2817"/>
                    <a:ext cx="64" cy="17"/>
                  </a:xfrm>
                  <a:custGeom>
                    <a:avLst/>
                    <a:gdLst>
                      <a:gd name="T0" fmla="*/ 0 w 64"/>
                      <a:gd name="T1" fmla="*/ 0 h 17"/>
                      <a:gd name="T2" fmla="*/ 1 w 64"/>
                      <a:gd name="T3" fmla="*/ 16 h 17"/>
                      <a:gd name="T4" fmla="*/ 63 w 64"/>
                      <a:gd name="T5" fmla="*/ 16 h 17"/>
                      <a:gd name="T6" fmla="*/ 60 w 64"/>
                      <a:gd name="T7" fmla="*/ 0 h 17"/>
                      <a:gd name="T8" fmla="*/ 0 w 64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"/>
                      <a:gd name="T16" fmla="*/ 0 h 17"/>
                      <a:gd name="T17" fmla="*/ 64 w 64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" h="17">
                        <a:moveTo>
                          <a:pt x="0" y="0"/>
                        </a:moveTo>
                        <a:lnTo>
                          <a:pt x="1" y="16"/>
                        </a:lnTo>
                        <a:lnTo>
                          <a:pt x="63" y="16"/>
                        </a:lnTo>
                        <a:lnTo>
                          <a:pt x="6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638"/>
                  <p:cNvSpPr>
                    <a:spLocks/>
                  </p:cNvSpPr>
                  <p:nvPr/>
                </p:nvSpPr>
                <p:spPr bwMode="auto">
                  <a:xfrm>
                    <a:off x="3361" y="2841"/>
                    <a:ext cx="428" cy="17"/>
                  </a:xfrm>
                  <a:custGeom>
                    <a:avLst/>
                    <a:gdLst>
                      <a:gd name="T0" fmla="*/ 0 w 428"/>
                      <a:gd name="T1" fmla="*/ 0 h 17"/>
                      <a:gd name="T2" fmla="*/ 427 w 428"/>
                      <a:gd name="T3" fmla="*/ 0 h 17"/>
                      <a:gd name="T4" fmla="*/ 425 w 428"/>
                      <a:gd name="T5" fmla="*/ 13 h 17"/>
                      <a:gd name="T6" fmla="*/ 423 w 428"/>
                      <a:gd name="T7" fmla="*/ 16 h 17"/>
                      <a:gd name="T8" fmla="*/ 4 w 428"/>
                      <a:gd name="T9" fmla="*/ 16 h 17"/>
                      <a:gd name="T10" fmla="*/ 2 w 428"/>
                      <a:gd name="T11" fmla="*/ 13 h 17"/>
                      <a:gd name="T12" fmla="*/ 0 w 428"/>
                      <a:gd name="T13" fmla="*/ 0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28"/>
                      <a:gd name="T22" fmla="*/ 0 h 17"/>
                      <a:gd name="T23" fmla="*/ 428 w 428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28" h="17">
                        <a:moveTo>
                          <a:pt x="0" y="0"/>
                        </a:moveTo>
                        <a:lnTo>
                          <a:pt x="427" y="0"/>
                        </a:lnTo>
                        <a:lnTo>
                          <a:pt x="425" y="13"/>
                        </a:lnTo>
                        <a:lnTo>
                          <a:pt x="423" y="16"/>
                        </a:lnTo>
                        <a:lnTo>
                          <a:pt x="4" y="16"/>
                        </a:lnTo>
                        <a:lnTo>
                          <a:pt x="2" y="1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7A7A7A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Line 639"/>
                  <p:cNvSpPr>
                    <a:spLocks noChangeShapeType="1"/>
                  </p:cNvSpPr>
                  <p:nvPr/>
                </p:nvSpPr>
                <p:spPr bwMode="auto">
                  <a:xfrm>
                    <a:off x="3363" y="2849"/>
                    <a:ext cx="427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640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184" cy="31"/>
                  </a:xfrm>
                  <a:custGeom>
                    <a:avLst/>
                    <a:gdLst>
                      <a:gd name="T0" fmla="*/ 9 w 184"/>
                      <a:gd name="T1" fmla="*/ 0 h 31"/>
                      <a:gd name="T2" fmla="*/ 165 w 184"/>
                      <a:gd name="T3" fmla="*/ 0 h 31"/>
                      <a:gd name="T4" fmla="*/ 183 w 184"/>
                      <a:gd name="T5" fmla="*/ 25 h 31"/>
                      <a:gd name="T6" fmla="*/ 183 w 184"/>
                      <a:gd name="T7" fmla="*/ 30 h 31"/>
                      <a:gd name="T8" fmla="*/ 0 w 184"/>
                      <a:gd name="T9" fmla="*/ 30 h 31"/>
                      <a:gd name="T10" fmla="*/ 0 w 184"/>
                      <a:gd name="T11" fmla="*/ 27 h 31"/>
                      <a:gd name="T12" fmla="*/ 9 w 184"/>
                      <a:gd name="T13" fmla="*/ 0 h 3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4"/>
                      <a:gd name="T22" fmla="*/ 0 h 31"/>
                      <a:gd name="T23" fmla="*/ 184 w 184"/>
                      <a:gd name="T24" fmla="*/ 31 h 3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4" h="31">
                        <a:moveTo>
                          <a:pt x="9" y="0"/>
                        </a:moveTo>
                        <a:lnTo>
                          <a:pt x="165" y="0"/>
                        </a:lnTo>
                        <a:lnTo>
                          <a:pt x="183" y="25"/>
                        </a:lnTo>
                        <a:lnTo>
                          <a:pt x="183" y="30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641"/>
                  <p:cNvSpPr>
                    <a:spLocks/>
                  </p:cNvSpPr>
                  <p:nvPr/>
                </p:nvSpPr>
                <p:spPr bwMode="auto">
                  <a:xfrm>
                    <a:off x="3480" y="2657"/>
                    <a:ext cx="86" cy="28"/>
                  </a:xfrm>
                  <a:custGeom>
                    <a:avLst/>
                    <a:gdLst>
                      <a:gd name="T0" fmla="*/ 0 w 86"/>
                      <a:gd name="T1" fmla="*/ 27 h 28"/>
                      <a:gd name="T2" fmla="*/ 78 w 86"/>
                      <a:gd name="T3" fmla="*/ 27 h 28"/>
                      <a:gd name="T4" fmla="*/ 85 w 86"/>
                      <a:gd name="T5" fmla="*/ 15 h 28"/>
                      <a:gd name="T6" fmla="*/ 85 w 86"/>
                      <a:gd name="T7" fmla="*/ 0 h 28"/>
                      <a:gd name="T8" fmla="*/ 10 w 86"/>
                      <a:gd name="T9" fmla="*/ 0 h 28"/>
                      <a:gd name="T10" fmla="*/ 0 w 86"/>
                      <a:gd name="T11" fmla="*/ 27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6"/>
                      <a:gd name="T19" fmla="*/ 0 h 28"/>
                      <a:gd name="T20" fmla="*/ 86 w 86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6" h="28">
                        <a:moveTo>
                          <a:pt x="0" y="27"/>
                        </a:moveTo>
                        <a:lnTo>
                          <a:pt x="78" y="27"/>
                        </a:lnTo>
                        <a:lnTo>
                          <a:pt x="85" y="15"/>
                        </a:lnTo>
                        <a:lnTo>
                          <a:pt x="85" y="0"/>
                        </a:lnTo>
                        <a:lnTo>
                          <a:pt x="10" y="0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642"/>
                  <p:cNvSpPr>
                    <a:spLocks/>
                  </p:cNvSpPr>
                  <p:nvPr/>
                </p:nvSpPr>
                <p:spPr bwMode="auto">
                  <a:xfrm>
                    <a:off x="3514" y="2644"/>
                    <a:ext cx="119" cy="35"/>
                  </a:xfrm>
                  <a:custGeom>
                    <a:avLst/>
                    <a:gdLst>
                      <a:gd name="T0" fmla="*/ 5 w 119"/>
                      <a:gd name="T1" fmla="*/ 0 h 35"/>
                      <a:gd name="T2" fmla="*/ 111 w 119"/>
                      <a:gd name="T3" fmla="*/ 2 h 35"/>
                      <a:gd name="T4" fmla="*/ 111 w 119"/>
                      <a:gd name="T5" fmla="*/ 5 h 35"/>
                      <a:gd name="T6" fmla="*/ 118 w 119"/>
                      <a:gd name="T7" fmla="*/ 22 h 35"/>
                      <a:gd name="T8" fmla="*/ 112 w 119"/>
                      <a:gd name="T9" fmla="*/ 24 h 35"/>
                      <a:gd name="T10" fmla="*/ 107 w 119"/>
                      <a:gd name="T11" fmla="*/ 26 h 35"/>
                      <a:gd name="T12" fmla="*/ 101 w 119"/>
                      <a:gd name="T13" fmla="*/ 28 h 35"/>
                      <a:gd name="T14" fmla="*/ 95 w 119"/>
                      <a:gd name="T15" fmla="*/ 30 h 35"/>
                      <a:gd name="T16" fmla="*/ 89 w 119"/>
                      <a:gd name="T17" fmla="*/ 31 h 35"/>
                      <a:gd name="T18" fmla="*/ 83 w 119"/>
                      <a:gd name="T19" fmla="*/ 32 h 35"/>
                      <a:gd name="T20" fmla="*/ 77 w 119"/>
                      <a:gd name="T21" fmla="*/ 32 h 35"/>
                      <a:gd name="T22" fmla="*/ 71 w 119"/>
                      <a:gd name="T23" fmla="*/ 33 h 35"/>
                      <a:gd name="T24" fmla="*/ 65 w 119"/>
                      <a:gd name="T25" fmla="*/ 34 h 35"/>
                      <a:gd name="T26" fmla="*/ 59 w 119"/>
                      <a:gd name="T27" fmla="*/ 34 h 35"/>
                      <a:gd name="T28" fmla="*/ 53 w 119"/>
                      <a:gd name="T29" fmla="*/ 34 h 35"/>
                      <a:gd name="T30" fmla="*/ 47 w 119"/>
                      <a:gd name="T31" fmla="*/ 33 h 35"/>
                      <a:gd name="T32" fmla="*/ 41 w 119"/>
                      <a:gd name="T33" fmla="*/ 32 h 35"/>
                      <a:gd name="T34" fmla="*/ 35 w 119"/>
                      <a:gd name="T35" fmla="*/ 31 h 35"/>
                      <a:gd name="T36" fmla="*/ 29 w 119"/>
                      <a:gd name="T37" fmla="*/ 30 h 35"/>
                      <a:gd name="T38" fmla="*/ 23 w 119"/>
                      <a:gd name="T39" fmla="*/ 29 h 35"/>
                      <a:gd name="T40" fmla="*/ 17 w 119"/>
                      <a:gd name="T41" fmla="*/ 27 h 35"/>
                      <a:gd name="T42" fmla="*/ 11 w 119"/>
                      <a:gd name="T43" fmla="*/ 25 h 35"/>
                      <a:gd name="T44" fmla="*/ 5 w 119"/>
                      <a:gd name="T45" fmla="*/ 23 h 35"/>
                      <a:gd name="T46" fmla="*/ 0 w 119"/>
                      <a:gd name="T47" fmla="*/ 21 h 35"/>
                      <a:gd name="T48" fmla="*/ 5 w 119"/>
                      <a:gd name="T49" fmla="*/ 0 h 3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19"/>
                      <a:gd name="T76" fmla="*/ 0 h 35"/>
                      <a:gd name="T77" fmla="*/ 119 w 119"/>
                      <a:gd name="T78" fmla="*/ 35 h 3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19" h="35">
                        <a:moveTo>
                          <a:pt x="5" y="0"/>
                        </a:moveTo>
                        <a:lnTo>
                          <a:pt x="111" y="2"/>
                        </a:lnTo>
                        <a:lnTo>
                          <a:pt x="111" y="5"/>
                        </a:lnTo>
                        <a:lnTo>
                          <a:pt x="118" y="22"/>
                        </a:lnTo>
                        <a:lnTo>
                          <a:pt x="112" y="24"/>
                        </a:lnTo>
                        <a:lnTo>
                          <a:pt x="107" y="26"/>
                        </a:lnTo>
                        <a:lnTo>
                          <a:pt x="101" y="28"/>
                        </a:lnTo>
                        <a:lnTo>
                          <a:pt x="95" y="30"/>
                        </a:lnTo>
                        <a:lnTo>
                          <a:pt x="89" y="31"/>
                        </a:lnTo>
                        <a:lnTo>
                          <a:pt x="83" y="32"/>
                        </a:lnTo>
                        <a:lnTo>
                          <a:pt x="77" y="32"/>
                        </a:lnTo>
                        <a:lnTo>
                          <a:pt x="71" y="33"/>
                        </a:lnTo>
                        <a:lnTo>
                          <a:pt x="65" y="34"/>
                        </a:lnTo>
                        <a:lnTo>
                          <a:pt x="59" y="34"/>
                        </a:lnTo>
                        <a:lnTo>
                          <a:pt x="53" y="34"/>
                        </a:lnTo>
                        <a:lnTo>
                          <a:pt x="47" y="33"/>
                        </a:lnTo>
                        <a:lnTo>
                          <a:pt x="41" y="32"/>
                        </a:lnTo>
                        <a:lnTo>
                          <a:pt x="35" y="31"/>
                        </a:lnTo>
                        <a:lnTo>
                          <a:pt x="29" y="30"/>
                        </a:lnTo>
                        <a:lnTo>
                          <a:pt x="23" y="29"/>
                        </a:lnTo>
                        <a:lnTo>
                          <a:pt x="17" y="27"/>
                        </a:lnTo>
                        <a:lnTo>
                          <a:pt x="11" y="25"/>
                        </a:lnTo>
                        <a:lnTo>
                          <a:pt x="5" y="23"/>
                        </a:lnTo>
                        <a:lnTo>
                          <a:pt x="0" y="2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643"/>
                  <p:cNvSpPr>
                    <a:spLocks/>
                  </p:cNvSpPr>
                  <p:nvPr/>
                </p:nvSpPr>
                <p:spPr bwMode="auto">
                  <a:xfrm>
                    <a:off x="3502" y="2633"/>
                    <a:ext cx="147" cy="28"/>
                  </a:xfrm>
                  <a:custGeom>
                    <a:avLst/>
                    <a:gdLst>
                      <a:gd name="T0" fmla="*/ 0 w 147"/>
                      <a:gd name="T1" fmla="*/ 0 h 28"/>
                      <a:gd name="T2" fmla="*/ 146 w 147"/>
                      <a:gd name="T3" fmla="*/ 1 h 28"/>
                      <a:gd name="T4" fmla="*/ 123 w 147"/>
                      <a:gd name="T5" fmla="*/ 18 h 28"/>
                      <a:gd name="T6" fmla="*/ 117 w 147"/>
                      <a:gd name="T7" fmla="*/ 19 h 28"/>
                      <a:gd name="T8" fmla="*/ 109 w 147"/>
                      <a:gd name="T9" fmla="*/ 21 h 28"/>
                      <a:gd name="T10" fmla="*/ 99 w 147"/>
                      <a:gd name="T11" fmla="*/ 24 h 28"/>
                      <a:gd name="T12" fmla="*/ 92 w 147"/>
                      <a:gd name="T13" fmla="*/ 25 h 28"/>
                      <a:gd name="T14" fmla="*/ 83 w 147"/>
                      <a:gd name="T15" fmla="*/ 27 h 28"/>
                      <a:gd name="T16" fmla="*/ 74 w 147"/>
                      <a:gd name="T17" fmla="*/ 27 h 28"/>
                      <a:gd name="T18" fmla="*/ 66 w 147"/>
                      <a:gd name="T19" fmla="*/ 27 h 28"/>
                      <a:gd name="T20" fmla="*/ 57 w 147"/>
                      <a:gd name="T21" fmla="*/ 25 h 28"/>
                      <a:gd name="T22" fmla="*/ 49 w 147"/>
                      <a:gd name="T23" fmla="*/ 23 h 28"/>
                      <a:gd name="T24" fmla="*/ 40 w 147"/>
                      <a:gd name="T25" fmla="*/ 22 h 28"/>
                      <a:gd name="T26" fmla="*/ 32 w 147"/>
                      <a:gd name="T27" fmla="*/ 21 h 28"/>
                      <a:gd name="T28" fmla="*/ 23 w 147"/>
                      <a:gd name="T29" fmla="*/ 18 h 28"/>
                      <a:gd name="T30" fmla="*/ 15 w 147"/>
                      <a:gd name="T31" fmla="*/ 16 h 28"/>
                      <a:gd name="T32" fmla="*/ 0 w 147"/>
                      <a:gd name="T33" fmla="*/ 0 h 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47"/>
                      <a:gd name="T52" fmla="*/ 0 h 28"/>
                      <a:gd name="T53" fmla="*/ 147 w 147"/>
                      <a:gd name="T54" fmla="*/ 28 h 2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47" h="28">
                        <a:moveTo>
                          <a:pt x="0" y="0"/>
                        </a:moveTo>
                        <a:lnTo>
                          <a:pt x="146" y="1"/>
                        </a:lnTo>
                        <a:lnTo>
                          <a:pt x="123" y="18"/>
                        </a:lnTo>
                        <a:lnTo>
                          <a:pt x="117" y="19"/>
                        </a:lnTo>
                        <a:lnTo>
                          <a:pt x="109" y="21"/>
                        </a:lnTo>
                        <a:lnTo>
                          <a:pt x="99" y="24"/>
                        </a:lnTo>
                        <a:lnTo>
                          <a:pt x="92" y="25"/>
                        </a:lnTo>
                        <a:lnTo>
                          <a:pt x="83" y="27"/>
                        </a:lnTo>
                        <a:lnTo>
                          <a:pt x="74" y="27"/>
                        </a:lnTo>
                        <a:lnTo>
                          <a:pt x="66" y="27"/>
                        </a:lnTo>
                        <a:lnTo>
                          <a:pt x="57" y="25"/>
                        </a:lnTo>
                        <a:lnTo>
                          <a:pt x="49" y="23"/>
                        </a:lnTo>
                        <a:lnTo>
                          <a:pt x="40" y="22"/>
                        </a:lnTo>
                        <a:lnTo>
                          <a:pt x="32" y="21"/>
                        </a:lnTo>
                        <a:lnTo>
                          <a:pt x="23" y="18"/>
                        </a:lnTo>
                        <a:lnTo>
                          <a:pt x="15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644"/>
                  <p:cNvSpPr>
                    <a:spLocks/>
                  </p:cNvSpPr>
                  <p:nvPr/>
                </p:nvSpPr>
                <p:spPr bwMode="auto">
                  <a:xfrm>
                    <a:off x="3616" y="2643"/>
                    <a:ext cx="17" cy="17"/>
                  </a:xfrm>
                  <a:custGeom>
                    <a:avLst/>
                    <a:gdLst>
                      <a:gd name="T0" fmla="*/ 5 w 17"/>
                      <a:gd name="T1" fmla="*/ 16 h 17"/>
                      <a:gd name="T2" fmla="*/ 16 w 17"/>
                      <a:gd name="T3" fmla="*/ 0 h 17"/>
                      <a:gd name="T4" fmla="*/ 6 w 17"/>
                      <a:gd name="T5" fmla="*/ 2 h 17"/>
                      <a:gd name="T6" fmla="*/ 0 w 17"/>
                      <a:gd name="T7" fmla="*/ 2 h 17"/>
                      <a:gd name="T8" fmla="*/ 5 w 17"/>
                      <a:gd name="T9" fmla="*/ 9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7"/>
                      <a:gd name="T17" fmla="*/ 17 w 17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7">
                        <a:moveTo>
                          <a:pt x="5" y="16"/>
                        </a:moveTo>
                        <a:lnTo>
                          <a:pt x="16" y="0"/>
                        </a:lnTo>
                        <a:lnTo>
                          <a:pt x="6" y="2"/>
                        </a:lnTo>
                        <a:lnTo>
                          <a:pt x="0" y="2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645"/>
                  <p:cNvSpPr>
                    <a:spLocks/>
                  </p:cNvSpPr>
                  <p:nvPr/>
                </p:nvSpPr>
                <p:spPr bwMode="auto">
                  <a:xfrm>
                    <a:off x="3435" y="2374"/>
                    <a:ext cx="275" cy="270"/>
                  </a:xfrm>
                  <a:custGeom>
                    <a:avLst/>
                    <a:gdLst>
                      <a:gd name="T0" fmla="*/ 1 w 275"/>
                      <a:gd name="T1" fmla="*/ 212 h 270"/>
                      <a:gd name="T2" fmla="*/ 0 w 275"/>
                      <a:gd name="T3" fmla="*/ 165 h 270"/>
                      <a:gd name="T4" fmla="*/ 0 w 275"/>
                      <a:gd name="T5" fmla="*/ 117 h 270"/>
                      <a:gd name="T6" fmla="*/ 0 w 275"/>
                      <a:gd name="T7" fmla="*/ 70 h 270"/>
                      <a:gd name="T8" fmla="*/ 2 w 275"/>
                      <a:gd name="T9" fmla="*/ 22 h 270"/>
                      <a:gd name="T10" fmla="*/ 2 w 275"/>
                      <a:gd name="T11" fmla="*/ 19 h 270"/>
                      <a:gd name="T12" fmla="*/ 4 w 275"/>
                      <a:gd name="T13" fmla="*/ 10 h 270"/>
                      <a:gd name="T14" fmla="*/ 8 w 275"/>
                      <a:gd name="T15" fmla="*/ 5 h 270"/>
                      <a:gd name="T16" fmla="*/ 15 w 275"/>
                      <a:gd name="T17" fmla="*/ 2 h 270"/>
                      <a:gd name="T18" fmla="*/ 61 w 275"/>
                      <a:gd name="T19" fmla="*/ 1 h 270"/>
                      <a:gd name="T20" fmla="*/ 105 w 275"/>
                      <a:gd name="T21" fmla="*/ 0 h 270"/>
                      <a:gd name="T22" fmla="*/ 148 w 275"/>
                      <a:gd name="T23" fmla="*/ 0 h 270"/>
                      <a:gd name="T24" fmla="*/ 192 w 275"/>
                      <a:gd name="T25" fmla="*/ 1 h 270"/>
                      <a:gd name="T26" fmla="*/ 235 w 275"/>
                      <a:gd name="T27" fmla="*/ 2 h 270"/>
                      <a:gd name="T28" fmla="*/ 262 w 275"/>
                      <a:gd name="T29" fmla="*/ 4 h 270"/>
                      <a:gd name="T30" fmla="*/ 266 w 275"/>
                      <a:gd name="T31" fmla="*/ 7 h 270"/>
                      <a:gd name="T32" fmla="*/ 269 w 275"/>
                      <a:gd name="T33" fmla="*/ 10 h 270"/>
                      <a:gd name="T34" fmla="*/ 271 w 275"/>
                      <a:gd name="T35" fmla="*/ 13 h 270"/>
                      <a:gd name="T36" fmla="*/ 272 w 275"/>
                      <a:gd name="T37" fmla="*/ 17 h 270"/>
                      <a:gd name="T38" fmla="*/ 273 w 275"/>
                      <a:gd name="T39" fmla="*/ 68 h 270"/>
                      <a:gd name="T40" fmla="*/ 274 w 275"/>
                      <a:gd name="T41" fmla="*/ 164 h 270"/>
                      <a:gd name="T42" fmla="*/ 274 w 275"/>
                      <a:gd name="T43" fmla="*/ 250 h 270"/>
                      <a:gd name="T44" fmla="*/ 271 w 275"/>
                      <a:gd name="T45" fmla="*/ 259 h 270"/>
                      <a:gd name="T46" fmla="*/ 268 w 275"/>
                      <a:gd name="T47" fmla="*/ 262 h 270"/>
                      <a:gd name="T48" fmla="*/ 266 w 275"/>
                      <a:gd name="T49" fmla="*/ 265 h 270"/>
                      <a:gd name="T50" fmla="*/ 263 w 275"/>
                      <a:gd name="T51" fmla="*/ 266 h 270"/>
                      <a:gd name="T52" fmla="*/ 258 w 275"/>
                      <a:gd name="T53" fmla="*/ 267 h 270"/>
                      <a:gd name="T54" fmla="*/ 220 w 275"/>
                      <a:gd name="T55" fmla="*/ 268 h 270"/>
                      <a:gd name="T56" fmla="*/ 161 w 275"/>
                      <a:gd name="T57" fmla="*/ 269 h 270"/>
                      <a:gd name="T58" fmla="*/ 103 w 275"/>
                      <a:gd name="T59" fmla="*/ 268 h 270"/>
                      <a:gd name="T60" fmla="*/ 45 w 275"/>
                      <a:gd name="T61" fmla="*/ 266 h 270"/>
                      <a:gd name="T62" fmla="*/ 14 w 275"/>
                      <a:gd name="T63" fmla="*/ 266 h 270"/>
                      <a:gd name="T64" fmla="*/ 5 w 275"/>
                      <a:gd name="T65" fmla="*/ 264 h 270"/>
                      <a:gd name="T66" fmla="*/ 2 w 275"/>
                      <a:gd name="T67" fmla="*/ 259 h 270"/>
                      <a:gd name="T68" fmla="*/ 2 w 275"/>
                      <a:gd name="T69" fmla="*/ 250 h 27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75"/>
                      <a:gd name="T106" fmla="*/ 0 h 270"/>
                      <a:gd name="T107" fmla="*/ 275 w 275"/>
                      <a:gd name="T108" fmla="*/ 270 h 27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75" h="270">
                        <a:moveTo>
                          <a:pt x="1" y="236"/>
                        </a:moveTo>
                        <a:lnTo>
                          <a:pt x="1" y="212"/>
                        </a:lnTo>
                        <a:lnTo>
                          <a:pt x="0" y="188"/>
                        </a:lnTo>
                        <a:lnTo>
                          <a:pt x="0" y="165"/>
                        </a:lnTo>
                        <a:lnTo>
                          <a:pt x="0" y="141"/>
                        </a:lnTo>
                        <a:lnTo>
                          <a:pt x="0" y="117"/>
                        </a:lnTo>
                        <a:lnTo>
                          <a:pt x="0" y="93"/>
                        </a:lnTo>
                        <a:lnTo>
                          <a:pt x="0" y="70"/>
                        </a:lnTo>
                        <a:lnTo>
                          <a:pt x="1" y="46"/>
                        </a:lnTo>
                        <a:lnTo>
                          <a:pt x="2" y="22"/>
                        </a:lnTo>
                        <a:lnTo>
                          <a:pt x="2" y="21"/>
                        </a:lnTo>
                        <a:lnTo>
                          <a:pt x="2" y="19"/>
                        </a:lnTo>
                        <a:lnTo>
                          <a:pt x="3" y="11"/>
                        </a:lnTo>
                        <a:lnTo>
                          <a:pt x="4" y="10"/>
                        </a:lnTo>
                        <a:lnTo>
                          <a:pt x="5" y="8"/>
                        </a:lnTo>
                        <a:lnTo>
                          <a:pt x="8" y="5"/>
                        </a:lnTo>
                        <a:lnTo>
                          <a:pt x="10" y="4"/>
                        </a:lnTo>
                        <a:lnTo>
                          <a:pt x="15" y="2"/>
                        </a:lnTo>
                        <a:lnTo>
                          <a:pt x="40" y="1"/>
                        </a:lnTo>
                        <a:lnTo>
                          <a:pt x="61" y="1"/>
                        </a:lnTo>
                        <a:lnTo>
                          <a:pt x="83" y="0"/>
                        </a:lnTo>
                        <a:lnTo>
                          <a:pt x="105" y="0"/>
                        </a:lnTo>
                        <a:lnTo>
                          <a:pt x="127" y="0"/>
                        </a:lnTo>
                        <a:lnTo>
                          <a:pt x="148" y="0"/>
                        </a:lnTo>
                        <a:lnTo>
                          <a:pt x="170" y="0"/>
                        </a:lnTo>
                        <a:lnTo>
                          <a:pt x="192" y="1"/>
                        </a:lnTo>
                        <a:lnTo>
                          <a:pt x="213" y="1"/>
                        </a:lnTo>
                        <a:lnTo>
                          <a:pt x="235" y="2"/>
                        </a:lnTo>
                        <a:lnTo>
                          <a:pt x="256" y="4"/>
                        </a:lnTo>
                        <a:lnTo>
                          <a:pt x="262" y="4"/>
                        </a:lnTo>
                        <a:lnTo>
                          <a:pt x="265" y="5"/>
                        </a:lnTo>
                        <a:lnTo>
                          <a:pt x="266" y="7"/>
                        </a:lnTo>
                        <a:lnTo>
                          <a:pt x="268" y="8"/>
                        </a:lnTo>
                        <a:lnTo>
                          <a:pt x="269" y="10"/>
                        </a:lnTo>
                        <a:lnTo>
                          <a:pt x="270" y="11"/>
                        </a:lnTo>
                        <a:lnTo>
                          <a:pt x="271" y="13"/>
                        </a:lnTo>
                        <a:lnTo>
                          <a:pt x="271" y="14"/>
                        </a:lnTo>
                        <a:lnTo>
                          <a:pt x="272" y="17"/>
                        </a:lnTo>
                        <a:lnTo>
                          <a:pt x="272" y="20"/>
                        </a:lnTo>
                        <a:lnTo>
                          <a:pt x="273" y="68"/>
                        </a:lnTo>
                        <a:lnTo>
                          <a:pt x="274" y="117"/>
                        </a:lnTo>
                        <a:lnTo>
                          <a:pt x="274" y="164"/>
                        </a:lnTo>
                        <a:lnTo>
                          <a:pt x="274" y="212"/>
                        </a:lnTo>
                        <a:lnTo>
                          <a:pt x="274" y="250"/>
                        </a:lnTo>
                        <a:lnTo>
                          <a:pt x="272" y="257"/>
                        </a:lnTo>
                        <a:lnTo>
                          <a:pt x="271" y="259"/>
                        </a:lnTo>
                        <a:lnTo>
                          <a:pt x="269" y="262"/>
                        </a:lnTo>
                        <a:lnTo>
                          <a:pt x="268" y="262"/>
                        </a:lnTo>
                        <a:lnTo>
                          <a:pt x="267" y="264"/>
                        </a:lnTo>
                        <a:lnTo>
                          <a:pt x="266" y="265"/>
                        </a:lnTo>
                        <a:lnTo>
                          <a:pt x="264" y="266"/>
                        </a:lnTo>
                        <a:lnTo>
                          <a:pt x="263" y="266"/>
                        </a:lnTo>
                        <a:lnTo>
                          <a:pt x="261" y="267"/>
                        </a:lnTo>
                        <a:lnTo>
                          <a:pt x="258" y="267"/>
                        </a:lnTo>
                        <a:lnTo>
                          <a:pt x="249" y="267"/>
                        </a:lnTo>
                        <a:lnTo>
                          <a:pt x="220" y="268"/>
                        </a:lnTo>
                        <a:lnTo>
                          <a:pt x="191" y="269"/>
                        </a:lnTo>
                        <a:lnTo>
                          <a:pt x="161" y="269"/>
                        </a:lnTo>
                        <a:lnTo>
                          <a:pt x="132" y="269"/>
                        </a:lnTo>
                        <a:lnTo>
                          <a:pt x="103" y="268"/>
                        </a:lnTo>
                        <a:lnTo>
                          <a:pt x="74" y="267"/>
                        </a:lnTo>
                        <a:lnTo>
                          <a:pt x="45" y="266"/>
                        </a:lnTo>
                        <a:lnTo>
                          <a:pt x="15" y="265"/>
                        </a:lnTo>
                        <a:lnTo>
                          <a:pt x="14" y="266"/>
                        </a:lnTo>
                        <a:lnTo>
                          <a:pt x="7" y="265"/>
                        </a:lnTo>
                        <a:lnTo>
                          <a:pt x="5" y="264"/>
                        </a:lnTo>
                        <a:lnTo>
                          <a:pt x="3" y="262"/>
                        </a:lnTo>
                        <a:lnTo>
                          <a:pt x="2" y="259"/>
                        </a:lnTo>
                        <a:lnTo>
                          <a:pt x="2" y="255"/>
                        </a:lnTo>
                        <a:lnTo>
                          <a:pt x="2" y="250"/>
                        </a:lnTo>
                        <a:lnTo>
                          <a:pt x="1" y="236"/>
                        </a:lnTo>
                      </a:path>
                    </a:pathLst>
                  </a:custGeom>
                  <a:solidFill>
                    <a:srgbClr val="FFFFFF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646"/>
                  <p:cNvSpPr>
                    <a:spLocks/>
                  </p:cNvSpPr>
                  <p:nvPr/>
                </p:nvSpPr>
                <p:spPr bwMode="auto">
                  <a:xfrm>
                    <a:off x="3455" y="2405"/>
                    <a:ext cx="225" cy="209"/>
                  </a:xfrm>
                  <a:custGeom>
                    <a:avLst/>
                    <a:gdLst>
                      <a:gd name="T0" fmla="*/ 16 w 225"/>
                      <a:gd name="T1" fmla="*/ 20 h 209"/>
                      <a:gd name="T2" fmla="*/ 210 w 225"/>
                      <a:gd name="T3" fmla="*/ 183 h 209"/>
                      <a:gd name="T4" fmla="*/ 224 w 225"/>
                      <a:gd name="T5" fmla="*/ 205 h 209"/>
                      <a:gd name="T6" fmla="*/ 223 w 225"/>
                      <a:gd name="T7" fmla="*/ 205 h 209"/>
                      <a:gd name="T8" fmla="*/ 216 w 225"/>
                      <a:gd name="T9" fmla="*/ 205 h 209"/>
                      <a:gd name="T10" fmla="*/ 190 w 225"/>
                      <a:gd name="T11" fmla="*/ 206 h 209"/>
                      <a:gd name="T12" fmla="*/ 164 w 225"/>
                      <a:gd name="T13" fmla="*/ 206 h 209"/>
                      <a:gd name="T14" fmla="*/ 138 w 225"/>
                      <a:gd name="T15" fmla="*/ 207 h 209"/>
                      <a:gd name="T16" fmla="*/ 112 w 225"/>
                      <a:gd name="T17" fmla="*/ 208 h 209"/>
                      <a:gd name="T18" fmla="*/ 86 w 225"/>
                      <a:gd name="T19" fmla="*/ 208 h 209"/>
                      <a:gd name="T20" fmla="*/ 60 w 225"/>
                      <a:gd name="T21" fmla="*/ 207 h 209"/>
                      <a:gd name="T22" fmla="*/ 33 w 225"/>
                      <a:gd name="T23" fmla="*/ 206 h 209"/>
                      <a:gd name="T24" fmla="*/ 7 w 225"/>
                      <a:gd name="T25" fmla="*/ 206 h 209"/>
                      <a:gd name="T26" fmla="*/ 5 w 225"/>
                      <a:gd name="T27" fmla="*/ 206 h 209"/>
                      <a:gd name="T28" fmla="*/ 3 w 225"/>
                      <a:gd name="T29" fmla="*/ 204 h 209"/>
                      <a:gd name="T30" fmla="*/ 2 w 225"/>
                      <a:gd name="T31" fmla="*/ 203 h 209"/>
                      <a:gd name="T32" fmla="*/ 2 w 225"/>
                      <a:gd name="T33" fmla="*/ 202 h 209"/>
                      <a:gd name="T34" fmla="*/ 1 w 225"/>
                      <a:gd name="T35" fmla="*/ 201 h 209"/>
                      <a:gd name="T36" fmla="*/ 1 w 225"/>
                      <a:gd name="T37" fmla="*/ 199 h 209"/>
                      <a:gd name="T38" fmla="*/ 1 w 225"/>
                      <a:gd name="T39" fmla="*/ 197 h 209"/>
                      <a:gd name="T40" fmla="*/ 1 w 225"/>
                      <a:gd name="T41" fmla="*/ 193 h 209"/>
                      <a:gd name="T42" fmla="*/ 1 w 225"/>
                      <a:gd name="T43" fmla="*/ 174 h 209"/>
                      <a:gd name="T44" fmla="*/ 0 w 225"/>
                      <a:gd name="T45" fmla="*/ 155 h 209"/>
                      <a:gd name="T46" fmla="*/ 0 w 225"/>
                      <a:gd name="T47" fmla="*/ 136 h 209"/>
                      <a:gd name="T48" fmla="*/ 0 w 225"/>
                      <a:gd name="T49" fmla="*/ 118 h 209"/>
                      <a:gd name="T50" fmla="*/ 0 w 225"/>
                      <a:gd name="T51" fmla="*/ 99 h 209"/>
                      <a:gd name="T52" fmla="*/ 0 w 225"/>
                      <a:gd name="T53" fmla="*/ 80 h 209"/>
                      <a:gd name="T54" fmla="*/ 0 w 225"/>
                      <a:gd name="T55" fmla="*/ 61 h 209"/>
                      <a:gd name="T56" fmla="*/ 1 w 225"/>
                      <a:gd name="T57" fmla="*/ 42 h 209"/>
                      <a:gd name="T58" fmla="*/ 2 w 225"/>
                      <a:gd name="T59" fmla="*/ 6 h 209"/>
                      <a:gd name="T60" fmla="*/ 4 w 225"/>
                      <a:gd name="T61" fmla="*/ 3 h 209"/>
                      <a:gd name="T62" fmla="*/ 4 w 225"/>
                      <a:gd name="T63" fmla="*/ 2 h 209"/>
                      <a:gd name="T64" fmla="*/ 5 w 225"/>
                      <a:gd name="T65" fmla="*/ 1 h 209"/>
                      <a:gd name="T66" fmla="*/ 6 w 225"/>
                      <a:gd name="T67" fmla="*/ 1 h 209"/>
                      <a:gd name="T68" fmla="*/ 8 w 225"/>
                      <a:gd name="T69" fmla="*/ 0 h 209"/>
                      <a:gd name="T70" fmla="*/ 16 w 225"/>
                      <a:gd name="T71" fmla="*/ 20 h 20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25"/>
                      <a:gd name="T109" fmla="*/ 0 h 209"/>
                      <a:gd name="T110" fmla="*/ 225 w 225"/>
                      <a:gd name="T111" fmla="*/ 209 h 20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25" h="209">
                        <a:moveTo>
                          <a:pt x="16" y="20"/>
                        </a:moveTo>
                        <a:lnTo>
                          <a:pt x="210" y="183"/>
                        </a:lnTo>
                        <a:lnTo>
                          <a:pt x="224" y="205"/>
                        </a:lnTo>
                        <a:lnTo>
                          <a:pt x="223" y="205"/>
                        </a:lnTo>
                        <a:lnTo>
                          <a:pt x="216" y="205"/>
                        </a:lnTo>
                        <a:lnTo>
                          <a:pt x="190" y="206"/>
                        </a:lnTo>
                        <a:lnTo>
                          <a:pt x="164" y="206"/>
                        </a:lnTo>
                        <a:lnTo>
                          <a:pt x="138" y="207"/>
                        </a:lnTo>
                        <a:lnTo>
                          <a:pt x="112" y="208"/>
                        </a:lnTo>
                        <a:lnTo>
                          <a:pt x="86" y="208"/>
                        </a:lnTo>
                        <a:lnTo>
                          <a:pt x="60" y="207"/>
                        </a:lnTo>
                        <a:lnTo>
                          <a:pt x="33" y="206"/>
                        </a:lnTo>
                        <a:lnTo>
                          <a:pt x="7" y="206"/>
                        </a:lnTo>
                        <a:lnTo>
                          <a:pt x="5" y="206"/>
                        </a:lnTo>
                        <a:lnTo>
                          <a:pt x="3" y="204"/>
                        </a:lnTo>
                        <a:lnTo>
                          <a:pt x="2" y="203"/>
                        </a:lnTo>
                        <a:lnTo>
                          <a:pt x="2" y="202"/>
                        </a:lnTo>
                        <a:lnTo>
                          <a:pt x="1" y="201"/>
                        </a:lnTo>
                        <a:lnTo>
                          <a:pt x="1" y="199"/>
                        </a:lnTo>
                        <a:lnTo>
                          <a:pt x="1" y="197"/>
                        </a:lnTo>
                        <a:lnTo>
                          <a:pt x="1" y="193"/>
                        </a:lnTo>
                        <a:lnTo>
                          <a:pt x="1" y="174"/>
                        </a:lnTo>
                        <a:lnTo>
                          <a:pt x="0" y="155"/>
                        </a:lnTo>
                        <a:lnTo>
                          <a:pt x="0" y="136"/>
                        </a:lnTo>
                        <a:lnTo>
                          <a:pt x="0" y="118"/>
                        </a:lnTo>
                        <a:lnTo>
                          <a:pt x="0" y="99"/>
                        </a:lnTo>
                        <a:lnTo>
                          <a:pt x="0" y="80"/>
                        </a:lnTo>
                        <a:lnTo>
                          <a:pt x="0" y="61"/>
                        </a:lnTo>
                        <a:lnTo>
                          <a:pt x="1" y="42"/>
                        </a:lnTo>
                        <a:lnTo>
                          <a:pt x="2" y="6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16" y="20"/>
                        </a:lnTo>
                      </a:path>
                    </a:pathLst>
                  </a:custGeom>
                  <a:solidFill>
                    <a:srgbClr val="B5B5B5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647"/>
                  <p:cNvSpPr>
                    <a:spLocks/>
                  </p:cNvSpPr>
                  <p:nvPr/>
                </p:nvSpPr>
                <p:spPr bwMode="auto">
                  <a:xfrm>
                    <a:off x="3461" y="2402"/>
                    <a:ext cx="225" cy="210"/>
                  </a:xfrm>
                  <a:custGeom>
                    <a:avLst/>
                    <a:gdLst>
                      <a:gd name="T0" fmla="*/ 209 w 225"/>
                      <a:gd name="T1" fmla="*/ 197 h 210"/>
                      <a:gd name="T2" fmla="*/ 219 w 225"/>
                      <a:gd name="T3" fmla="*/ 209 h 210"/>
                      <a:gd name="T4" fmla="*/ 220 w 225"/>
                      <a:gd name="T5" fmla="*/ 207 h 210"/>
                      <a:gd name="T6" fmla="*/ 221 w 225"/>
                      <a:gd name="T7" fmla="*/ 207 h 210"/>
                      <a:gd name="T8" fmla="*/ 221 w 225"/>
                      <a:gd name="T9" fmla="*/ 206 h 210"/>
                      <a:gd name="T10" fmla="*/ 222 w 225"/>
                      <a:gd name="T11" fmla="*/ 201 h 210"/>
                      <a:gd name="T12" fmla="*/ 223 w 225"/>
                      <a:gd name="T13" fmla="*/ 173 h 210"/>
                      <a:gd name="T14" fmla="*/ 223 w 225"/>
                      <a:gd name="T15" fmla="*/ 144 h 210"/>
                      <a:gd name="T16" fmla="*/ 224 w 225"/>
                      <a:gd name="T17" fmla="*/ 116 h 210"/>
                      <a:gd name="T18" fmla="*/ 224 w 225"/>
                      <a:gd name="T19" fmla="*/ 89 h 210"/>
                      <a:gd name="T20" fmla="*/ 224 w 225"/>
                      <a:gd name="T21" fmla="*/ 60 h 210"/>
                      <a:gd name="T22" fmla="*/ 223 w 225"/>
                      <a:gd name="T23" fmla="*/ 32 h 210"/>
                      <a:gd name="T24" fmla="*/ 223 w 225"/>
                      <a:gd name="T25" fmla="*/ 13 h 210"/>
                      <a:gd name="T26" fmla="*/ 223 w 225"/>
                      <a:gd name="T27" fmla="*/ 11 h 210"/>
                      <a:gd name="T28" fmla="*/ 223 w 225"/>
                      <a:gd name="T29" fmla="*/ 8 h 210"/>
                      <a:gd name="T30" fmla="*/ 222 w 225"/>
                      <a:gd name="T31" fmla="*/ 7 h 210"/>
                      <a:gd name="T32" fmla="*/ 221 w 225"/>
                      <a:gd name="T33" fmla="*/ 6 h 210"/>
                      <a:gd name="T34" fmla="*/ 221 w 225"/>
                      <a:gd name="T35" fmla="*/ 5 h 210"/>
                      <a:gd name="T36" fmla="*/ 220 w 225"/>
                      <a:gd name="T37" fmla="*/ 4 h 210"/>
                      <a:gd name="T38" fmla="*/ 217 w 225"/>
                      <a:gd name="T39" fmla="*/ 3 h 210"/>
                      <a:gd name="T40" fmla="*/ 216 w 225"/>
                      <a:gd name="T41" fmla="*/ 3 h 210"/>
                      <a:gd name="T42" fmla="*/ 215 w 225"/>
                      <a:gd name="T43" fmla="*/ 3 h 210"/>
                      <a:gd name="T44" fmla="*/ 214 w 225"/>
                      <a:gd name="T45" fmla="*/ 3 h 210"/>
                      <a:gd name="T46" fmla="*/ 193 w 225"/>
                      <a:gd name="T47" fmla="*/ 2 h 210"/>
                      <a:gd name="T48" fmla="*/ 172 w 225"/>
                      <a:gd name="T49" fmla="*/ 1 h 210"/>
                      <a:gd name="T50" fmla="*/ 151 w 225"/>
                      <a:gd name="T51" fmla="*/ 0 h 210"/>
                      <a:gd name="T52" fmla="*/ 129 w 225"/>
                      <a:gd name="T53" fmla="*/ 0 h 210"/>
                      <a:gd name="T54" fmla="*/ 109 w 225"/>
                      <a:gd name="T55" fmla="*/ 0 h 210"/>
                      <a:gd name="T56" fmla="*/ 87 w 225"/>
                      <a:gd name="T57" fmla="*/ 0 h 210"/>
                      <a:gd name="T58" fmla="*/ 66 w 225"/>
                      <a:gd name="T59" fmla="*/ 0 h 210"/>
                      <a:gd name="T60" fmla="*/ 45 w 225"/>
                      <a:gd name="T61" fmla="*/ 1 h 210"/>
                      <a:gd name="T62" fmla="*/ 24 w 225"/>
                      <a:gd name="T63" fmla="*/ 1 h 210"/>
                      <a:gd name="T64" fmla="*/ 3 w 225"/>
                      <a:gd name="T65" fmla="*/ 2 h 210"/>
                      <a:gd name="T66" fmla="*/ 0 w 225"/>
                      <a:gd name="T67" fmla="*/ 3 h 210"/>
                      <a:gd name="T68" fmla="*/ 9 w 225"/>
                      <a:gd name="T69" fmla="*/ 17 h 210"/>
                      <a:gd name="T70" fmla="*/ 209 w 225"/>
                      <a:gd name="T71" fmla="*/ 197 h 21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25"/>
                      <a:gd name="T109" fmla="*/ 0 h 210"/>
                      <a:gd name="T110" fmla="*/ 225 w 225"/>
                      <a:gd name="T111" fmla="*/ 210 h 21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25" h="210">
                        <a:moveTo>
                          <a:pt x="209" y="197"/>
                        </a:moveTo>
                        <a:lnTo>
                          <a:pt x="219" y="209"/>
                        </a:lnTo>
                        <a:lnTo>
                          <a:pt x="220" y="207"/>
                        </a:lnTo>
                        <a:lnTo>
                          <a:pt x="221" y="207"/>
                        </a:lnTo>
                        <a:lnTo>
                          <a:pt x="221" y="206"/>
                        </a:lnTo>
                        <a:lnTo>
                          <a:pt x="222" y="201"/>
                        </a:lnTo>
                        <a:lnTo>
                          <a:pt x="223" y="173"/>
                        </a:lnTo>
                        <a:lnTo>
                          <a:pt x="223" y="144"/>
                        </a:lnTo>
                        <a:lnTo>
                          <a:pt x="224" y="116"/>
                        </a:lnTo>
                        <a:lnTo>
                          <a:pt x="224" y="89"/>
                        </a:lnTo>
                        <a:lnTo>
                          <a:pt x="224" y="60"/>
                        </a:lnTo>
                        <a:lnTo>
                          <a:pt x="223" y="32"/>
                        </a:lnTo>
                        <a:lnTo>
                          <a:pt x="223" y="13"/>
                        </a:lnTo>
                        <a:lnTo>
                          <a:pt x="223" y="11"/>
                        </a:lnTo>
                        <a:lnTo>
                          <a:pt x="223" y="8"/>
                        </a:lnTo>
                        <a:lnTo>
                          <a:pt x="222" y="7"/>
                        </a:lnTo>
                        <a:lnTo>
                          <a:pt x="221" y="6"/>
                        </a:lnTo>
                        <a:lnTo>
                          <a:pt x="221" y="5"/>
                        </a:lnTo>
                        <a:lnTo>
                          <a:pt x="220" y="4"/>
                        </a:lnTo>
                        <a:lnTo>
                          <a:pt x="217" y="3"/>
                        </a:lnTo>
                        <a:lnTo>
                          <a:pt x="216" y="3"/>
                        </a:lnTo>
                        <a:lnTo>
                          <a:pt x="215" y="3"/>
                        </a:lnTo>
                        <a:lnTo>
                          <a:pt x="214" y="3"/>
                        </a:lnTo>
                        <a:lnTo>
                          <a:pt x="193" y="2"/>
                        </a:lnTo>
                        <a:lnTo>
                          <a:pt x="172" y="1"/>
                        </a:lnTo>
                        <a:lnTo>
                          <a:pt x="151" y="0"/>
                        </a:lnTo>
                        <a:lnTo>
                          <a:pt x="129" y="0"/>
                        </a:lnTo>
                        <a:lnTo>
                          <a:pt x="109" y="0"/>
                        </a:lnTo>
                        <a:lnTo>
                          <a:pt x="87" y="0"/>
                        </a:lnTo>
                        <a:lnTo>
                          <a:pt x="66" y="0"/>
                        </a:lnTo>
                        <a:lnTo>
                          <a:pt x="45" y="1"/>
                        </a:lnTo>
                        <a:lnTo>
                          <a:pt x="24" y="1"/>
                        </a:lnTo>
                        <a:lnTo>
                          <a:pt x="3" y="2"/>
                        </a:lnTo>
                        <a:lnTo>
                          <a:pt x="0" y="3"/>
                        </a:lnTo>
                        <a:lnTo>
                          <a:pt x="9" y="17"/>
                        </a:lnTo>
                        <a:lnTo>
                          <a:pt x="209" y="197"/>
                        </a:lnTo>
                      </a:path>
                    </a:pathLst>
                  </a:custGeom>
                  <a:solidFill>
                    <a:srgbClr val="7A7A7A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648"/>
                  <p:cNvSpPr>
                    <a:spLocks/>
                  </p:cNvSpPr>
                  <p:nvPr/>
                </p:nvSpPr>
                <p:spPr bwMode="auto">
                  <a:xfrm>
                    <a:off x="3463" y="2410"/>
                    <a:ext cx="213" cy="198"/>
                  </a:xfrm>
                  <a:custGeom>
                    <a:avLst/>
                    <a:gdLst>
                      <a:gd name="T0" fmla="*/ 189 w 213"/>
                      <a:gd name="T1" fmla="*/ 194 h 198"/>
                      <a:gd name="T2" fmla="*/ 165 w 213"/>
                      <a:gd name="T3" fmla="*/ 195 h 198"/>
                      <a:gd name="T4" fmla="*/ 142 w 213"/>
                      <a:gd name="T5" fmla="*/ 196 h 198"/>
                      <a:gd name="T6" fmla="*/ 119 w 213"/>
                      <a:gd name="T7" fmla="*/ 197 h 198"/>
                      <a:gd name="T8" fmla="*/ 95 w 213"/>
                      <a:gd name="T9" fmla="*/ 197 h 198"/>
                      <a:gd name="T10" fmla="*/ 72 w 213"/>
                      <a:gd name="T11" fmla="*/ 196 h 198"/>
                      <a:gd name="T12" fmla="*/ 49 w 213"/>
                      <a:gd name="T13" fmla="*/ 195 h 198"/>
                      <a:gd name="T14" fmla="*/ 25 w 213"/>
                      <a:gd name="T15" fmla="*/ 195 h 198"/>
                      <a:gd name="T16" fmla="*/ 2 w 213"/>
                      <a:gd name="T17" fmla="*/ 193 h 198"/>
                      <a:gd name="T18" fmla="*/ 2 w 213"/>
                      <a:gd name="T19" fmla="*/ 183 h 198"/>
                      <a:gd name="T20" fmla="*/ 1 w 213"/>
                      <a:gd name="T21" fmla="*/ 164 h 198"/>
                      <a:gd name="T22" fmla="*/ 0 w 213"/>
                      <a:gd name="T23" fmla="*/ 144 h 198"/>
                      <a:gd name="T24" fmla="*/ 0 w 213"/>
                      <a:gd name="T25" fmla="*/ 124 h 198"/>
                      <a:gd name="T26" fmla="*/ 0 w 213"/>
                      <a:gd name="T27" fmla="*/ 104 h 198"/>
                      <a:gd name="T28" fmla="*/ 0 w 213"/>
                      <a:gd name="T29" fmla="*/ 84 h 198"/>
                      <a:gd name="T30" fmla="*/ 0 w 213"/>
                      <a:gd name="T31" fmla="*/ 64 h 198"/>
                      <a:gd name="T32" fmla="*/ 0 w 213"/>
                      <a:gd name="T33" fmla="*/ 44 h 198"/>
                      <a:gd name="T34" fmla="*/ 1 w 213"/>
                      <a:gd name="T35" fmla="*/ 24 h 198"/>
                      <a:gd name="T36" fmla="*/ 1 w 213"/>
                      <a:gd name="T37" fmla="*/ 4 h 198"/>
                      <a:gd name="T38" fmla="*/ 1 w 213"/>
                      <a:gd name="T39" fmla="*/ 2 h 198"/>
                      <a:gd name="T40" fmla="*/ 5 w 213"/>
                      <a:gd name="T41" fmla="*/ 2 h 198"/>
                      <a:gd name="T42" fmla="*/ 25 w 213"/>
                      <a:gd name="T43" fmla="*/ 1 h 198"/>
                      <a:gd name="T44" fmla="*/ 46 w 213"/>
                      <a:gd name="T45" fmla="*/ 0 h 198"/>
                      <a:gd name="T46" fmla="*/ 66 w 213"/>
                      <a:gd name="T47" fmla="*/ 0 h 198"/>
                      <a:gd name="T48" fmla="*/ 87 w 213"/>
                      <a:gd name="T49" fmla="*/ 0 h 198"/>
                      <a:gd name="T50" fmla="*/ 107 w 213"/>
                      <a:gd name="T51" fmla="*/ 0 h 198"/>
                      <a:gd name="T52" fmla="*/ 128 w 213"/>
                      <a:gd name="T53" fmla="*/ 0 h 198"/>
                      <a:gd name="T54" fmla="*/ 149 w 213"/>
                      <a:gd name="T55" fmla="*/ 1 h 198"/>
                      <a:gd name="T56" fmla="*/ 169 w 213"/>
                      <a:gd name="T57" fmla="*/ 2 h 198"/>
                      <a:gd name="T58" fmla="*/ 190 w 213"/>
                      <a:gd name="T59" fmla="*/ 3 h 198"/>
                      <a:gd name="T60" fmla="*/ 210 w 213"/>
                      <a:gd name="T61" fmla="*/ 5 h 198"/>
                      <a:gd name="T62" fmla="*/ 210 w 213"/>
                      <a:gd name="T63" fmla="*/ 10 h 198"/>
                      <a:gd name="T64" fmla="*/ 211 w 213"/>
                      <a:gd name="T65" fmla="*/ 32 h 198"/>
                      <a:gd name="T66" fmla="*/ 211 w 213"/>
                      <a:gd name="T67" fmla="*/ 56 h 198"/>
                      <a:gd name="T68" fmla="*/ 212 w 213"/>
                      <a:gd name="T69" fmla="*/ 79 h 198"/>
                      <a:gd name="T70" fmla="*/ 212 w 213"/>
                      <a:gd name="T71" fmla="*/ 102 h 198"/>
                      <a:gd name="T72" fmla="*/ 211 w 213"/>
                      <a:gd name="T73" fmla="*/ 125 h 198"/>
                      <a:gd name="T74" fmla="*/ 211 w 213"/>
                      <a:gd name="T75" fmla="*/ 148 h 198"/>
                      <a:gd name="T76" fmla="*/ 210 w 213"/>
                      <a:gd name="T77" fmla="*/ 193 h 198"/>
                      <a:gd name="T78" fmla="*/ 189 w 213"/>
                      <a:gd name="T79" fmla="*/ 194 h 198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213"/>
                      <a:gd name="T121" fmla="*/ 0 h 198"/>
                      <a:gd name="T122" fmla="*/ 213 w 213"/>
                      <a:gd name="T123" fmla="*/ 198 h 198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213" h="198">
                        <a:moveTo>
                          <a:pt x="189" y="194"/>
                        </a:moveTo>
                        <a:lnTo>
                          <a:pt x="165" y="195"/>
                        </a:lnTo>
                        <a:lnTo>
                          <a:pt x="142" y="196"/>
                        </a:lnTo>
                        <a:lnTo>
                          <a:pt x="119" y="197"/>
                        </a:lnTo>
                        <a:lnTo>
                          <a:pt x="95" y="197"/>
                        </a:lnTo>
                        <a:lnTo>
                          <a:pt x="72" y="196"/>
                        </a:lnTo>
                        <a:lnTo>
                          <a:pt x="49" y="195"/>
                        </a:lnTo>
                        <a:lnTo>
                          <a:pt x="25" y="195"/>
                        </a:lnTo>
                        <a:lnTo>
                          <a:pt x="2" y="193"/>
                        </a:lnTo>
                        <a:lnTo>
                          <a:pt x="2" y="183"/>
                        </a:lnTo>
                        <a:lnTo>
                          <a:pt x="1" y="164"/>
                        </a:lnTo>
                        <a:lnTo>
                          <a:pt x="0" y="144"/>
                        </a:lnTo>
                        <a:lnTo>
                          <a:pt x="0" y="124"/>
                        </a:lnTo>
                        <a:lnTo>
                          <a:pt x="0" y="104"/>
                        </a:lnTo>
                        <a:lnTo>
                          <a:pt x="0" y="84"/>
                        </a:lnTo>
                        <a:lnTo>
                          <a:pt x="0" y="64"/>
                        </a:lnTo>
                        <a:lnTo>
                          <a:pt x="0" y="44"/>
                        </a:lnTo>
                        <a:lnTo>
                          <a:pt x="1" y="24"/>
                        </a:ln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5" y="2"/>
                        </a:lnTo>
                        <a:lnTo>
                          <a:pt x="25" y="1"/>
                        </a:lnTo>
                        <a:lnTo>
                          <a:pt x="46" y="0"/>
                        </a:lnTo>
                        <a:lnTo>
                          <a:pt x="66" y="0"/>
                        </a:lnTo>
                        <a:lnTo>
                          <a:pt x="87" y="0"/>
                        </a:lnTo>
                        <a:lnTo>
                          <a:pt x="107" y="0"/>
                        </a:lnTo>
                        <a:lnTo>
                          <a:pt x="128" y="0"/>
                        </a:lnTo>
                        <a:lnTo>
                          <a:pt x="149" y="1"/>
                        </a:lnTo>
                        <a:lnTo>
                          <a:pt x="169" y="2"/>
                        </a:lnTo>
                        <a:lnTo>
                          <a:pt x="190" y="3"/>
                        </a:lnTo>
                        <a:lnTo>
                          <a:pt x="210" y="5"/>
                        </a:lnTo>
                        <a:lnTo>
                          <a:pt x="210" y="10"/>
                        </a:lnTo>
                        <a:lnTo>
                          <a:pt x="211" y="32"/>
                        </a:lnTo>
                        <a:lnTo>
                          <a:pt x="211" y="56"/>
                        </a:lnTo>
                        <a:lnTo>
                          <a:pt x="212" y="79"/>
                        </a:lnTo>
                        <a:lnTo>
                          <a:pt x="212" y="102"/>
                        </a:lnTo>
                        <a:lnTo>
                          <a:pt x="211" y="125"/>
                        </a:lnTo>
                        <a:lnTo>
                          <a:pt x="211" y="148"/>
                        </a:lnTo>
                        <a:lnTo>
                          <a:pt x="210" y="193"/>
                        </a:lnTo>
                        <a:lnTo>
                          <a:pt x="189" y="194"/>
                        </a:lnTo>
                      </a:path>
                    </a:pathLst>
                  </a:custGeom>
                  <a:solidFill>
                    <a:srgbClr val="000000"/>
                  </a:solidFill>
                  <a:ln w="12699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649"/>
                  <p:cNvSpPr>
                    <a:spLocks/>
                  </p:cNvSpPr>
                  <p:nvPr/>
                </p:nvSpPr>
                <p:spPr bwMode="auto">
                  <a:xfrm>
                    <a:off x="3483" y="2424"/>
                    <a:ext cx="181" cy="165"/>
                  </a:xfrm>
                  <a:custGeom>
                    <a:avLst/>
                    <a:gdLst>
                      <a:gd name="T0" fmla="*/ 0 w 181"/>
                      <a:gd name="T1" fmla="*/ 162 h 165"/>
                      <a:gd name="T2" fmla="*/ 0 w 181"/>
                      <a:gd name="T3" fmla="*/ 0 h 165"/>
                      <a:gd name="T4" fmla="*/ 180 w 181"/>
                      <a:gd name="T5" fmla="*/ 1 h 165"/>
                      <a:gd name="T6" fmla="*/ 180 w 181"/>
                      <a:gd name="T7" fmla="*/ 164 h 165"/>
                      <a:gd name="T8" fmla="*/ 0 w 181"/>
                      <a:gd name="T9" fmla="*/ 162 h 1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165"/>
                      <a:gd name="T17" fmla="*/ 181 w 181"/>
                      <a:gd name="T18" fmla="*/ 165 h 1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165">
                        <a:moveTo>
                          <a:pt x="0" y="162"/>
                        </a:moveTo>
                        <a:lnTo>
                          <a:pt x="0" y="0"/>
                        </a:lnTo>
                        <a:lnTo>
                          <a:pt x="180" y="1"/>
                        </a:lnTo>
                        <a:lnTo>
                          <a:pt x="180" y="164"/>
                        </a:lnTo>
                        <a:lnTo>
                          <a:pt x="0" y="162"/>
                        </a:lnTo>
                      </a:path>
                    </a:pathLst>
                  </a:custGeom>
                  <a:solidFill>
                    <a:srgbClr val="00EAFF"/>
                  </a:solidFill>
                  <a:ln w="12699" cap="rnd">
                    <a:solidFill>
                      <a:srgbClr val="00E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Rectangle 650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2467"/>
                    <a:ext cx="205" cy="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47" name="Object 651"/>
                <p:cNvGraphicFramePr>
                  <a:graphicFrameLocks/>
                </p:cNvGraphicFramePr>
                <p:nvPr/>
              </p:nvGraphicFramePr>
              <p:xfrm>
                <a:off x="3766" y="2613"/>
                <a:ext cx="199" cy="155"/>
              </p:xfrm>
              <a:graphic>
                <a:graphicData uri="http://schemas.openxmlformats.org/presentationml/2006/ole">
                  <p:oleObj spid="_x0000_s6151" name="Image.Server" r:id="rId8" imgW="315720" imgH="245880" progId="">
                    <p:embed/>
                  </p:oleObj>
                </a:graphicData>
              </a:graphic>
            </p:graphicFrame>
          </p:grpSp>
          <p:grpSp>
            <p:nvGrpSpPr>
              <p:cNvPr id="43" name="Group 652"/>
              <p:cNvGrpSpPr>
                <a:grpSpLocks/>
              </p:cNvGrpSpPr>
              <p:nvPr/>
            </p:nvGrpSpPr>
            <p:grpSpPr bwMode="auto">
              <a:xfrm>
                <a:off x="3860" y="2785"/>
                <a:ext cx="52" cy="60"/>
                <a:chOff x="3860" y="2785"/>
                <a:chExt cx="52" cy="60"/>
              </a:xfrm>
            </p:grpSpPr>
            <p:sp>
              <p:nvSpPr>
                <p:cNvPr id="44" name="Rectangle 653"/>
                <p:cNvSpPr>
                  <a:spLocks noChangeArrowheads="1"/>
                </p:cNvSpPr>
                <p:nvPr/>
              </p:nvSpPr>
              <p:spPr bwMode="auto">
                <a:xfrm>
                  <a:off x="3860" y="2785"/>
                  <a:ext cx="52" cy="60"/>
                </a:xfrm>
                <a:prstGeom prst="rect">
                  <a:avLst/>
                </a:prstGeom>
                <a:solidFill>
                  <a:schemeClr val="tx1"/>
                </a:solidFill>
                <a:ln w="12699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5" name="Oval 654"/>
                <p:cNvSpPr>
                  <a:spLocks noChangeArrowheads="1"/>
                </p:cNvSpPr>
                <p:nvPr/>
              </p:nvSpPr>
              <p:spPr bwMode="auto">
                <a:xfrm>
                  <a:off x="3876" y="2811"/>
                  <a:ext cx="20" cy="20"/>
                </a:xfrm>
                <a:prstGeom prst="ellipse">
                  <a:avLst/>
                </a:prstGeom>
                <a:solidFill>
                  <a:schemeClr val="hlink"/>
                </a:solidFill>
                <a:ln w="12699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</TotalTime>
  <Words>178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Oriel</vt:lpstr>
      <vt:lpstr>Image.Server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15</cp:revision>
  <dcterms:created xsi:type="dcterms:W3CDTF">2010-12-16T01:56:26Z</dcterms:created>
  <dcterms:modified xsi:type="dcterms:W3CDTF">2010-12-16T04:58:04Z</dcterms:modified>
</cp:coreProperties>
</file>