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4.xml" ContentType="application/vnd.openxmlformats-officedocument.presentationml.tag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FFFF66"/>
    <a:srgbClr val="67E608"/>
    <a:srgbClr val="FDF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85" autoAdjust="0"/>
    <p:restoredTop sz="94595" autoAdjust="0"/>
  </p:normalViewPr>
  <p:slideViewPr>
    <p:cSldViewPr>
      <p:cViewPr>
        <p:scale>
          <a:sx n="77" d="100"/>
          <a:sy n="77" d="100"/>
        </p:scale>
        <p:origin x="-106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5B0EDF-DD9C-437A-B90F-41A9D67A8964}" type="doc">
      <dgm:prSet loTypeId="urn:microsoft.com/office/officeart/2005/8/layout/list1" loCatId="list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C305A61-C691-44E6-AE36-BC5FEB6D6A53}">
      <dgm:prSet phldrT="[Text]" custT="1"/>
      <dgm:spPr/>
      <dgm:t>
        <a:bodyPr/>
        <a:lstStyle/>
        <a:p>
          <a:r>
            <a:rPr lang="en-US" sz="1800" b="1" smtClean="0">
              <a:latin typeface="Times New Roman" pitchFamily="18" charset="0"/>
              <a:cs typeface="Times New Roman" pitchFamily="18" charset="0"/>
            </a:rPr>
            <a:t>Mục tiêu và chuẩn kiến thức</a:t>
          </a:r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2785A7C4-9D88-4725-9D29-033099D2CAC5}" type="parTrans" cxnId="{C85E3053-27DD-4148-88E7-10B5D9B63B56}">
      <dgm:prSet/>
      <dgm:spPr/>
      <dgm:t>
        <a:bodyPr/>
        <a:lstStyle/>
        <a:p>
          <a:endParaRPr lang="en-US"/>
        </a:p>
      </dgm:t>
    </dgm:pt>
    <dgm:pt modelId="{CDDED6E3-8F8D-4B1E-9D9B-5AC38CBFD84A}" type="sibTrans" cxnId="{C85E3053-27DD-4148-88E7-10B5D9B63B56}">
      <dgm:prSet/>
      <dgm:spPr/>
      <dgm:t>
        <a:bodyPr/>
        <a:lstStyle/>
        <a:p>
          <a:endParaRPr lang="en-US"/>
        </a:p>
      </dgm:t>
    </dgm:pt>
    <dgm:pt modelId="{0C77B9E2-9AFC-4EC0-8693-456F479BA108}">
      <dgm:prSet phldrT="[Text]" custT="1"/>
      <dgm:spPr/>
      <dgm:t>
        <a:bodyPr/>
        <a:lstStyle/>
        <a:p>
          <a:r>
            <a:rPr lang="en-US" sz="1800" b="1" smtClean="0">
              <a:latin typeface="Times New Roman" pitchFamily="18" charset="0"/>
              <a:cs typeface="Times New Roman" pitchFamily="18" charset="0"/>
            </a:rPr>
            <a:t>Điểm trọng tâm, </a:t>
          </a:r>
          <a:r>
            <a:rPr lang="vi-VN" sz="1800" b="1" smtClean="0">
              <a:latin typeface="Times New Roman" pitchFamily="18" charset="0"/>
              <a:cs typeface="Times New Roman" pitchFamily="18" charset="0"/>
            </a:rPr>
            <a:t>đ</a:t>
          </a:r>
          <a:r>
            <a:rPr lang="en-US" sz="1800" b="1" smtClean="0">
              <a:latin typeface="Times New Roman" pitchFamily="18" charset="0"/>
              <a:cs typeface="Times New Roman" pitchFamily="18" charset="0"/>
            </a:rPr>
            <a:t>iểm khó</a:t>
          </a:r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02173F8E-06D4-44AD-BA4D-1E501BD9E6A3}" type="parTrans" cxnId="{5E781BBB-8433-4482-9271-34F3D25BB015}">
      <dgm:prSet/>
      <dgm:spPr/>
      <dgm:t>
        <a:bodyPr/>
        <a:lstStyle/>
        <a:p>
          <a:endParaRPr lang="en-US"/>
        </a:p>
      </dgm:t>
    </dgm:pt>
    <dgm:pt modelId="{6212C449-B4EE-4DFA-9147-1443E990C953}" type="sibTrans" cxnId="{5E781BBB-8433-4482-9271-34F3D25BB015}">
      <dgm:prSet/>
      <dgm:spPr/>
      <dgm:t>
        <a:bodyPr/>
        <a:lstStyle/>
        <a:p>
          <a:endParaRPr lang="en-US"/>
        </a:p>
      </dgm:t>
    </dgm:pt>
    <dgm:pt modelId="{D31200AD-795D-4A0F-8670-1C52E094C370}">
      <dgm:prSet phldrT="[Text]" custT="1"/>
      <dgm:spPr/>
      <dgm:t>
        <a:bodyPr/>
        <a:lstStyle/>
        <a:p>
          <a:r>
            <a:rPr lang="en-US" sz="1800" b="1" smtClean="0">
              <a:latin typeface="Times New Roman" pitchFamily="18" charset="0"/>
              <a:cs typeface="Times New Roman" pitchFamily="18" charset="0"/>
            </a:rPr>
            <a:t>Kiến thức đã biết về chủ đề, nội dung học</a:t>
          </a:r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153EA8F3-5847-43C4-9EDF-7C1B5E174667}" type="parTrans" cxnId="{3942DA18-A1BF-4FC8-AC8E-DAEA030B2F9D}">
      <dgm:prSet/>
      <dgm:spPr/>
      <dgm:t>
        <a:bodyPr/>
        <a:lstStyle/>
        <a:p>
          <a:endParaRPr lang="en-US"/>
        </a:p>
      </dgm:t>
    </dgm:pt>
    <dgm:pt modelId="{FE762B63-9C39-4440-A1D4-EAED7BDEC068}" type="sibTrans" cxnId="{3942DA18-A1BF-4FC8-AC8E-DAEA030B2F9D}">
      <dgm:prSet/>
      <dgm:spPr/>
      <dgm:t>
        <a:bodyPr/>
        <a:lstStyle/>
        <a:p>
          <a:endParaRPr lang="en-US"/>
        </a:p>
      </dgm:t>
    </dgm:pt>
    <dgm:pt modelId="{B4E2B92E-CBF9-429D-8EA5-63DF949D3A6D}">
      <dgm:prSet phldrT="[Text]" custT="1"/>
      <dgm:spPr/>
      <dgm:t>
        <a:bodyPr/>
        <a:lstStyle/>
        <a:p>
          <a:r>
            <a:rPr lang="en-US" sz="1800" b="1" u="sng" smtClean="0">
              <a:latin typeface="Times New Roman" pitchFamily="18" charset="0"/>
              <a:cs typeface="Times New Roman" pitchFamily="18" charset="0"/>
            </a:rPr>
            <a:t>Biết</a:t>
          </a:r>
          <a:r>
            <a:rPr lang="en-US" sz="1800" b="1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b="0" smtClean="0">
              <a:latin typeface="Times New Roman" pitchFamily="18" charset="0"/>
              <a:cs typeface="Times New Roman" pitchFamily="18" charset="0"/>
            </a:rPr>
            <a:t>nhu cầu mạng máy tính trong lĩnh vực truyền thông</a:t>
          </a:r>
          <a:endParaRPr lang="en-US" sz="1800" b="1" u="sng">
            <a:latin typeface="Times New Roman" pitchFamily="18" charset="0"/>
            <a:cs typeface="Times New Roman" pitchFamily="18" charset="0"/>
          </a:endParaRPr>
        </a:p>
      </dgm:t>
    </dgm:pt>
    <dgm:pt modelId="{1419DEAF-7829-49E9-8EE6-BF601C616C8D}" type="parTrans" cxnId="{1F710ADB-C1FA-4489-9DB5-FB961AB78292}">
      <dgm:prSet/>
      <dgm:spPr/>
      <dgm:t>
        <a:bodyPr/>
        <a:lstStyle/>
        <a:p>
          <a:endParaRPr lang="en-US"/>
        </a:p>
      </dgm:t>
    </dgm:pt>
    <dgm:pt modelId="{2049F324-1213-4442-91B5-D3BBD2ACFE8E}" type="sibTrans" cxnId="{1F710ADB-C1FA-4489-9DB5-FB961AB78292}">
      <dgm:prSet/>
      <dgm:spPr/>
      <dgm:t>
        <a:bodyPr/>
        <a:lstStyle/>
        <a:p>
          <a:endParaRPr lang="en-US"/>
        </a:p>
      </dgm:t>
    </dgm:pt>
    <dgm:pt modelId="{DA51396B-EF00-42CD-8939-706F16882719}">
      <dgm:prSet phldrT="[Text]" custT="1"/>
      <dgm:spPr/>
      <dgm:t>
        <a:bodyPr/>
        <a:lstStyle/>
        <a:p>
          <a:r>
            <a:rPr lang="en-US" sz="1800" b="1" smtClean="0">
              <a:latin typeface="Times New Roman" pitchFamily="18" charset="0"/>
              <a:cs typeface="Times New Roman" pitchFamily="18" charset="0"/>
            </a:rPr>
            <a:t>Khái niệm mạng máy tính</a:t>
          </a:r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7D8C96E5-4CFC-40C4-AC53-B2CAF5F13945}" type="parTrans" cxnId="{B2F1F9CD-3620-4C56-A7FA-03183B510688}">
      <dgm:prSet/>
      <dgm:spPr/>
      <dgm:t>
        <a:bodyPr/>
        <a:lstStyle/>
        <a:p>
          <a:endParaRPr lang="en-US"/>
        </a:p>
      </dgm:t>
    </dgm:pt>
    <dgm:pt modelId="{2DCAE651-29A5-4783-9D00-A8A2159643F3}" type="sibTrans" cxnId="{B2F1F9CD-3620-4C56-A7FA-03183B510688}">
      <dgm:prSet/>
      <dgm:spPr/>
      <dgm:t>
        <a:bodyPr/>
        <a:lstStyle/>
        <a:p>
          <a:endParaRPr lang="en-US"/>
        </a:p>
      </dgm:t>
    </dgm:pt>
    <dgm:pt modelId="{0B93F957-3E58-4D4F-8C45-00CA29261FF9}">
      <dgm:prSet phldrT="[Text]" custT="1"/>
      <dgm:spPr/>
      <dgm:t>
        <a:bodyPr/>
        <a:lstStyle/>
        <a:p>
          <a:r>
            <a:rPr lang="en-US" sz="1800" b="1" u="sng" smtClean="0">
              <a:latin typeface="Times New Roman" pitchFamily="18" charset="0"/>
              <a:cs typeface="Times New Roman" pitchFamily="18" charset="0"/>
            </a:rPr>
            <a:t>Phân biệt được qua hình vẽ </a:t>
          </a:r>
          <a:r>
            <a:rPr lang="en-US" sz="1800" b="0" u="none" smtClean="0">
              <a:latin typeface="Times New Roman" pitchFamily="18" charset="0"/>
              <a:cs typeface="Times New Roman" pitchFamily="18" charset="0"/>
            </a:rPr>
            <a:t> mạng LAN, WAN; mạng có dây, không dây, các thiết bị kết nối; mô hình mạng ngang hàng và mô hình mạng khách chủ.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D247DFD8-4E6F-418F-AC93-76705037BFE3}" type="sibTrans" cxnId="{1CD5175D-A7E1-4C22-B090-F0726FB92E3E}">
      <dgm:prSet/>
      <dgm:spPr/>
      <dgm:t>
        <a:bodyPr/>
        <a:lstStyle/>
        <a:p>
          <a:endParaRPr lang="en-US"/>
        </a:p>
      </dgm:t>
    </dgm:pt>
    <dgm:pt modelId="{F75DF317-865A-4D4B-A6B8-7EC86C8E59A0}" type="parTrans" cxnId="{1CD5175D-A7E1-4C22-B090-F0726FB92E3E}">
      <dgm:prSet/>
      <dgm:spPr/>
      <dgm:t>
        <a:bodyPr/>
        <a:lstStyle/>
        <a:p>
          <a:endParaRPr lang="en-US"/>
        </a:p>
      </dgm:t>
    </dgm:pt>
    <dgm:pt modelId="{A4C877A0-6391-405D-989E-DCF462CBA7EA}">
      <dgm:prSet phldrT="[Text]" custT="1"/>
      <dgm:spPr/>
      <dgm:t>
        <a:bodyPr/>
        <a:lstStyle/>
        <a:p>
          <a:r>
            <a:rPr lang="en-US" sz="1800" b="1" u="sng" smtClean="0">
              <a:latin typeface="Times New Roman" pitchFamily="18" charset="0"/>
              <a:cs typeface="Times New Roman" pitchFamily="18" charset="0"/>
            </a:rPr>
            <a:t>Biết</a:t>
          </a:r>
          <a:r>
            <a:rPr lang="en-US" sz="1800" b="0" smtClean="0">
              <a:latin typeface="Times New Roman" pitchFamily="18" charset="0"/>
              <a:cs typeface="Times New Roman" pitchFamily="18" charset="0"/>
            </a:rPr>
            <a:t>  khái niệm mạng máy tính</a:t>
          </a:r>
          <a:endParaRPr lang="en-US" sz="1800" b="1" u="sng">
            <a:latin typeface="Times New Roman" pitchFamily="18" charset="0"/>
            <a:cs typeface="Times New Roman" pitchFamily="18" charset="0"/>
          </a:endParaRPr>
        </a:p>
      </dgm:t>
    </dgm:pt>
    <dgm:pt modelId="{59990D0C-ACC5-4052-B3A5-A7C43F30F99C}" type="parTrans" cxnId="{3799BB61-51C3-4FFC-ABC9-5B880AA8A064}">
      <dgm:prSet/>
      <dgm:spPr/>
      <dgm:t>
        <a:bodyPr/>
        <a:lstStyle/>
        <a:p>
          <a:endParaRPr lang="en-US"/>
        </a:p>
      </dgm:t>
    </dgm:pt>
    <dgm:pt modelId="{AD7D82E1-24A1-4086-BC88-131A74D362E5}" type="sibTrans" cxnId="{3799BB61-51C3-4FFC-ABC9-5B880AA8A064}">
      <dgm:prSet/>
      <dgm:spPr/>
      <dgm:t>
        <a:bodyPr/>
        <a:lstStyle/>
        <a:p>
          <a:endParaRPr lang="en-US"/>
        </a:p>
      </dgm:t>
    </dgm:pt>
    <dgm:pt modelId="{0CDBB5DB-1D23-47BD-B91D-9A12A39F72CD}">
      <dgm:prSet phldrT="[Text]" custT="1"/>
      <dgm:spPr/>
      <dgm:t>
        <a:bodyPr/>
        <a:lstStyle/>
        <a:p>
          <a:r>
            <a:rPr lang="en-US" sz="1800" b="1" u="sng" smtClean="0">
              <a:latin typeface="Times New Roman" pitchFamily="18" charset="0"/>
              <a:cs typeface="Times New Roman" pitchFamily="18" charset="0"/>
            </a:rPr>
            <a:t>Biết</a:t>
          </a:r>
          <a:r>
            <a:rPr lang="en-US" sz="1800" b="1" u="none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b="0" smtClean="0">
              <a:latin typeface="Times New Roman" pitchFamily="18" charset="0"/>
              <a:cs typeface="Times New Roman" pitchFamily="18" charset="0"/>
            </a:rPr>
            <a:t>một số loại mạng máy tính.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9955F70E-6C6C-414A-9EED-175DE7027FE0}" type="sibTrans" cxnId="{A9992FAB-F854-4B78-9695-DAFFFDEAE095}">
      <dgm:prSet/>
      <dgm:spPr/>
      <dgm:t>
        <a:bodyPr/>
        <a:lstStyle/>
        <a:p>
          <a:endParaRPr lang="en-US"/>
        </a:p>
      </dgm:t>
    </dgm:pt>
    <dgm:pt modelId="{7E554AE2-2983-4C7A-9ADA-B4C34EE5DBA0}" type="parTrans" cxnId="{A9992FAB-F854-4B78-9695-DAFFFDEAE095}">
      <dgm:prSet/>
      <dgm:spPr/>
      <dgm:t>
        <a:bodyPr/>
        <a:lstStyle/>
        <a:p>
          <a:endParaRPr lang="en-US"/>
        </a:p>
      </dgm:t>
    </dgm:pt>
    <dgm:pt modelId="{351347D6-B15C-40CA-B6C6-6435653029A7}">
      <dgm:prSet phldrT="[Text]" custT="1"/>
      <dgm:spPr/>
      <dgm:t>
        <a:bodyPr/>
        <a:lstStyle/>
        <a:p>
          <a:r>
            <a:rPr lang="en-US" sz="1800" b="1" smtClean="0">
              <a:latin typeface="Times New Roman" pitchFamily="18" charset="0"/>
              <a:cs typeface="Times New Roman" pitchFamily="18" charset="0"/>
            </a:rPr>
            <a:t>Phân loại mạng máy tính</a:t>
          </a:r>
          <a:endParaRPr lang="en-US" sz="1800" b="1">
            <a:latin typeface="Times New Roman" pitchFamily="18" charset="0"/>
            <a:cs typeface="Times New Roman" pitchFamily="18" charset="0"/>
          </a:endParaRPr>
        </a:p>
      </dgm:t>
    </dgm:pt>
    <dgm:pt modelId="{54F918F7-BEF6-4FCE-A89E-2BE466B3FC5C}" type="parTrans" cxnId="{64A1F903-1CDF-4B4B-A074-6BDF2FDD0931}">
      <dgm:prSet/>
      <dgm:spPr/>
      <dgm:t>
        <a:bodyPr/>
        <a:lstStyle/>
        <a:p>
          <a:endParaRPr lang="en-US"/>
        </a:p>
      </dgm:t>
    </dgm:pt>
    <dgm:pt modelId="{5039BC0A-D05E-49D8-9977-1C26172EB7D3}" type="sibTrans" cxnId="{64A1F903-1CDF-4B4B-A074-6BDF2FDD0931}">
      <dgm:prSet/>
      <dgm:spPr/>
      <dgm:t>
        <a:bodyPr/>
        <a:lstStyle/>
        <a:p>
          <a:endParaRPr lang="en-US"/>
        </a:p>
      </dgm:t>
    </dgm:pt>
    <dgm:pt modelId="{F76104D8-C854-4467-B0F5-5294061C6B75}">
      <dgm:prSet phldrT="[Text]" custT="1"/>
      <dgm:spPr/>
      <dgm:t>
        <a:bodyPr/>
        <a:lstStyle/>
        <a:p>
          <a:r>
            <a:rPr lang="en-US" sz="1800" smtClean="0">
              <a:latin typeface="Times New Roman" pitchFamily="18" charset="0"/>
              <a:cs typeface="Times New Roman" pitchFamily="18" charset="0"/>
            </a:rPr>
            <a:t>Khả năng biết về việc nối mạng trong các phòng máy tính trường, tiệm internet.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F256CE2E-5317-4518-9BA0-FA228CD753A6}" type="parTrans" cxnId="{8DDCAE2F-1A98-4544-961B-CD768D78D114}">
      <dgm:prSet/>
      <dgm:spPr/>
      <dgm:t>
        <a:bodyPr/>
        <a:lstStyle/>
        <a:p>
          <a:endParaRPr lang="en-US"/>
        </a:p>
      </dgm:t>
    </dgm:pt>
    <dgm:pt modelId="{E9B34971-3656-47CD-BAF6-F8EEFC604DDC}" type="sibTrans" cxnId="{8DDCAE2F-1A98-4544-961B-CD768D78D114}">
      <dgm:prSet/>
      <dgm:spPr/>
      <dgm:t>
        <a:bodyPr/>
        <a:lstStyle/>
        <a:p>
          <a:endParaRPr lang="en-US"/>
        </a:p>
      </dgm:t>
    </dgm:pt>
    <dgm:pt modelId="{57D29D94-6DE2-40D9-A8DD-C24A8316F984}">
      <dgm:prSet phldrT="[Text]" custT="1"/>
      <dgm:spPr/>
      <dgm:t>
        <a:bodyPr/>
        <a:lstStyle/>
        <a:p>
          <a:r>
            <a:rPr lang="en-US" sz="1800" b="0" smtClean="0">
              <a:latin typeface="Times New Roman" pitchFamily="18" charset="0"/>
              <a:cs typeface="Times New Roman" pitchFamily="18" charset="0"/>
            </a:rPr>
            <a:t>Điểm khác biệt giữa mạng ngang hàng và mạng khách chủ</a:t>
          </a:r>
          <a:endParaRPr lang="en-US" sz="1800" b="0">
            <a:latin typeface="Times New Roman" pitchFamily="18" charset="0"/>
            <a:cs typeface="Times New Roman" pitchFamily="18" charset="0"/>
          </a:endParaRPr>
        </a:p>
      </dgm:t>
    </dgm:pt>
    <dgm:pt modelId="{45CCB8AC-B2F4-45BE-953D-87919AE5BB18}" type="parTrans" cxnId="{853072DE-E43A-4085-9A55-F8898BAE1368}">
      <dgm:prSet/>
      <dgm:spPr/>
      <dgm:t>
        <a:bodyPr/>
        <a:lstStyle/>
        <a:p>
          <a:endParaRPr lang="en-US"/>
        </a:p>
      </dgm:t>
    </dgm:pt>
    <dgm:pt modelId="{3E2B2F2F-50A6-484E-9A8B-46F62B92ACA3}" type="sibTrans" cxnId="{853072DE-E43A-4085-9A55-F8898BAE1368}">
      <dgm:prSet/>
      <dgm:spPr/>
      <dgm:t>
        <a:bodyPr/>
        <a:lstStyle/>
        <a:p>
          <a:endParaRPr lang="en-US"/>
        </a:p>
      </dgm:t>
    </dgm:pt>
    <dgm:pt modelId="{60F2355B-E4B5-4707-A465-39ED9E120F47}">
      <dgm:prSet phldrT="[Text]" custT="1"/>
      <dgm:spPr/>
      <dgm:t>
        <a:bodyPr/>
        <a:lstStyle/>
        <a:p>
          <a:r>
            <a:rPr lang="en-US" sz="1800" smtClean="0">
              <a:latin typeface="Times New Roman" pitchFamily="18" charset="0"/>
              <a:cs typeface="Times New Roman" pitchFamily="18" charset="0"/>
            </a:rPr>
            <a:t>Khả năng sử dụng mạng internet ở nhà, ở trường.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14F4D9AF-96A9-4F22-9A87-91C953ABB501}" type="parTrans" cxnId="{F8BE725C-7460-47FE-91EA-F0FF69A66FB5}">
      <dgm:prSet/>
      <dgm:spPr/>
      <dgm:t>
        <a:bodyPr/>
        <a:lstStyle/>
        <a:p>
          <a:endParaRPr lang="en-US"/>
        </a:p>
      </dgm:t>
    </dgm:pt>
    <dgm:pt modelId="{68F412D3-FCC8-4C3D-B0B0-84D482C416F9}" type="sibTrans" cxnId="{F8BE725C-7460-47FE-91EA-F0FF69A66FB5}">
      <dgm:prSet/>
      <dgm:spPr/>
      <dgm:t>
        <a:bodyPr/>
        <a:lstStyle/>
        <a:p>
          <a:endParaRPr lang="en-US"/>
        </a:p>
      </dgm:t>
    </dgm:pt>
    <dgm:pt modelId="{74D2B67C-67F1-4A76-9A5D-DE118EF26CDB}" type="pres">
      <dgm:prSet presAssocID="{6A5B0EDF-DD9C-437A-B90F-41A9D67A896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198913-1C42-4189-88F3-5AC62A4223F6}" type="pres">
      <dgm:prSet presAssocID="{DC305A61-C691-44E6-AE36-BC5FEB6D6A53}" presName="parentLin" presStyleCnt="0"/>
      <dgm:spPr/>
      <dgm:t>
        <a:bodyPr/>
        <a:lstStyle/>
        <a:p>
          <a:endParaRPr lang="en-US"/>
        </a:p>
      </dgm:t>
    </dgm:pt>
    <dgm:pt modelId="{38544D1D-F85B-4A61-8555-C6E863F85F40}" type="pres">
      <dgm:prSet presAssocID="{DC305A61-C691-44E6-AE36-BC5FEB6D6A5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A6CB37B4-621E-4F26-882E-BF3DC5C69B69}" type="pres">
      <dgm:prSet presAssocID="{DC305A61-C691-44E6-AE36-BC5FEB6D6A53}" presName="parentText" presStyleLbl="node1" presStyleIdx="0" presStyleCnt="3" custScaleX="11479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129F63-043E-4461-AB01-F06A9FCA4493}" type="pres">
      <dgm:prSet presAssocID="{DC305A61-C691-44E6-AE36-BC5FEB6D6A53}" presName="negativeSpace" presStyleCnt="0"/>
      <dgm:spPr/>
      <dgm:t>
        <a:bodyPr/>
        <a:lstStyle/>
        <a:p>
          <a:endParaRPr lang="en-US"/>
        </a:p>
      </dgm:t>
    </dgm:pt>
    <dgm:pt modelId="{283E9F52-EC87-496B-A524-420F6D58FCB9}" type="pres">
      <dgm:prSet presAssocID="{DC305A61-C691-44E6-AE36-BC5FEB6D6A53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B31DB-C6F0-4F54-A7CE-67C679AAE9E4}" type="pres">
      <dgm:prSet presAssocID="{CDDED6E3-8F8D-4B1E-9D9B-5AC38CBFD84A}" presName="spaceBetweenRectangles" presStyleCnt="0"/>
      <dgm:spPr/>
      <dgm:t>
        <a:bodyPr/>
        <a:lstStyle/>
        <a:p>
          <a:endParaRPr lang="en-US"/>
        </a:p>
      </dgm:t>
    </dgm:pt>
    <dgm:pt modelId="{E3AD2039-84AA-437A-A5A5-0D93095DA0BE}" type="pres">
      <dgm:prSet presAssocID="{0C77B9E2-9AFC-4EC0-8693-456F479BA108}" presName="parentLin" presStyleCnt="0"/>
      <dgm:spPr/>
      <dgm:t>
        <a:bodyPr/>
        <a:lstStyle/>
        <a:p>
          <a:endParaRPr lang="en-US"/>
        </a:p>
      </dgm:t>
    </dgm:pt>
    <dgm:pt modelId="{D4C43AD8-0AB9-4B8C-AA44-61D084C2619B}" type="pres">
      <dgm:prSet presAssocID="{0C77B9E2-9AFC-4EC0-8693-456F479BA108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E681416-05D1-4C52-8419-D53045D4F017}" type="pres">
      <dgm:prSet presAssocID="{0C77B9E2-9AFC-4EC0-8693-456F479BA108}" presName="parentText" presStyleLbl="node1" presStyleIdx="1" presStyleCnt="3" custScaleX="1127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1C004B-F09A-41AF-B9AB-2ED2E5C8EC51}" type="pres">
      <dgm:prSet presAssocID="{0C77B9E2-9AFC-4EC0-8693-456F479BA108}" presName="negativeSpace" presStyleCnt="0"/>
      <dgm:spPr/>
      <dgm:t>
        <a:bodyPr/>
        <a:lstStyle/>
        <a:p>
          <a:endParaRPr lang="en-US"/>
        </a:p>
      </dgm:t>
    </dgm:pt>
    <dgm:pt modelId="{496455DE-B240-4621-A464-1F66751F231F}" type="pres">
      <dgm:prSet presAssocID="{0C77B9E2-9AFC-4EC0-8693-456F479BA108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A12FF-2B1A-4484-85E7-224B7D645925}" type="pres">
      <dgm:prSet presAssocID="{6212C449-B4EE-4DFA-9147-1443E990C953}" presName="spaceBetweenRectangles" presStyleCnt="0"/>
      <dgm:spPr/>
      <dgm:t>
        <a:bodyPr/>
        <a:lstStyle/>
        <a:p>
          <a:endParaRPr lang="en-US"/>
        </a:p>
      </dgm:t>
    </dgm:pt>
    <dgm:pt modelId="{0D23B2A2-9766-4378-BE64-FA24C3E512D2}" type="pres">
      <dgm:prSet presAssocID="{D31200AD-795D-4A0F-8670-1C52E094C370}" presName="parentLin" presStyleCnt="0"/>
      <dgm:spPr/>
      <dgm:t>
        <a:bodyPr/>
        <a:lstStyle/>
        <a:p>
          <a:endParaRPr lang="en-US"/>
        </a:p>
      </dgm:t>
    </dgm:pt>
    <dgm:pt modelId="{F70C23A7-2C8E-45F8-9BCB-23530B2BCE8A}" type="pres">
      <dgm:prSet presAssocID="{D31200AD-795D-4A0F-8670-1C52E094C370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EA7D683-9063-4E86-AC82-0E07A6575DBC}" type="pres">
      <dgm:prSet presAssocID="{D31200AD-795D-4A0F-8670-1C52E094C370}" presName="parentText" presStyleLbl="node1" presStyleIdx="2" presStyleCnt="3" custScaleX="1144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8A822-6793-4B49-BD4D-5F6B0CA6B967}" type="pres">
      <dgm:prSet presAssocID="{D31200AD-795D-4A0F-8670-1C52E094C370}" presName="negativeSpace" presStyleCnt="0"/>
      <dgm:spPr/>
      <dgm:t>
        <a:bodyPr/>
        <a:lstStyle/>
        <a:p>
          <a:endParaRPr lang="en-US"/>
        </a:p>
      </dgm:t>
    </dgm:pt>
    <dgm:pt modelId="{C19592AB-E5B9-4555-94A5-FB13F52596FC}" type="pres">
      <dgm:prSet presAssocID="{D31200AD-795D-4A0F-8670-1C52E094C370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799BB61-51C3-4FFC-ABC9-5B880AA8A064}" srcId="{DC305A61-C691-44E6-AE36-BC5FEB6D6A53}" destId="{A4C877A0-6391-405D-989E-DCF462CBA7EA}" srcOrd="1" destOrd="0" parTransId="{59990D0C-ACC5-4052-B3A5-A7C43F30F99C}" sibTransId="{AD7D82E1-24A1-4086-BC88-131A74D362E5}"/>
    <dgm:cxn modelId="{4F2609B0-9C37-4DCE-97E1-29AFD394DB00}" type="presOf" srcId="{0CDBB5DB-1D23-47BD-B91D-9A12A39F72CD}" destId="{283E9F52-EC87-496B-A524-420F6D58FCB9}" srcOrd="0" destOrd="2" presId="urn:microsoft.com/office/officeart/2005/8/layout/list1"/>
    <dgm:cxn modelId="{1CD5175D-A7E1-4C22-B090-F0726FB92E3E}" srcId="{DC305A61-C691-44E6-AE36-BC5FEB6D6A53}" destId="{0B93F957-3E58-4D4F-8C45-00CA29261FF9}" srcOrd="3" destOrd="0" parTransId="{F75DF317-865A-4D4B-A6B8-7EC86C8E59A0}" sibTransId="{D247DFD8-4E6F-418F-AC93-76705037BFE3}"/>
    <dgm:cxn modelId="{4288D2A2-5D75-4421-B700-B49A6C1121D9}" type="presOf" srcId="{D31200AD-795D-4A0F-8670-1C52E094C370}" destId="{F70C23A7-2C8E-45F8-9BCB-23530B2BCE8A}" srcOrd="0" destOrd="0" presId="urn:microsoft.com/office/officeart/2005/8/layout/list1"/>
    <dgm:cxn modelId="{408B5C60-D2EA-4479-AF6C-319D570A4D8E}" type="presOf" srcId="{B4E2B92E-CBF9-429D-8EA5-63DF949D3A6D}" destId="{283E9F52-EC87-496B-A524-420F6D58FCB9}" srcOrd="0" destOrd="0" presId="urn:microsoft.com/office/officeart/2005/8/layout/list1"/>
    <dgm:cxn modelId="{1F710ADB-C1FA-4489-9DB5-FB961AB78292}" srcId="{DC305A61-C691-44E6-AE36-BC5FEB6D6A53}" destId="{B4E2B92E-CBF9-429D-8EA5-63DF949D3A6D}" srcOrd="0" destOrd="0" parTransId="{1419DEAF-7829-49E9-8EE6-BF601C616C8D}" sibTransId="{2049F324-1213-4442-91B5-D3BBD2ACFE8E}"/>
    <dgm:cxn modelId="{26173E31-B5FF-469A-BD42-704ED413A7BA}" type="presOf" srcId="{60F2355B-E4B5-4707-A465-39ED9E120F47}" destId="{C19592AB-E5B9-4555-94A5-FB13F52596FC}" srcOrd="0" destOrd="1" presId="urn:microsoft.com/office/officeart/2005/8/layout/list1"/>
    <dgm:cxn modelId="{4DEAB0CE-BE4C-4A09-8386-DBE821C42739}" type="presOf" srcId="{F76104D8-C854-4467-B0F5-5294061C6B75}" destId="{C19592AB-E5B9-4555-94A5-FB13F52596FC}" srcOrd="0" destOrd="0" presId="urn:microsoft.com/office/officeart/2005/8/layout/list1"/>
    <dgm:cxn modelId="{B2F1F9CD-3620-4C56-A7FA-03183B510688}" srcId="{0C77B9E2-9AFC-4EC0-8693-456F479BA108}" destId="{DA51396B-EF00-42CD-8939-706F16882719}" srcOrd="0" destOrd="0" parTransId="{7D8C96E5-4CFC-40C4-AC53-B2CAF5F13945}" sibTransId="{2DCAE651-29A5-4783-9D00-A8A2159643F3}"/>
    <dgm:cxn modelId="{64A1F903-1CDF-4B4B-A074-6BDF2FDD0931}" srcId="{0C77B9E2-9AFC-4EC0-8693-456F479BA108}" destId="{351347D6-B15C-40CA-B6C6-6435653029A7}" srcOrd="1" destOrd="0" parTransId="{54F918F7-BEF6-4FCE-A89E-2BE466B3FC5C}" sibTransId="{5039BC0A-D05E-49D8-9977-1C26172EB7D3}"/>
    <dgm:cxn modelId="{A9992FAB-F854-4B78-9695-DAFFFDEAE095}" srcId="{DC305A61-C691-44E6-AE36-BC5FEB6D6A53}" destId="{0CDBB5DB-1D23-47BD-B91D-9A12A39F72CD}" srcOrd="2" destOrd="0" parTransId="{7E554AE2-2983-4C7A-9ADA-B4C34EE5DBA0}" sibTransId="{9955F70E-6C6C-414A-9EED-175DE7027FE0}"/>
    <dgm:cxn modelId="{9D172EA9-A4A5-4C8D-877D-45A98409708E}" type="presOf" srcId="{DC305A61-C691-44E6-AE36-BC5FEB6D6A53}" destId="{38544D1D-F85B-4A61-8555-C6E863F85F40}" srcOrd="0" destOrd="0" presId="urn:microsoft.com/office/officeart/2005/8/layout/list1"/>
    <dgm:cxn modelId="{8DDCAE2F-1A98-4544-961B-CD768D78D114}" srcId="{D31200AD-795D-4A0F-8670-1C52E094C370}" destId="{F76104D8-C854-4467-B0F5-5294061C6B75}" srcOrd="0" destOrd="0" parTransId="{F256CE2E-5317-4518-9BA0-FA228CD753A6}" sibTransId="{E9B34971-3656-47CD-BAF6-F8EEFC604DDC}"/>
    <dgm:cxn modelId="{A0FD9426-8326-4AF9-BA22-AADFE09371FE}" type="presOf" srcId="{0B93F957-3E58-4D4F-8C45-00CA29261FF9}" destId="{283E9F52-EC87-496B-A524-420F6D58FCB9}" srcOrd="0" destOrd="3" presId="urn:microsoft.com/office/officeart/2005/8/layout/list1"/>
    <dgm:cxn modelId="{C85E3053-27DD-4148-88E7-10B5D9B63B56}" srcId="{6A5B0EDF-DD9C-437A-B90F-41A9D67A8964}" destId="{DC305A61-C691-44E6-AE36-BC5FEB6D6A53}" srcOrd="0" destOrd="0" parTransId="{2785A7C4-9D88-4725-9D29-033099D2CAC5}" sibTransId="{CDDED6E3-8F8D-4B1E-9D9B-5AC38CBFD84A}"/>
    <dgm:cxn modelId="{5610C98F-88CA-47CA-BA0E-2A333E3785BA}" type="presOf" srcId="{A4C877A0-6391-405D-989E-DCF462CBA7EA}" destId="{283E9F52-EC87-496B-A524-420F6D58FCB9}" srcOrd="0" destOrd="1" presId="urn:microsoft.com/office/officeart/2005/8/layout/list1"/>
    <dgm:cxn modelId="{3942DA18-A1BF-4FC8-AC8E-DAEA030B2F9D}" srcId="{6A5B0EDF-DD9C-437A-B90F-41A9D67A8964}" destId="{D31200AD-795D-4A0F-8670-1C52E094C370}" srcOrd="2" destOrd="0" parTransId="{153EA8F3-5847-43C4-9EDF-7C1B5E174667}" sibTransId="{FE762B63-9C39-4440-A1D4-EAED7BDEC068}"/>
    <dgm:cxn modelId="{548EAE7E-6A26-42B4-B0DB-40F460F852E1}" type="presOf" srcId="{6A5B0EDF-DD9C-437A-B90F-41A9D67A8964}" destId="{74D2B67C-67F1-4A76-9A5D-DE118EF26CDB}" srcOrd="0" destOrd="0" presId="urn:microsoft.com/office/officeart/2005/8/layout/list1"/>
    <dgm:cxn modelId="{7CB9816D-A794-4DEB-A2CE-B1CBECA0070A}" type="presOf" srcId="{D31200AD-795D-4A0F-8670-1C52E094C370}" destId="{9EA7D683-9063-4E86-AC82-0E07A6575DBC}" srcOrd="1" destOrd="0" presId="urn:microsoft.com/office/officeart/2005/8/layout/list1"/>
    <dgm:cxn modelId="{A9096553-B55D-4264-8078-3DC0405BB005}" type="presOf" srcId="{0C77B9E2-9AFC-4EC0-8693-456F479BA108}" destId="{5E681416-05D1-4C52-8419-D53045D4F017}" srcOrd="1" destOrd="0" presId="urn:microsoft.com/office/officeart/2005/8/layout/list1"/>
    <dgm:cxn modelId="{853072DE-E43A-4085-9A55-F8898BAE1368}" srcId="{0C77B9E2-9AFC-4EC0-8693-456F479BA108}" destId="{57D29D94-6DE2-40D9-A8DD-C24A8316F984}" srcOrd="2" destOrd="0" parTransId="{45CCB8AC-B2F4-45BE-953D-87919AE5BB18}" sibTransId="{3E2B2F2F-50A6-484E-9A8B-46F62B92ACA3}"/>
    <dgm:cxn modelId="{5E781BBB-8433-4482-9271-34F3D25BB015}" srcId="{6A5B0EDF-DD9C-437A-B90F-41A9D67A8964}" destId="{0C77B9E2-9AFC-4EC0-8693-456F479BA108}" srcOrd="1" destOrd="0" parTransId="{02173F8E-06D4-44AD-BA4D-1E501BD9E6A3}" sibTransId="{6212C449-B4EE-4DFA-9147-1443E990C953}"/>
    <dgm:cxn modelId="{C155BEFC-5440-4AD4-ADBB-D8C645C7884B}" type="presOf" srcId="{DA51396B-EF00-42CD-8939-706F16882719}" destId="{496455DE-B240-4621-A464-1F66751F231F}" srcOrd="0" destOrd="0" presId="urn:microsoft.com/office/officeart/2005/8/layout/list1"/>
    <dgm:cxn modelId="{B58A2E1C-5B76-4D3E-A5AF-0783AD9FF4E3}" type="presOf" srcId="{0C77B9E2-9AFC-4EC0-8693-456F479BA108}" destId="{D4C43AD8-0AB9-4B8C-AA44-61D084C2619B}" srcOrd="0" destOrd="0" presId="urn:microsoft.com/office/officeart/2005/8/layout/list1"/>
    <dgm:cxn modelId="{F8BE725C-7460-47FE-91EA-F0FF69A66FB5}" srcId="{D31200AD-795D-4A0F-8670-1C52E094C370}" destId="{60F2355B-E4B5-4707-A465-39ED9E120F47}" srcOrd="1" destOrd="0" parTransId="{14F4D9AF-96A9-4F22-9A87-91C953ABB501}" sibTransId="{68F412D3-FCC8-4C3D-B0B0-84D482C416F9}"/>
    <dgm:cxn modelId="{A5D41333-6EBB-46EF-A86F-493B01D7DD3D}" type="presOf" srcId="{351347D6-B15C-40CA-B6C6-6435653029A7}" destId="{496455DE-B240-4621-A464-1F66751F231F}" srcOrd="0" destOrd="1" presId="urn:microsoft.com/office/officeart/2005/8/layout/list1"/>
    <dgm:cxn modelId="{5A66F2B8-6F1D-4F75-BB92-3BAEEA3422F0}" type="presOf" srcId="{57D29D94-6DE2-40D9-A8DD-C24A8316F984}" destId="{496455DE-B240-4621-A464-1F66751F231F}" srcOrd="0" destOrd="2" presId="urn:microsoft.com/office/officeart/2005/8/layout/list1"/>
    <dgm:cxn modelId="{A31AE89E-7CE8-429B-8DF1-1D7BD920A408}" type="presOf" srcId="{DC305A61-C691-44E6-AE36-BC5FEB6D6A53}" destId="{A6CB37B4-621E-4F26-882E-BF3DC5C69B69}" srcOrd="1" destOrd="0" presId="urn:microsoft.com/office/officeart/2005/8/layout/list1"/>
    <dgm:cxn modelId="{DA8A411F-C1AA-4317-8605-839B2A3E0B7B}" type="presParOf" srcId="{74D2B67C-67F1-4A76-9A5D-DE118EF26CDB}" destId="{41198913-1C42-4189-88F3-5AC62A4223F6}" srcOrd="0" destOrd="0" presId="urn:microsoft.com/office/officeart/2005/8/layout/list1"/>
    <dgm:cxn modelId="{AE43C924-DCDB-4977-AD83-495F886C03A7}" type="presParOf" srcId="{41198913-1C42-4189-88F3-5AC62A4223F6}" destId="{38544D1D-F85B-4A61-8555-C6E863F85F40}" srcOrd="0" destOrd="0" presId="urn:microsoft.com/office/officeart/2005/8/layout/list1"/>
    <dgm:cxn modelId="{E4DCE441-26F3-4FD2-B4E0-16BCA52979FC}" type="presParOf" srcId="{41198913-1C42-4189-88F3-5AC62A4223F6}" destId="{A6CB37B4-621E-4F26-882E-BF3DC5C69B69}" srcOrd="1" destOrd="0" presId="urn:microsoft.com/office/officeart/2005/8/layout/list1"/>
    <dgm:cxn modelId="{FB3C9FFB-76B2-46EE-99E5-12A64DFE11F5}" type="presParOf" srcId="{74D2B67C-67F1-4A76-9A5D-DE118EF26CDB}" destId="{7F129F63-043E-4461-AB01-F06A9FCA4493}" srcOrd="1" destOrd="0" presId="urn:microsoft.com/office/officeart/2005/8/layout/list1"/>
    <dgm:cxn modelId="{C5986BCE-31A4-46F9-9C58-5E8FEE46E206}" type="presParOf" srcId="{74D2B67C-67F1-4A76-9A5D-DE118EF26CDB}" destId="{283E9F52-EC87-496B-A524-420F6D58FCB9}" srcOrd="2" destOrd="0" presId="urn:microsoft.com/office/officeart/2005/8/layout/list1"/>
    <dgm:cxn modelId="{297A9DF7-9F7F-418E-8BED-2D2A6B1B3705}" type="presParOf" srcId="{74D2B67C-67F1-4A76-9A5D-DE118EF26CDB}" destId="{42BB31DB-C6F0-4F54-A7CE-67C679AAE9E4}" srcOrd="3" destOrd="0" presId="urn:microsoft.com/office/officeart/2005/8/layout/list1"/>
    <dgm:cxn modelId="{77800FE8-5D21-4584-AD02-42B17F9B4F87}" type="presParOf" srcId="{74D2B67C-67F1-4A76-9A5D-DE118EF26CDB}" destId="{E3AD2039-84AA-437A-A5A5-0D93095DA0BE}" srcOrd="4" destOrd="0" presId="urn:microsoft.com/office/officeart/2005/8/layout/list1"/>
    <dgm:cxn modelId="{E33E57AC-9009-48D3-AC6A-409D33F14690}" type="presParOf" srcId="{E3AD2039-84AA-437A-A5A5-0D93095DA0BE}" destId="{D4C43AD8-0AB9-4B8C-AA44-61D084C2619B}" srcOrd="0" destOrd="0" presId="urn:microsoft.com/office/officeart/2005/8/layout/list1"/>
    <dgm:cxn modelId="{4722DC40-EEC7-4649-8A38-BF7D5C1A5DE3}" type="presParOf" srcId="{E3AD2039-84AA-437A-A5A5-0D93095DA0BE}" destId="{5E681416-05D1-4C52-8419-D53045D4F017}" srcOrd="1" destOrd="0" presId="urn:microsoft.com/office/officeart/2005/8/layout/list1"/>
    <dgm:cxn modelId="{234D6B80-D052-4385-B14D-B880B26A77F7}" type="presParOf" srcId="{74D2B67C-67F1-4A76-9A5D-DE118EF26CDB}" destId="{B61C004B-F09A-41AF-B9AB-2ED2E5C8EC51}" srcOrd="5" destOrd="0" presId="urn:microsoft.com/office/officeart/2005/8/layout/list1"/>
    <dgm:cxn modelId="{4798B668-4977-4D0E-8ADC-9058616E29B1}" type="presParOf" srcId="{74D2B67C-67F1-4A76-9A5D-DE118EF26CDB}" destId="{496455DE-B240-4621-A464-1F66751F231F}" srcOrd="6" destOrd="0" presId="urn:microsoft.com/office/officeart/2005/8/layout/list1"/>
    <dgm:cxn modelId="{58178F12-E2BD-4835-AEE2-F945E98977B2}" type="presParOf" srcId="{74D2B67C-67F1-4A76-9A5D-DE118EF26CDB}" destId="{97FA12FF-2B1A-4484-85E7-224B7D645925}" srcOrd="7" destOrd="0" presId="urn:microsoft.com/office/officeart/2005/8/layout/list1"/>
    <dgm:cxn modelId="{ADE785DB-030E-4645-9D89-849222035A6D}" type="presParOf" srcId="{74D2B67C-67F1-4A76-9A5D-DE118EF26CDB}" destId="{0D23B2A2-9766-4378-BE64-FA24C3E512D2}" srcOrd="8" destOrd="0" presId="urn:microsoft.com/office/officeart/2005/8/layout/list1"/>
    <dgm:cxn modelId="{3D0D3F62-191F-406E-A84E-E11F1FD2BF71}" type="presParOf" srcId="{0D23B2A2-9766-4378-BE64-FA24C3E512D2}" destId="{F70C23A7-2C8E-45F8-9BCB-23530B2BCE8A}" srcOrd="0" destOrd="0" presId="urn:microsoft.com/office/officeart/2005/8/layout/list1"/>
    <dgm:cxn modelId="{32E0F3ED-8729-4C13-ADD6-1F9A52B9D8B4}" type="presParOf" srcId="{0D23B2A2-9766-4378-BE64-FA24C3E512D2}" destId="{9EA7D683-9063-4E86-AC82-0E07A6575DBC}" srcOrd="1" destOrd="0" presId="urn:microsoft.com/office/officeart/2005/8/layout/list1"/>
    <dgm:cxn modelId="{43879174-1C0E-49AA-B766-81BD6B5F7316}" type="presParOf" srcId="{74D2B67C-67F1-4A76-9A5D-DE118EF26CDB}" destId="{E778A822-6793-4B49-BD4D-5F6B0CA6B967}" srcOrd="9" destOrd="0" presId="urn:microsoft.com/office/officeart/2005/8/layout/list1"/>
    <dgm:cxn modelId="{F400280F-671B-46C9-A3A0-94D0FE22007F}" type="presParOf" srcId="{74D2B67C-67F1-4A76-9A5D-DE118EF26CDB}" destId="{C19592AB-E5B9-4555-94A5-FB13F52596FC}" srcOrd="10" destOrd="0" presId="urn:microsoft.com/office/officeart/2005/8/layout/list1"/>
  </dgm:cxnLst>
  <dgm:bg/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DC8DB6-2479-4797-99DB-8B70CBFC3B59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BA27CC-05FE-41BD-BEB1-A8D3D6758434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800" smtClean="0">
              <a:latin typeface="Times New Roman" pitchFamily="18" charset="0"/>
              <a:cs typeface="Times New Roman" pitchFamily="18" charset="0"/>
            </a:rPr>
            <a:t>Bài trình bày Multimedia (MS. PP 2007) + một số kĩ thuật nâng cao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7541F92C-D89A-4AF3-967A-8AA4C750BE31}" type="parTrans" cxnId="{8DCFED5F-3C90-4256-81B9-55E09C9E17F9}">
      <dgm:prSet/>
      <dgm:spPr/>
      <dgm:t>
        <a:bodyPr/>
        <a:lstStyle/>
        <a:p>
          <a:endParaRPr lang="en-US" sz="1800"/>
        </a:p>
      </dgm:t>
    </dgm:pt>
    <dgm:pt modelId="{9E7291FD-58D3-487C-ACF6-9570B2F4FE36}" type="sibTrans" cxnId="{8DCFED5F-3C90-4256-81B9-55E09C9E17F9}">
      <dgm:prSet/>
      <dgm:spPr/>
      <dgm:t>
        <a:bodyPr/>
        <a:lstStyle/>
        <a:p>
          <a:endParaRPr lang="en-US" sz="1800"/>
        </a:p>
      </dgm:t>
    </dgm:pt>
    <dgm:pt modelId="{970CA985-DB70-42CB-BC74-F98CD1607A2B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800" smtClean="0">
              <a:latin typeface="Times New Roman" pitchFamily="18" charset="0"/>
              <a:cs typeface="Times New Roman" pitchFamily="18" charset="0"/>
            </a:rPr>
            <a:t>Phần mềm Microsoft  Visio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4CE3E678-E926-4CFD-917A-4E07471C952B}" type="parTrans" cxnId="{86EF7CE0-C8E5-40E9-94F8-A901E7CB60A1}">
      <dgm:prSet/>
      <dgm:spPr/>
      <dgm:t>
        <a:bodyPr/>
        <a:lstStyle/>
        <a:p>
          <a:endParaRPr lang="en-US" sz="1800"/>
        </a:p>
      </dgm:t>
    </dgm:pt>
    <dgm:pt modelId="{8BE01954-BE5B-41D1-8DB5-4CFE989E617D}" type="sibTrans" cxnId="{86EF7CE0-C8E5-40E9-94F8-A901E7CB60A1}">
      <dgm:prSet/>
      <dgm:spPr/>
      <dgm:t>
        <a:bodyPr/>
        <a:lstStyle/>
        <a:p>
          <a:endParaRPr lang="en-US" sz="1800"/>
        </a:p>
      </dgm:t>
    </dgm:pt>
    <dgm:pt modelId="{51202384-37E7-4B5E-AA93-4C96276E0F09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800" smtClean="0">
              <a:latin typeface="Times New Roman" pitchFamily="18" charset="0"/>
              <a:cs typeface="Times New Roman" pitchFamily="18" charset="0"/>
            </a:rPr>
            <a:t>Phần mềm ProShow Producer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E5596EE5-F6FE-4B2C-AE25-323CF7840192}" type="parTrans" cxnId="{C40E2BF5-C704-4A4D-915C-16834CA308F0}">
      <dgm:prSet/>
      <dgm:spPr/>
      <dgm:t>
        <a:bodyPr/>
        <a:lstStyle/>
        <a:p>
          <a:endParaRPr lang="en-US" sz="1800"/>
        </a:p>
      </dgm:t>
    </dgm:pt>
    <dgm:pt modelId="{7E463679-76CC-4DFF-9571-22325624E839}" type="sibTrans" cxnId="{C40E2BF5-C704-4A4D-915C-16834CA308F0}">
      <dgm:prSet/>
      <dgm:spPr/>
      <dgm:t>
        <a:bodyPr/>
        <a:lstStyle/>
        <a:p>
          <a:endParaRPr lang="en-US" sz="1800"/>
        </a:p>
      </dgm:t>
    </dgm:pt>
    <dgm:pt modelId="{0F26B274-467B-48F7-8B93-0FA2F014E4E6}">
      <dgm:prSet phldrT="[Text]" custT="1"/>
      <dgm:spPr>
        <a:solidFill>
          <a:srgbClr val="FF3399"/>
        </a:solidFill>
      </dgm:spPr>
      <dgm:t>
        <a:bodyPr/>
        <a:lstStyle/>
        <a:p>
          <a:r>
            <a:rPr lang="en-US" sz="18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Phần mềm Lecter Maker  2.0 để  hỗ trợ cho bài giảng</a:t>
          </a:r>
          <a:endParaRPr lang="en-US" sz="18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E549237-E10B-4E11-A000-FF5B1FF768CB}" type="parTrans" cxnId="{02E99081-F21E-473A-A844-B06571733F1A}">
      <dgm:prSet/>
      <dgm:spPr/>
      <dgm:t>
        <a:bodyPr/>
        <a:lstStyle/>
        <a:p>
          <a:endParaRPr lang="en-US" sz="1800"/>
        </a:p>
      </dgm:t>
    </dgm:pt>
    <dgm:pt modelId="{9C56132A-57B6-480B-A6BE-6151FB1C8245}" type="sibTrans" cxnId="{02E99081-F21E-473A-A844-B06571733F1A}">
      <dgm:prSet/>
      <dgm:spPr/>
      <dgm:t>
        <a:bodyPr/>
        <a:lstStyle/>
        <a:p>
          <a:endParaRPr lang="en-US" sz="1800"/>
        </a:p>
      </dgm:t>
    </dgm:pt>
    <dgm:pt modelId="{35336AD4-4E72-429F-86AC-524CAE31F543}">
      <dgm:prSet phldrT="[Tex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sz="1800" smtClean="0">
              <a:latin typeface="Times New Roman" pitchFamily="18" charset="0"/>
              <a:cs typeface="Times New Roman" pitchFamily="18" charset="0"/>
            </a:rPr>
            <a:t>Thiết kế hình ảnh:  Vẽ các mô hình mạng.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4FB2ED96-2EE2-45DE-BF9F-86B3D142608B}" type="parTrans" cxnId="{E751C471-CB15-40CC-B671-DC153DE9491F}">
      <dgm:prSet/>
      <dgm:spPr/>
      <dgm:t>
        <a:bodyPr/>
        <a:lstStyle/>
        <a:p>
          <a:endParaRPr lang="en-US" sz="1800"/>
        </a:p>
      </dgm:t>
    </dgm:pt>
    <dgm:pt modelId="{953CB229-0C9D-4AE4-B1E0-C5C168156DAD}" type="sibTrans" cxnId="{E751C471-CB15-40CC-B671-DC153DE9491F}">
      <dgm:prSet/>
      <dgm:spPr/>
      <dgm:t>
        <a:bodyPr/>
        <a:lstStyle/>
        <a:p>
          <a:endParaRPr lang="en-US" sz="1800"/>
        </a:p>
      </dgm:t>
    </dgm:pt>
    <dgm:pt modelId="{A351E41B-A564-40F1-AF91-F1A0D7914BE9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800" smtClean="0">
              <a:latin typeface="Times New Roman" pitchFamily="18" charset="0"/>
              <a:cs typeface="Times New Roman" pitchFamily="18" charset="0"/>
            </a:rPr>
            <a:t>Làm phim từ hình ảnh minh họa cho cách phân loại mạng máy tính.</a:t>
          </a:r>
          <a:endParaRPr lang="en-US" sz="1800">
            <a:latin typeface="Times New Roman" pitchFamily="18" charset="0"/>
            <a:cs typeface="Times New Roman" pitchFamily="18" charset="0"/>
          </a:endParaRPr>
        </a:p>
      </dgm:t>
    </dgm:pt>
    <dgm:pt modelId="{0B0F9D97-0741-4945-8B7E-95B137B84122}" type="parTrans" cxnId="{CCC45E15-FA8B-4912-A962-92727EF568B8}">
      <dgm:prSet/>
      <dgm:spPr/>
      <dgm:t>
        <a:bodyPr/>
        <a:lstStyle/>
        <a:p>
          <a:endParaRPr lang="en-US" sz="1800"/>
        </a:p>
      </dgm:t>
    </dgm:pt>
    <dgm:pt modelId="{B42EF1AC-EA7A-4DD4-A76A-E32378374C8B}" type="sibTrans" cxnId="{CCC45E15-FA8B-4912-A962-92727EF568B8}">
      <dgm:prSet/>
      <dgm:spPr/>
      <dgm:t>
        <a:bodyPr/>
        <a:lstStyle/>
        <a:p>
          <a:endParaRPr lang="en-US" sz="1800"/>
        </a:p>
      </dgm:t>
    </dgm:pt>
    <dgm:pt modelId="{736DAE53-5714-4D34-89D2-0C66D8DD1AAC}">
      <dgm:prSet phldrT="[Text]" custT="1"/>
      <dgm:spPr>
        <a:solidFill>
          <a:schemeClr val="bg2"/>
        </a:solidFill>
      </dgm:spPr>
      <dgm:t>
        <a:bodyPr/>
        <a:lstStyle/>
        <a:p>
          <a:r>
            <a:rPr lang="en-US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Biên tập phim cho lợi ích của mạng máy tính</a:t>
          </a:r>
          <a:endParaRPr lang="en-US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0E3ACF4-D921-4903-A4D4-AE85BFDC675A}" type="parTrans" cxnId="{1F35205B-088E-47CC-A198-47C70FEE10DE}">
      <dgm:prSet/>
      <dgm:spPr/>
      <dgm:t>
        <a:bodyPr/>
        <a:lstStyle/>
        <a:p>
          <a:endParaRPr lang="en-US" sz="1800"/>
        </a:p>
      </dgm:t>
    </dgm:pt>
    <dgm:pt modelId="{CD609257-C332-48B7-8BA4-E2BCBEEEEF12}" type="sibTrans" cxnId="{1F35205B-088E-47CC-A198-47C70FEE10DE}">
      <dgm:prSet/>
      <dgm:spPr/>
      <dgm:t>
        <a:bodyPr/>
        <a:lstStyle/>
        <a:p>
          <a:endParaRPr lang="en-US" sz="1800"/>
        </a:p>
      </dgm:t>
    </dgm:pt>
    <dgm:pt modelId="{3BF03DD0-3857-4917-A1EA-551C129F337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18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Phần mềm Movie Maker </a:t>
          </a:r>
          <a:endParaRPr lang="en-US" sz="18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B651E27-FEB1-4FD0-A371-BEA21FACE1F7}" type="sibTrans" cxnId="{0B6B7994-61A1-4BED-8F2C-3F5763C4CD45}">
      <dgm:prSet/>
      <dgm:spPr/>
      <dgm:t>
        <a:bodyPr/>
        <a:lstStyle/>
        <a:p>
          <a:endParaRPr lang="en-US" sz="1800"/>
        </a:p>
      </dgm:t>
    </dgm:pt>
    <dgm:pt modelId="{1AB92145-30CC-430D-852D-D386F6A54EA6}" type="parTrans" cxnId="{0B6B7994-61A1-4BED-8F2C-3F5763C4CD45}">
      <dgm:prSet/>
      <dgm:spPr/>
      <dgm:t>
        <a:bodyPr/>
        <a:lstStyle/>
        <a:p>
          <a:endParaRPr lang="en-US" sz="1800"/>
        </a:p>
      </dgm:t>
    </dgm:pt>
    <dgm:pt modelId="{6DE7FC0A-0503-43C8-B380-845D28E9ABF9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Phần mềm Violet</a:t>
          </a:r>
          <a:endParaRPr lang="en-US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D5A125-6177-438A-B832-6C015FC19916}" type="parTrans" cxnId="{21B9F80D-A9EA-4F5C-98DD-85BE3E0FB894}">
      <dgm:prSet/>
      <dgm:spPr/>
      <dgm:t>
        <a:bodyPr/>
        <a:lstStyle/>
        <a:p>
          <a:endParaRPr lang="en-US" sz="1800"/>
        </a:p>
      </dgm:t>
    </dgm:pt>
    <dgm:pt modelId="{04881D48-5006-429B-AFB4-C183B55823F9}" type="sibTrans" cxnId="{21B9F80D-A9EA-4F5C-98DD-85BE3E0FB894}">
      <dgm:prSet/>
      <dgm:spPr/>
      <dgm:t>
        <a:bodyPr/>
        <a:lstStyle/>
        <a:p>
          <a:endParaRPr lang="en-US" sz="1800"/>
        </a:p>
      </dgm:t>
    </dgm:pt>
    <dgm:pt modelId="{3C37B512-D755-42D7-B866-13083A796C23}">
      <dgm:prSet phldrT="[Text]" custT="1"/>
      <dgm:spPr>
        <a:solidFill>
          <a:schemeClr val="bg2"/>
        </a:solidFill>
      </dgm:spPr>
      <dgm:t>
        <a:bodyPr/>
        <a:lstStyle/>
        <a:p>
          <a:r>
            <a:rPr lang="en-US" sz="18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Soạn thảo bài tập trắc nghiệm củng cố.</a:t>
          </a:r>
          <a:endParaRPr lang="en-US" sz="18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F1BA36E1-7C4A-4BAD-B812-2DA65AAC4910}" type="parTrans" cxnId="{76B673D5-14B8-4C2F-A120-CC27663F586C}">
      <dgm:prSet/>
      <dgm:spPr/>
      <dgm:t>
        <a:bodyPr/>
        <a:lstStyle/>
        <a:p>
          <a:endParaRPr lang="en-US" sz="1800"/>
        </a:p>
      </dgm:t>
    </dgm:pt>
    <dgm:pt modelId="{7D541134-9E40-4DF4-B1D4-63D82F9027FC}" type="sibTrans" cxnId="{76B673D5-14B8-4C2F-A120-CC27663F586C}">
      <dgm:prSet/>
      <dgm:spPr/>
      <dgm:t>
        <a:bodyPr/>
        <a:lstStyle/>
        <a:p>
          <a:endParaRPr lang="en-US" sz="1800"/>
        </a:p>
      </dgm:t>
    </dgm:pt>
    <dgm:pt modelId="{0F137E45-FF3F-4639-B86B-170601B651C4}" type="pres">
      <dgm:prSet presAssocID="{B3DC8DB6-2479-4797-99DB-8B70CBFC3B5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1C9089D-B2FA-4297-8085-9CF51EBE5A70}" type="pres">
      <dgm:prSet presAssocID="{D4BA27CC-05FE-41BD-BEB1-A8D3D6758434}" presName="parentLin" presStyleCnt="0"/>
      <dgm:spPr/>
      <dgm:t>
        <a:bodyPr/>
        <a:lstStyle/>
        <a:p>
          <a:endParaRPr lang="en-US"/>
        </a:p>
      </dgm:t>
    </dgm:pt>
    <dgm:pt modelId="{1466C7DA-D614-49B5-8E46-0B8A0A720B1A}" type="pres">
      <dgm:prSet presAssocID="{D4BA27CC-05FE-41BD-BEB1-A8D3D6758434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ECDD7EC2-FC40-441D-8A61-F1664C5AFA3A}" type="pres">
      <dgm:prSet presAssocID="{D4BA27CC-05FE-41BD-BEB1-A8D3D6758434}" presName="parentText" presStyleLbl="node1" presStyleIdx="0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2E2F9B-DA5F-4812-8BC4-0959D468A643}" type="pres">
      <dgm:prSet presAssocID="{D4BA27CC-05FE-41BD-BEB1-A8D3D6758434}" presName="negativeSpace" presStyleCnt="0"/>
      <dgm:spPr/>
      <dgm:t>
        <a:bodyPr/>
        <a:lstStyle/>
        <a:p>
          <a:endParaRPr lang="en-US"/>
        </a:p>
      </dgm:t>
    </dgm:pt>
    <dgm:pt modelId="{F2DD7C8F-D9EF-40DF-A85D-1C787ED8C0DA}" type="pres">
      <dgm:prSet presAssocID="{D4BA27CC-05FE-41BD-BEB1-A8D3D6758434}" presName="childText" presStyleLbl="conFgAcc1" presStyleIdx="0" presStyleCnt="6" custLinFactNeighborX="3093" custLinFactNeighborY="-13054">
        <dgm:presLayoutVars>
          <dgm:bulletEnabled val="1"/>
        </dgm:presLayoutVars>
      </dgm:prSet>
      <dgm:spPr>
        <a:noFill/>
      </dgm:spPr>
      <dgm:t>
        <a:bodyPr/>
        <a:lstStyle/>
        <a:p>
          <a:endParaRPr lang="en-US"/>
        </a:p>
      </dgm:t>
    </dgm:pt>
    <dgm:pt modelId="{50D40D5A-31E7-479D-AA5E-4C6E7FB27A9D}" type="pres">
      <dgm:prSet presAssocID="{9E7291FD-58D3-487C-ACF6-9570B2F4FE36}" presName="spaceBetweenRectangles" presStyleCnt="0"/>
      <dgm:spPr/>
      <dgm:t>
        <a:bodyPr/>
        <a:lstStyle/>
        <a:p>
          <a:endParaRPr lang="en-US"/>
        </a:p>
      </dgm:t>
    </dgm:pt>
    <dgm:pt modelId="{F8EFB902-0AD9-4A60-BAD1-B1105B4AA6F8}" type="pres">
      <dgm:prSet presAssocID="{970CA985-DB70-42CB-BC74-F98CD1607A2B}" presName="parentLin" presStyleCnt="0"/>
      <dgm:spPr/>
      <dgm:t>
        <a:bodyPr/>
        <a:lstStyle/>
        <a:p>
          <a:endParaRPr lang="en-US"/>
        </a:p>
      </dgm:t>
    </dgm:pt>
    <dgm:pt modelId="{4827BF31-B97C-461A-A517-4F7F5DC95EE8}" type="pres">
      <dgm:prSet presAssocID="{970CA985-DB70-42CB-BC74-F98CD1607A2B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4DA78B1A-95E0-4935-A05D-FE92F30968BA}" type="pres">
      <dgm:prSet presAssocID="{970CA985-DB70-42CB-BC74-F98CD1607A2B}" presName="parentText" presStyleLbl="node1" presStyleIdx="1" presStyleCnt="6" custScaleX="142857" custLinFactNeighborX="-19211" custLinFactNeighborY="667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6B26E-8955-4D2D-87BB-00BF508A9BE6}" type="pres">
      <dgm:prSet presAssocID="{970CA985-DB70-42CB-BC74-F98CD1607A2B}" presName="negativeSpace" presStyleCnt="0"/>
      <dgm:spPr/>
      <dgm:t>
        <a:bodyPr/>
        <a:lstStyle/>
        <a:p>
          <a:endParaRPr lang="en-US"/>
        </a:p>
      </dgm:t>
    </dgm:pt>
    <dgm:pt modelId="{634BB25D-0510-4C24-8A3F-9F25B8B8411A}" type="pres">
      <dgm:prSet presAssocID="{970CA985-DB70-42CB-BC74-F98CD1607A2B}" presName="childText" presStyleLbl="conFgAcc1" presStyleIdx="1" presStyleCnt="6">
        <dgm:presLayoutVars>
          <dgm:bulletEnabled val="1"/>
        </dgm:presLayoutVars>
      </dgm:prSet>
      <dgm:spPr>
        <a:noFill/>
      </dgm:spPr>
      <dgm:t>
        <a:bodyPr/>
        <a:lstStyle/>
        <a:p>
          <a:endParaRPr lang="en-US"/>
        </a:p>
      </dgm:t>
    </dgm:pt>
    <dgm:pt modelId="{A7A5C9D8-E831-45C7-B88F-C1D12EE1D9B3}" type="pres">
      <dgm:prSet presAssocID="{8BE01954-BE5B-41D1-8DB5-4CFE989E617D}" presName="spaceBetweenRectangles" presStyleCnt="0"/>
      <dgm:spPr/>
      <dgm:t>
        <a:bodyPr/>
        <a:lstStyle/>
        <a:p>
          <a:endParaRPr lang="en-US"/>
        </a:p>
      </dgm:t>
    </dgm:pt>
    <dgm:pt modelId="{52A3A143-3A74-4E69-BD28-863AFA9C11CB}" type="pres">
      <dgm:prSet presAssocID="{51202384-37E7-4B5E-AA93-4C96276E0F09}" presName="parentLin" presStyleCnt="0"/>
      <dgm:spPr/>
      <dgm:t>
        <a:bodyPr/>
        <a:lstStyle/>
        <a:p>
          <a:endParaRPr lang="en-US"/>
        </a:p>
      </dgm:t>
    </dgm:pt>
    <dgm:pt modelId="{10A5DCDB-FB5E-4AC1-BE93-755C01DE0EB5}" type="pres">
      <dgm:prSet presAssocID="{51202384-37E7-4B5E-AA93-4C96276E0F09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5B9F1568-35E7-4198-84D5-35CBB585E8F9}" type="pres">
      <dgm:prSet presAssocID="{51202384-37E7-4B5E-AA93-4C96276E0F09}" presName="parentText" presStyleLbl="node1" presStyleIdx="2" presStyleCnt="6" custScaleX="142857" custLinFactNeighborX="10092" custLinFactNeighborY="693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CC9C9-E753-41B9-A123-7C81C55C3457}" type="pres">
      <dgm:prSet presAssocID="{51202384-37E7-4B5E-AA93-4C96276E0F09}" presName="negativeSpace" presStyleCnt="0"/>
      <dgm:spPr/>
      <dgm:t>
        <a:bodyPr/>
        <a:lstStyle/>
        <a:p>
          <a:endParaRPr lang="en-US"/>
        </a:p>
      </dgm:t>
    </dgm:pt>
    <dgm:pt modelId="{2C33BC21-AFA9-4D6C-B67C-E66637B93DA6}" type="pres">
      <dgm:prSet presAssocID="{51202384-37E7-4B5E-AA93-4C96276E0F09}" presName="childText" presStyleLbl="conFgAcc1" presStyleIdx="2" presStyleCnt="6" custLinFactNeighborX="-917" custLinFactNeighborY="-44444">
        <dgm:presLayoutVars>
          <dgm:bulletEnabled val="1"/>
        </dgm:presLayoutVars>
      </dgm:prSet>
      <dgm:spPr>
        <a:noFill/>
      </dgm:spPr>
      <dgm:t>
        <a:bodyPr/>
        <a:lstStyle/>
        <a:p>
          <a:endParaRPr lang="en-US"/>
        </a:p>
      </dgm:t>
    </dgm:pt>
    <dgm:pt modelId="{D710AFC8-6F54-4BEB-AD20-07E7D5E11676}" type="pres">
      <dgm:prSet presAssocID="{7E463679-76CC-4DFF-9571-22325624E839}" presName="spaceBetweenRectangles" presStyleCnt="0"/>
      <dgm:spPr/>
      <dgm:t>
        <a:bodyPr/>
        <a:lstStyle/>
        <a:p>
          <a:endParaRPr lang="en-US"/>
        </a:p>
      </dgm:t>
    </dgm:pt>
    <dgm:pt modelId="{9319D7AC-5776-4E64-BE66-32701665CD73}" type="pres">
      <dgm:prSet presAssocID="{0F26B274-467B-48F7-8B93-0FA2F014E4E6}" presName="parentLin" presStyleCnt="0"/>
      <dgm:spPr/>
      <dgm:t>
        <a:bodyPr/>
        <a:lstStyle/>
        <a:p>
          <a:endParaRPr lang="en-US"/>
        </a:p>
      </dgm:t>
    </dgm:pt>
    <dgm:pt modelId="{110ABB35-5215-400D-99CE-2E744EF9559E}" type="pres">
      <dgm:prSet presAssocID="{0F26B274-467B-48F7-8B93-0FA2F014E4E6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73958A19-F31A-4B73-9597-BDC245AD99BA}" type="pres">
      <dgm:prSet presAssocID="{0F26B274-467B-48F7-8B93-0FA2F014E4E6}" presName="parentText" presStyleLbl="node1" presStyleIdx="3" presStyleCnt="6" custScaleX="142857" custLinFactNeighborX="28440" custLinFactNeighborY="69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8E383-51CB-4335-A108-F42BB504B62D}" type="pres">
      <dgm:prSet presAssocID="{0F26B274-467B-48F7-8B93-0FA2F014E4E6}" presName="negativeSpace" presStyleCnt="0"/>
      <dgm:spPr/>
      <dgm:t>
        <a:bodyPr/>
        <a:lstStyle/>
        <a:p>
          <a:endParaRPr lang="en-US"/>
        </a:p>
      </dgm:t>
    </dgm:pt>
    <dgm:pt modelId="{FB71D738-97F2-4ED9-A208-3FEE355D5400}" type="pres">
      <dgm:prSet presAssocID="{0F26B274-467B-48F7-8B93-0FA2F014E4E6}" presName="childText" presStyleLbl="conFgAcc1" presStyleIdx="3" presStyleCnt="6">
        <dgm:presLayoutVars>
          <dgm:bulletEnabled val="1"/>
        </dgm:presLayoutVars>
      </dgm:prSet>
      <dgm:spPr>
        <a:noFill/>
      </dgm:spPr>
      <dgm:t>
        <a:bodyPr/>
        <a:lstStyle/>
        <a:p>
          <a:endParaRPr lang="en-US"/>
        </a:p>
      </dgm:t>
    </dgm:pt>
    <dgm:pt modelId="{E1F28BF1-BEFB-4436-BF67-D9C048E774C6}" type="pres">
      <dgm:prSet presAssocID="{9C56132A-57B6-480B-A6BE-6151FB1C8245}" presName="spaceBetweenRectangles" presStyleCnt="0"/>
      <dgm:spPr/>
      <dgm:t>
        <a:bodyPr/>
        <a:lstStyle/>
        <a:p>
          <a:endParaRPr lang="en-US"/>
        </a:p>
      </dgm:t>
    </dgm:pt>
    <dgm:pt modelId="{68E3ADDB-1024-404D-92A9-6924608F39FE}" type="pres">
      <dgm:prSet presAssocID="{3BF03DD0-3857-4917-A1EA-551C129F3378}" presName="parentLin" presStyleCnt="0"/>
      <dgm:spPr/>
      <dgm:t>
        <a:bodyPr/>
        <a:lstStyle/>
        <a:p>
          <a:endParaRPr lang="en-US"/>
        </a:p>
      </dgm:t>
    </dgm:pt>
    <dgm:pt modelId="{35EC0089-65AA-4035-BACE-CE77A1E7626D}" type="pres">
      <dgm:prSet presAssocID="{3BF03DD0-3857-4917-A1EA-551C129F3378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A3308470-8798-401C-807D-63544D439B88}" type="pres">
      <dgm:prSet presAssocID="{3BF03DD0-3857-4917-A1EA-551C129F3378}" presName="parentText" presStyleLbl="node1" presStyleIdx="4" presStyleCnt="6" custScaleX="14021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F2AB7-169A-44C5-97DF-B7BEE01E4510}" type="pres">
      <dgm:prSet presAssocID="{3BF03DD0-3857-4917-A1EA-551C129F3378}" presName="negativeSpace" presStyleCnt="0"/>
      <dgm:spPr/>
      <dgm:t>
        <a:bodyPr/>
        <a:lstStyle/>
        <a:p>
          <a:endParaRPr lang="en-US"/>
        </a:p>
      </dgm:t>
    </dgm:pt>
    <dgm:pt modelId="{2C3A1A5E-7E3F-47A8-AB5F-D9B7C3D54A1E}" type="pres">
      <dgm:prSet presAssocID="{3BF03DD0-3857-4917-A1EA-551C129F3378}" presName="childText" presStyleLbl="conFgAcc1" presStyleIdx="4" presStyleCnt="6" custLinFactNeighborX="917" custLinFactNeighborY="56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128BC6-151A-4B54-8D1E-DF63A26CDBA0}" type="pres">
      <dgm:prSet presAssocID="{9B651E27-FEB1-4FD0-A371-BEA21FACE1F7}" presName="spaceBetweenRectangles" presStyleCnt="0"/>
      <dgm:spPr/>
      <dgm:t>
        <a:bodyPr/>
        <a:lstStyle/>
        <a:p>
          <a:endParaRPr lang="en-US"/>
        </a:p>
      </dgm:t>
    </dgm:pt>
    <dgm:pt modelId="{C81B49E5-F307-41BB-A33E-9EBE0DB1FE76}" type="pres">
      <dgm:prSet presAssocID="{6DE7FC0A-0503-43C8-B380-845D28E9ABF9}" presName="parentLin" presStyleCnt="0"/>
      <dgm:spPr/>
      <dgm:t>
        <a:bodyPr/>
        <a:lstStyle/>
        <a:p>
          <a:endParaRPr lang="en-US"/>
        </a:p>
      </dgm:t>
    </dgm:pt>
    <dgm:pt modelId="{FB067E10-EFDF-4DB4-97F9-194DDA90A8BF}" type="pres">
      <dgm:prSet presAssocID="{6DE7FC0A-0503-43C8-B380-845D28E9ABF9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E4558E5F-A2E3-48FA-AEEA-7D38BF765D05}" type="pres">
      <dgm:prSet presAssocID="{6DE7FC0A-0503-43C8-B380-845D28E9ABF9}" presName="parentText" presStyleLbl="node1" presStyleIdx="5" presStyleCnt="6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722E57-B1A2-4B93-B237-778C11C2CDF5}" type="pres">
      <dgm:prSet presAssocID="{6DE7FC0A-0503-43C8-B380-845D28E9ABF9}" presName="negativeSpace" presStyleCnt="0"/>
      <dgm:spPr/>
      <dgm:t>
        <a:bodyPr/>
        <a:lstStyle/>
        <a:p>
          <a:endParaRPr lang="en-US"/>
        </a:p>
      </dgm:t>
    </dgm:pt>
    <dgm:pt modelId="{61051B1F-3B9E-4E72-B3FD-D0E4E7FE44FE}" type="pres">
      <dgm:prSet presAssocID="{6DE7FC0A-0503-43C8-B380-845D28E9ABF9}" presName="childText" presStyleLbl="conFgAcc1" presStyleIdx="5" presStyleCnt="6" custLinFactNeighborX="9278" custLinFactNeighborY="546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E99081-F21E-473A-A844-B06571733F1A}" srcId="{B3DC8DB6-2479-4797-99DB-8B70CBFC3B59}" destId="{0F26B274-467B-48F7-8B93-0FA2F014E4E6}" srcOrd="3" destOrd="0" parTransId="{7E549237-E10B-4E11-A000-FF5B1FF768CB}" sibTransId="{9C56132A-57B6-480B-A6BE-6151FB1C8245}"/>
    <dgm:cxn modelId="{4FD37EE3-D2BA-494E-BE37-75E6CB5AC46F}" type="presOf" srcId="{3BF03DD0-3857-4917-A1EA-551C129F3378}" destId="{A3308470-8798-401C-807D-63544D439B88}" srcOrd="1" destOrd="0" presId="urn:microsoft.com/office/officeart/2005/8/layout/list1"/>
    <dgm:cxn modelId="{86EF7CE0-C8E5-40E9-94F8-A901E7CB60A1}" srcId="{B3DC8DB6-2479-4797-99DB-8B70CBFC3B59}" destId="{970CA985-DB70-42CB-BC74-F98CD1607A2B}" srcOrd="1" destOrd="0" parTransId="{4CE3E678-E926-4CFD-917A-4E07471C952B}" sibTransId="{8BE01954-BE5B-41D1-8DB5-4CFE989E617D}"/>
    <dgm:cxn modelId="{F11C4DC0-69AC-44DE-AB14-D8B3F1CD24CA}" type="presOf" srcId="{D4BA27CC-05FE-41BD-BEB1-A8D3D6758434}" destId="{1466C7DA-D614-49B5-8E46-0B8A0A720B1A}" srcOrd="0" destOrd="0" presId="urn:microsoft.com/office/officeart/2005/8/layout/list1"/>
    <dgm:cxn modelId="{C507BB07-BB1B-4D6B-8AA0-DD6ABFD7E0DB}" type="presOf" srcId="{A351E41B-A564-40F1-AF91-F1A0D7914BE9}" destId="{2C33BC21-AFA9-4D6C-B67C-E66637B93DA6}" srcOrd="0" destOrd="0" presId="urn:microsoft.com/office/officeart/2005/8/layout/list1"/>
    <dgm:cxn modelId="{240AA658-FE12-40A6-B1DE-CDC3D38085B8}" type="presOf" srcId="{3BF03DD0-3857-4917-A1EA-551C129F3378}" destId="{35EC0089-65AA-4035-BACE-CE77A1E7626D}" srcOrd="0" destOrd="0" presId="urn:microsoft.com/office/officeart/2005/8/layout/list1"/>
    <dgm:cxn modelId="{021A8CF6-7C22-47C5-BF75-B9E699FB4B6F}" type="presOf" srcId="{B3DC8DB6-2479-4797-99DB-8B70CBFC3B59}" destId="{0F137E45-FF3F-4639-B86B-170601B651C4}" srcOrd="0" destOrd="0" presId="urn:microsoft.com/office/officeart/2005/8/layout/list1"/>
    <dgm:cxn modelId="{68EB8AA2-8778-4FCE-B8B6-9C881E8170D1}" type="presOf" srcId="{51202384-37E7-4B5E-AA93-4C96276E0F09}" destId="{10A5DCDB-FB5E-4AC1-BE93-755C01DE0EB5}" srcOrd="0" destOrd="0" presId="urn:microsoft.com/office/officeart/2005/8/layout/list1"/>
    <dgm:cxn modelId="{8732C1FE-7C6C-472B-8625-0E463AC8F027}" type="presOf" srcId="{970CA985-DB70-42CB-BC74-F98CD1607A2B}" destId="{4827BF31-B97C-461A-A517-4F7F5DC95EE8}" srcOrd="0" destOrd="0" presId="urn:microsoft.com/office/officeart/2005/8/layout/list1"/>
    <dgm:cxn modelId="{21B9F80D-A9EA-4F5C-98DD-85BE3E0FB894}" srcId="{B3DC8DB6-2479-4797-99DB-8B70CBFC3B59}" destId="{6DE7FC0A-0503-43C8-B380-845D28E9ABF9}" srcOrd="5" destOrd="0" parTransId="{05D5A125-6177-438A-B832-6C015FC19916}" sibTransId="{04881D48-5006-429B-AFB4-C183B55823F9}"/>
    <dgm:cxn modelId="{1F35205B-088E-47CC-A198-47C70FEE10DE}" srcId="{3BF03DD0-3857-4917-A1EA-551C129F3378}" destId="{736DAE53-5714-4D34-89D2-0C66D8DD1AAC}" srcOrd="0" destOrd="0" parTransId="{A0E3ACF4-D921-4903-A4D4-AE85BFDC675A}" sibTransId="{CD609257-C332-48B7-8BA4-E2BCBEEEEF12}"/>
    <dgm:cxn modelId="{DF5D47C9-CC19-4B9A-A455-094203A3CEE8}" type="presOf" srcId="{D4BA27CC-05FE-41BD-BEB1-A8D3D6758434}" destId="{ECDD7EC2-FC40-441D-8A61-F1664C5AFA3A}" srcOrd="1" destOrd="0" presId="urn:microsoft.com/office/officeart/2005/8/layout/list1"/>
    <dgm:cxn modelId="{812CC78C-91EB-4B76-8953-4C28AA055F3E}" type="presOf" srcId="{736DAE53-5714-4D34-89D2-0C66D8DD1AAC}" destId="{2C3A1A5E-7E3F-47A8-AB5F-D9B7C3D54A1E}" srcOrd="0" destOrd="0" presId="urn:microsoft.com/office/officeart/2005/8/layout/list1"/>
    <dgm:cxn modelId="{CCC45E15-FA8B-4912-A962-92727EF568B8}" srcId="{51202384-37E7-4B5E-AA93-4C96276E0F09}" destId="{A351E41B-A564-40F1-AF91-F1A0D7914BE9}" srcOrd="0" destOrd="0" parTransId="{0B0F9D97-0741-4945-8B7E-95B137B84122}" sibTransId="{B42EF1AC-EA7A-4DD4-A76A-E32378374C8B}"/>
    <dgm:cxn modelId="{E098C692-A979-41FE-B05E-8CC4AF306161}" type="presOf" srcId="{0F26B274-467B-48F7-8B93-0FA2F014E4E6}" destId="{110ABB35-5215-400D-99CE-2E744EF9559E}" srcOrd="0" destOrd="0" presId="urn:microsoft.com/office/officeart/2005/8/layout/list1"/>
    <dgm:cxn modelId="{102F63E2-DED5-4744-A5A8-FB744E30D5D3}" type="presOf" srcId="{3C37B512-D755-42D7-B866-13083A796C23}" destId="{61051B1F-3B9E-4E72-B3FD-D0E4E7FE44FE}" srcOrd="0" destOrd="0" presId="urn:microsoft.com/office/officeart/2005/8/layout/list1"/>
    <dgm:cxn modelId="{037E27DC-1520-44B3-875F-2236E3B01367}" type="presOf" srcId="{0F26B274-467B-48F7-8B93-0FA2F014E4E6}" destId="{73958A19-F31A-4B73-9597-BDC245AD99BA}" srcOrd="1" destOrd="0" presId="urn:microsoft.com/office/officeart/2005/8/layout/list1"/>
    <dgm:cxn modelId="{76B673D5-14B8-4C2F-A120-CC27663F586C}" srcId="{6DE7FC0A-0503-43C8-B380-845D28E9ABF9}" destId="{3C37B512-D755-42D7-B866-13083A796C23}" srcOrd="0" destOrd="0" parTransId="{F1BA36E1-7C4A-4BAD-B812-2DA65AAC4910}" sibTransId="{7D541134-9E40-4DF4-B1D4-63D82F9027FC}"/>
    <dgm:cxn modelId="{8DCFED5F-3C90-4256-81B9-55E09C9E17F9}" srcId="{B3DC8DB6-2479-4797-99DB-8B70CBFC3B59}" destId="{D4BA27CC-05FE-41BD-BEB1-A8D3D6758434}" srcOrd="0" destOrd="0" parTransId="{7541F92C-D89A-4AF3-967A-8AA4C750BE31}" sibTransId="{9E7291FD-58D3-487C-ACF6-9570B2F4FE36}"/>
    <dgm:cxn modelId="{D4368C46-DDF9-4960-AF91-91FB50B6E324}" type="presOf" srcId="{6DE7FC0A-0503-43C8-B380-845D28E9ABF9}" destId="{FB067E10-EFDF-4DB4-97F9-194DDA90A8BF}" srcOrd="0" destOrd="0" presId="urn:microsoft.com/office/officeart/2005/8/layout/list1"/>
    <dgm:cxn modelId="{B64DAEB6-C086-489C-8353-EC9BDEFF5DEA}" type="presOf" srcId="{35336AD4-4E72-429F-86AC-524CAE31F543}" destId="{634BB25D-0510-4C24-8A3F-9F25B8B8411A}" srcOrd="0" destOrd="0" presId="urn:microsoft.com/office/officeart/2005/8/layout/list1"/>
    <dgm:cxn modelId="{E751C471-CB15-40CC-B671-DC153DE9491F}" srcId="{970CA985-DB70-42CB-BC74-F98CD1607A2B}" destId="{35336AD4-4E72-429F-86AC-524CAE31F543}" srcOrd="0" destOrd="0" parTransId="{4FB2ED96-2EE2-45DE-BF9F-86B3D142608B}" sibTransId="{953CB229-0C9D-4AE4-B1E0-C5C168156DAD}"/>
    <dgm:cxn modelId="{C40E2BF5-C704-4A4D-915C-16834CA308F0}" srcId="{B3DC8DB6-2479-4797-99DB-8B70CBFC3B59}" destId="{51202384-37E7-4B5E-AA93-4C96276E0F09}" srcOrd="2" destOrd="0" parTransId="{E5596EE5-F6FE-4B2C-AE25-323CF7840192}" sibTransId="{7E463679-76CC-4DFF-9571-22325624E839}"/>
    <dgm:cxn modelId="{0B6B7994-61A1-4BED-8F2C-3F5763C4CD45}" srcId="{B3DC8DB6-2479-4797-99DB-8B70CBFC3B59}" destId="{3BF03DD0-3857-4917-A1EA-551C129F3378}" srcOrd="4" destOrd="0" parTransId="{1AB92145-30CC-430D-852D-D386F6A54EA6}" sibTransId="{9B651E27-FEB1-4FD0-A371-BEA21FACE1F7}"/>
    <dgm:cxn modelId="{33C8B584-1522-4B4C-811F-25C9B5CD6AE9}" type="presOf" srcId="{6DE7FC0A-0503-43C8-B380-845D28E9ABF9}" destId="{E4558E5F-A2E3-48FA-AEEA-7D38BF765D05}" srcOrd="1" destOrd="0" presId="urn:microsoft.com/office/officeart/2005/8/layout/list1"/>
    <dgm:cxn modelId="{0264D5ED-49DE-494F-B0FD-7BB12666BC61}" type="presOf" srcId="{970CA985-DB70-42CB-BC74-F98CD1607A2B}" destId="{4DA78B1A-95E0-4935-A05D-FE92F30968BA}" srcOrd="1" destOrd="0" presId="urn:microsoft.com/office/officeart/2005/8/layout/list1"/>
    <dgm:cxn modelId="{4A339874-62E6-45A4-B442-42906E12A20F}" type="presOf" srcId="{51202384-37E7-4B5E-AA93-4C96276E0F09}" destId="{5B9F1568-35E7-4198-84D5-35CBB585E8F9}" srcOrd="1" destOrd="0" presId="urn:microsoft.com/office/officeart/2005/8/layout/list1"/>
    <dgm:cxn modelId="{7BC35529-8A60-437F-B10F-095046596DB8}" type="presParOf" srcId="{0F137E45-FF3F-4639-B86B-170601B651C4}" destId="{61C9089D-B2FA-4297-8085-9CF51EBE5A70}" srcOrd="0" destOrd="0" presId="urn:microsoft.com/office/officeart/2005/8/layout/list1"/>
    <dgm:cxn modelId="{B0FF92E6-AAFB-4BE7-8A58-7D3E0AAF4812}" type="presParOf" srcId="{61C9089D-B2FA-4297-8085-9CF51EBE5A70}" destId="{1466C7DA-D614-49B5-8E46-0B8A0A720B1A}" srcOrd="0" destOrd="0" presId="urn:microsoft.com/office/officeart/2005/8/layout/list1"/>
    <dgm:cxn modelId="{9CBDEAE4-0D10-48A1-9D76-1D601210C88F}" type="presParOf" srcId="{61C9089D-B2FA-4297-8085-9CF51EBE5A70}" destId="{ECDD7EC2-FC40-441D-8A61-F1664C5AFA3A}" srcOrd="1" destOrd="0" presId="urn:microsoft.com/office/officeart/2005/8/layout/list1"/>
    <dgm:cxn modelId="{34D0C124-D805-4CD9-8FD6-1977B69AE7EB}" type="presParOf" srcId="{0F137E45-FF3F-4639-B86B-170601B651C4}" destId="{872E2F9B-DA5F-4812-8BC4-0959D468A643}" srcOrd="1" destOrd="0" presId="urn:microsoft.com/office/officeart/2005/8/layout/list1"/>
    <dgm:cxn modelId="{98EFCA95-00D8-47E5-AA28-A943AB73DEF2}" type="presParOf" srcId="{0F137E45-FF3F-4639-B86B-170601B651C4}" destId="{F2DD7C8F-D9EF-40DF-A85D-1C787ED8C0DA}" srcOrd="2" destOrd="0" presId="urn:microsoft.com/office/officeart/2005/8/layout/list1"/>
    <dgm:cxn modelId="{AD2F4362-1C8A-4E84-B7EB-705633CB032F}" type="presParOf" srcId="{0F137E45-FF3F-4639-B86B-170601B651C4}" destId="{50D40D5A-31E7-479D-AA5E-4C6E7FB27A9D}" srcOrd="3" destOrd="0" presId="urn:microsoft.com/office/officeart/2005/8/layout/list1"/>
    <dgm:cxn modelId="{A27C97F1-5B71-44EB-AC02-F96D8336F5FE}" type="presParOf" srcId="{0F137E45-FF3F-4639-B86B-170601B651C4}" destId="{F8EFB902-0AD9-4A60-BAD1-B1105B4AA6F8}" srcOrd="4" destOrd="0" presId="urn:microsoft.com/office/officeart/2005/8/layout/list1"/>
    <dgm:cxn modelId="{A155F18D-296A-458C-BD70-7DA7F40ACEFF}" type="presParOf" srcId="{F8EFB902-0AD9-4A60-BAD1-B1105B4AA6F8}" destId="{4827BF31-B97C-461A-A517-4F7F5DC95EE8}" srcOrd="0" destOrd="0" presId="urn:microsoft.com/office/officeart/2005/8/layout/list1"/>
    <dgm:cxn modelId="{9F4B2FCF-63E4-4830-B9F1-76B5A981D55F}" type="presParOf" srcId="{F8EFB902-0AD9-4A60-BAD1-B1105B4AA6F8}" destId="{4DA78B1A-95E0-4935-A05D-FE92F30968BA}" srcOrd="1" destOrd="0" presId="urn:microsoft.com/office/officeart/2005/8/layout/list1"/>
    <dgm:cxn modelId="{2630DF01-4707-4C15-AC4C-8885FF94C57C}" type="presParOf" srcId="{0F137E45-FF3F-4639-B86B-170601B651C4}" destId="{B5C6B26E-8955-4D2D-87BB-00BF508A9BE6}" srcOrd="5" destOrd="0" presId="urn:microsoft.com/office/officeart/2005/8/layout/list1"/>
    <dgm:cxn modelId="{462BBEA5-7C61-4F6D-B0D1-4E1363B0A111}" type="presParOf" srcId="{0F137E45-FF3F-4639-B86B-170601B651C4}" destId="{634BB25D-0510-4C24-8A3F-9F25B8B8411A}" srcOrd="6" destOrd="0" presId="urn:microsoft.com/office/officeart/2005/8/layout/list1"/>
    <dgm:cxn modelId="{79EB9E1E-1574-4D35-856A-4BEC3BD3FF86}" type="presParOf" srcId="{0F137E45-FF3F-4639-B86B-170601B651C4}" destId="{A7A5C9D8-E831-45C7-B88F-C1D12EE1D9B3}" srcOrd="7" destOrd="0" presId="urn:microsoft.com/office/officeart/2005/8/layout/list1"/>
    <dgm:cxn modelId="{6B2F6E4B-72E7-45CE-81AE-2D75C8D293A1}" type="presParOf" srcId="{0F137E45-FF3F-4639-B86B-170601B651C4}" destId="{52A3A143-3A74-4E69-BD28-863AFA9C11CB}" srcOrd="8" destOrd="0" presId="urn:microsoft.com/office/officeart/2005/8/layout/list1"/>
    <dgm:cxn modelId="{823307CE-2E59-4906-92E3-95082E4F545A}" type="presParOf" srcId="{52A3A143-3A74-4E69-BD28-863AFA9C11CB}" destId="{10A5DCDB-FB5E-4AC1-BE93-755C01DE0EB5}" srcOrd="0" destOrd="0" presId="urn:microsoft.com/office/officeart/2005/8/layout/list1"/>
    <dgm:cxn modelId="{60C8669B-836E-403F-A629-A7E9216A5707}" type="presParOf" srcId="{52A3A143-3A74-4E69-BD28-863AFA9C11CB}" destId="{5B9F1568-35E7-4198-84D5-35CBB585E8F9}" srcOrd="1" destOrd="0" presId="urn:microsoft.com/office/officeart/2005/8/layout/list1"/>
    <dgm:cxn modelId="{FF02A3CA-01F1-425B-B03A-EB41712E4DF4}" type="presParOf" srcId="{0F137E45-FF3F-4639-B86B-170601B651C4}" destId="{C23CC9C9-E753-41B9-A123-7C81C55C3457}" srcOrd="9" destOrd="0" presId="urn:microsoft.com/office/officeart/2005/8/layout/list1"/>
    <dgm:cxn modelId="{CFE7FE5E-EF68-4916-AE8A-1EFB0BFBD42F}" type="presParOf" srcId="{0F137E45-FF3F-4639-B86B-170601B651C4}" destId="{2C33BC21-AFA9-4D6C-B67C-E66637B93DA6}" srcOrd="10" destOrd="0" presId="urn:microsoft.com/office/officeart/2005/8/layout/list1"/>
    <dgm:cxn modelId="{1A8E6A7B-4088-4BFE-9E6D-CE9C1CB0476C}" type="presParOf" srcId="{0F137E45-FF3F-4639-B86B-170601B651C4}" destId="{D710AFC8-6F54-4BEB-AD20-07E7D5E11676}" srcOrd="11" destOrd="0" presId="urn:microsoft.com/office/officeart/2005/8/layout/list1"/>
    <dgm:cxn modelId="{7E430293-69D5-41C5-909B-14BB1A349179}" type="presParOf" srcId="{0F137E45-FF3F-4639-B86B-170601B651C4}" destId="{9319D7AC-5776-4E64-BE66-32701665CD73}" srcOrd="12" destOrd="0" presId="urn:microsoft.com/office/officeart/2005/8/layout/list1"/>
    <dgm:cxn modelId="{535B4DEB-67A4-41C6-8018-C26E4B5A9996}" type="presParOf" srcId="{9319D7AC-5776-4E64-BE66-32701665CD73}" destId="{110ABB35-5215-400D-99CE-2E744EF9559E}" srcOrd="0" destOrd="0" presId="urn:microsoft.com/office/officeart/2005/8/layout/list1"/>
    <dgm:cxn modelId="{BBA8800A-17C9-4DAB-805B-003FBF4ADF84}" type="presParOf" srcId="{9319D7AC-5776-4E64-BE66-32701665CD73}" destId="{73958A19-F31A-4B73-9597-BDC245AD99BA}" srcOrd="1" destOrd="0" presId="urn:microsoft.com/office/officeart/2005/8/layout/list1"/>
    <dgm:cxn modelId="{B2DF5FA1-9BD6-4ED7-9159-7572B5E83F2F}" type="presParOf" srcId="{0F137E45-FF3F-4639-B86B-170601B651C4}" destId="{F668E383-51CB-4335-A108-F42BB504B62D}" srcOrd="13" destOrd="0" presId="urn:microsoft.com/office/officeart/2005/8/layout/list1"/>
    <dgm:cxn modelId="{B85255D5-EE55-42F0-9511-09D5D9C98AAE}" type="presParOf" srcId="{0F137E45-FF3F-4639-B86B-170601B651C4}" destId="{FB71D738-97F2-4ED9-A208-3FEE355D5400}" srcOrd="14" destOrd="0" presId="urn:microsoft.com/office/officeart/2005/8/layout/list1"/>
    <dgm:cxn modelId="{F5100E50-48C1-4C15-BCCD-2FF60ECB66ED}" type="presParOf" srcId="{0F137E45-FF3F-4639-B86B-170601B651C4}" destId="{E1F28BF1-BEFB-4436-BF67-D9C048E774C6}" srcOrd="15" destOrd="0" presId="urn:microsoft.com/office/officeart/2005/8/layout/list1"/>
    <dgm:cxn modelId="{832C1326-00E0-4F25-ADA3-65F32853F51F}" type="presParOf" srcId="{0F137E45-FF3F-4639-B86B-170601B651C4}" destId="{68E3ADDB-1024-404D-92A9-6924608F39FE}" srcOrd="16" destOrd="0" presId="urn:microsoft.com/office/officeart/2005/8/layout/list1"/>
    <dgm:cxn modelId="{5EC9F79C-29F9-4274-A614-122FE3B9C9E8}" type="presParOf" srcId="{68E3ADDB-1024-404D-92A9-6924608F39FE}" destId="{35EC0089-65AA-4035-BACE-CE77A1E7626D}" srcOrd="0" destOrd="0" presId="urn:microsoft.com/office/officeart/2005/8/layout/list1"/>
    <dgm:cxn modelId="{347E4763-5090-4892-99EB-3A194DCA46FB}" type="presParOf" srcId="{68E3ADDB-1024-404D-92A9-6924608F39FE}" destId="{A3308470-8798-401C-807D-63544D439B88}" srcOrd="1" destOrd="0" presId="urn:microsoft.com/office/officeart/2005/8/layout/list1"/>
    <dgm:cxn modelId="{7442B8DA-3784-4CC7-B4F9-2419EC777107}" type="presParOf" srcId="{0F137E45-FF3F-4639-B86B-170601B651C4}" destId="{D0AF2AB7-169A-44C5-97DF-B7BEE01E4510}" srcOrd="17" destOrd="0" presId="urn:microsoft.com/office/officeart/2005/8/layout/list1"/>
    <dgm:cxn modelId="{87D937FA-97E8-4232-81B2-5BE8D9D169CD}" type="presParOf" srcId="{0F137E45-FF3F-4639-B86B-170601B651C4}" destId="{2C3A1A5E-7E3F-47A8-AB5F-D9B7C3D54A1E}" srcOrd="18" destOrd="0" presId="urn:microsoft.com/office/officeart/2005/8/layout/list1"/>
    <dgm:cxn modelId="{2BC07EDC-6F88-48CE-A531-D8903F26AE02}" type="presParOf" srcId="{0F137E45-FF3F-4639-B86B-170601B651C4}" destId="{4B128BC6-151A-4B54-8D1E-DF63A26CDBA0}" srcOrd="19" destOrd="0" presId="urn:microsoft.com/office/officeart/2005/8/layout/list1"/>
    <dgm:cxn modelId="{B44C0E71-F58A-47D3-84F1-F2CE03C9FE5B}" type="presParOf" srcId="{0F137E45-FF3F-4639-B86B-170601B651C4}" destId="{C81B49E5-F307-41BB-A33E-9EBE0DB1FE76}" srcOrd="20" destOrd="0" presId="urn:microsoft.com/office/officeart/2005/8/layout/list1"/>
    <dgm:cxn modelId="{C639ACFC-3468-4E0C-8827-1A3149E7FEFD}" type="presParOf" srcId="{C81B49E5-F307-41BB-A33E-9EBE0DB1FE76}" destId="{FB067E10-EFDF-4DB4-97F9-194DDA90A8BF}" srcOrd="0" destOrd="0" presId="urn:microsoft.com/office/officeart/2005/8/layout/list1"/>
    <dgm:cxn modelId="{7511FC98-E108-43AD-BC23-37B819070E61}" type="presParOf" srcId="{C81B49E5-F307-41BB-A33E-9EBE0DB1FE76}" destId="{E4558E5F-A2E3-48FA-AEEA-7D38BF765D05}" srcOrd="1" destOrd="0" presId="urn:microsoft.com/office/officeart/2005/8/layout/list1"/>
    <dgm:cxn modelId="{549D06AD-E22B-4B32-96F3-9EE703A03648}" type="presParOf" srcId="{0F137E45-FF3F-4639-B86B-170601B651C4}" destId="{7C722E57-B1A2-4B93-B237-778C11C2CDF5}" srcOrd="21" destOrd="0" presId="urn:microsoft.com/office/officeart/2005/8/layout/list1"/>
    <dgm:cxn modelId="{96E78439-C4F3-4E3A-9568-3C086934D76D}" type="presParOf" srcId="{0F137E45-FF3F-4639-B86B-170601B651C4}" destId="{61051B1F-3B9E-4E72-B3FD-D0E4E7FE44FE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3E9F52-EC87-496B-A524-420F6D58FCB9}">
      <dsp:nvSpPr>
        <dsp:cNvPr id="0" name=""/>
        <dsp:cNvSpPr/>
      </dsp:nvSpPr>
      <dsp:spPr>
        <a:xfrm>
          <a:off x="0" y="324030"/>
          <a:ext cx="8534400" cy="18254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2364" tIns="395732" rIns="66236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u="sng" kern="1200" smtClean="0">
              <a:latin typeface="Times New Roman" pitchFamily="18" charset="0"/>
              <a:cs typeface="Times New Roman" pitchFamily="18" charset="0"/>
            </a:rPr>
            <a:t>Biết</a:t>
          </a:r>
          <a:r>
            <a:rPr lang="en-US" sz="1800" b="1" kern="120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b="0" kern="1200" smtClean="0">
              <a:latin typeface="Times New Roman" pitchFamily="18" charset="0"/>
              <a:cs typeface="Times New Roman" pitchFamily="18" charset="0"/>
            </a:rPr>
            <a:t>nhu cầu mạng máy tính trong lĩnh vực truyền thông</a:t>
          </a:r>
          <a:endParaRPr lang="en-US" sz="1800" b="1" u="sng" kern="120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u="sng" kern="1200" smtClean="0">
              <a:latin typeface="Times New Roman" pitchFamily="18" charset="0"/>
              <a:cs typeface="Times New Roman" pitchFamily="18" charset="0"/>
            </a:rPr>
            <a:t>Biết</a:t>
          </a:r>
          <a:r>
            <a:rPr lang="en-US" sz="1800" b="0" kern="1200" smtClean="0">
              <a:latin typeface="Times New Roman" pitchFamily="18" charset="0"/>
              <a:cs typeface="Times New Roman" pitchFamily="18" charset="0"/>
            </a:rPr>
            <a:t>  khái niệm mạng máy tính</a:t>
          </a:r>
          <a:endParaRPr lang="en-US" sz="1800" b="1" u="sng" kern="120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u="sng" kern="1200" smtClean="0">
              <a:latin typeface="Times New Roman" pitchFamily="18" charset="0"/>
              <a:cs typeface="Times New Roman" pitchFamily="18" charset="0"/>
            </a:rPr>
            <a:t>Biết</a:t>
          </a:r>
          <a:r>
            <a:rPr lang="en-US" sz="1800" b="1" u="none" kern="120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en-US" sz="1800" b="0" kern="1200" smtClean="0">
              <a:latin typeface="Times New Roman" pitchFamily="18" charset="0"/>
              <a:cs typeface="Times New Roman" pitchFamily="18" charset="0"/>
            </a:rPr>
            <a:t>một số loại mạng máy tính.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u="sng" kern="1200" smtClean="0">
              <a:latin typeface="Times New Roman" pitchFamily="18" charset="0"/>
              <a:cs typeface="Times New Roman" pitchFamily="18" charset="0"/>
            </a:rPr>
            <a:t>Phân biệt được qua hình vẽ </a:t>
          </a:r>
          <a:r>
            <a:rPr lang="en-US" sz="1800" b="0" u="none" kern="1200" smtClean="0">
              <a:latin typeface="Times New Roman" pitchFamily="18" charset="0"/>
              <a:cs typeface="Times New Roman" pitchFamily="18" charset="0"/>
            </a:rPr>
            <a:t> mạng LAN, WAN; mạng có dây, không dây, các thiết bị kết nối; mô hình mạng ngang hàng và mô hình mạng khách chủ.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</dsp:txBody>
      <dsp:txXfrm>
        <a:off x="0" y="324030"/>
        <a:ext cx="8534400" cy="1825425"/>
      </dsp:txXfrm>
    </dsp:sp>
    <dsp:sp modelId="{A6CB37B4-621E-4F26-882E-BF3DC5C69B69}">
      <dsp:nvSpPr>
        <dsp:cNvPr id="0" name=""/>
        <dsp:cNvSpPr/>
      </dsp:nvSpPr>
      <dsp:spPr>
        <a:xfrm>
          <a:off x="426720" y="43590"/>
          <a:ext cx="6858004" cy="56088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Times New Roman" pitchFamily="18" charset="0"/>
              <a:cs typeface="Times New Roman" pitchFamily="18" charset="0"/>
            </a:rPr>
            <a:t>Mục tiêu và chuẩn kiến thức</a:t>
          </a:r>
          <a:endParaRPr lang="en-US" sz="1800" b="1" kern="1200">
            <a:latin typeface="Times New Roman" pitchFamily="18" charset="0"/>
            <a:cs typeface="Times New Roman" pitchFamily="18" charset="0"/>
          </a:endParaRPr>
        </a:p>
      </dsp:txBody>
      <dsp:txXfrm>
        <a:off x="454100" y="70970"/>
        <a:ext cx="6803244" cy="506120"/>
      </dsp:txXfrm>
    </dsp:sp>
    <dsp:sp modelId="{496455DE-B240-4621-A464-1F66751F231F}">
      <dsp:nvSpPr>
        <dsp:cNvPr id="0" name=""/>
        <dsp:cNvSpPr/>
      </dsp:nvSpPr>
      <dsp:spPr>
        <a:xfrm>
          <a:off x="0" y="2532495"/>
          <a:ext cx="8534400" cy="1316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2364" tIns="395732" rIns="66236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>
              <a:latin typeface="Times New Roman" pitchFamily="18" charset="0"/>
              <a:cs typeface="Times New Roman" pitchFamily="18" charset="0"/>
            </a:rPr>
            <a:t>Khái niệm mạng máy tính</a:t>
          </a:r>
          <a:endParaRPr lang="en-US" sz="1800" b="1" kern="120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1" kern="1200" smtClean="0">
              <a:latin typeface="Times New Roman" pitchFamily="18" charset="0"/>
              <a:cs typeface="Times New Roman" pitchFamily="18" charset="0"/>
            </a:rPr>
            <a:t>Phân loại mạng máy tính</a:t>
          </a:r>
          <a:endParaRPr lang="en-US" sz="1800" b="1" kern="120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kern="1200" smtClean="0">
              <a:latin typeface="Times New Roman" pitchFamily="18" charset="0"/>
              <a:cs typeface="Times New Roman" pitchFamily="18" charset="0"/>
            </a:rPr>
            <a:t>Điểm khác biệt giữa mạng ngang hàng và mạng khách chủ</a:t>
          </a:r>
          <a:endParaRPr lang="en-US" sz="1800" b="0" kern="1200">
            <a:latin typeface="Times New Roman" pitchFamily="18" charset="0"/>
            <a:cs typeface="Times New Roman" pitchFamily="18" charset="0"/>
          </a:endParaRPr>
        </a:p>
      </dsp:txBody>
      <dsp:txXfrm>
        <a:off x="0" y="2532495"/>
        <a:ext cx="8534400" cy="1316700"/>
      </dsp:txXfrm>
    </dsp:sp>
    <dsp:sp modelId="{5E681416-05D1-4C52-8419-D53045D4F017}">
      <dsp:nvSpPr>
        <dsp:cNvPr id="0" name=""/>
        <dsp:cNvSpPr/>
      </dsp:nvSpPr>
      <dsp:spPr>
        <a:xfrm>
          <a:off x="426720" y="2252055"/>
          <a:ext cx="6736073" cy="56088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Times New Roman" pitchFamily="18" charset="0"/>
              <a:cs typeface="Times New Roman" pitchFamily="18" charset="0"/>
            </a:rPr>
            <a:t>Điểm trọng tâm, </a:t>
          </a:r>
          <a:r>
            <a:rPr lang="vi-VN" sz="1800" b="1" kern="1200" smtClean="0">
              <a:latin typeface="Times New Roman" pitchFamily="18" charset="0"/>
              <a:cs typeface="Times New Roman" pitchFamily="18" charset="0"/>
            </a:rPr>
            <a:t>đ</a:t>
          </a:r>
          <a:r>
            <a:rPr lang="en-US" sz="1800" b="1" kern="1200" smtClean="0">
              <a:latin typeface="Times New Roman" pitchFamily="18" charset="0"/>
              <a:cs typeface="Times New Roman" pitchFamily="18" charset="0"/>
            </a:rPr>
            <a:t>iểm khó</a:t>
          </a:r>
          <a:endParaRPr lang="en-US" sz="1800" b="1" kern="1200">
            <a:latin typeface="Times New Roman" pitchFamily="18" charset="0"/>
            <a:cs typeface="Times New Roman" pitchFamily="18" charset="0"/>
          </a:endParaRPr>
        </a:p>
      </dsp:txBody>
      <dsp:txXfrm>
        <a:off x="454100" y="2279435"/>
        <a:ext cx="6681313" cy="506120"/>
      </dsp:txXfrm>
    </dsp:sp>
    <dsp:sp modelId="{C19592AB-E5B9-4555-94A5-FB13F52596FC}">
      <dsp:nvSpPr>
        <dsp:cNvPr id="0" name=""/>
        <dsp:cNvSpPr/>
      </dsp:nvSpPr>
      <dsp:spPr>
        <a:xfrm>
          <a:off x="0" y="4232235"/>
          <a:ext cx="8534400" cy="1286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62364" tIns="395732" rIns="662364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latin typeface="Times New Roman" pitchFamily="18" charset="0"/>
              <a:cs typeface="Times New Roman" pitchFamily="18" charset="0"/>
            </a:rPr>
            <a:t>Khả năng biết về việc nối mạng trong các phòng máy tính trường, tiệm internet.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latin typeface="Times New Roman" pitchFamily="18" charset="0"/>
              <a:cs typeface="Times New Roman" pitchFamily="18" charset="0"/>
            </a:rPr>
            <a:t>Khả năng sử dụng mạng internet ở nhà, ở trường.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</dsp:txBody>
      <dsp:txXfrm>
        <a:off x="0" y="4232235"/>
        <a:ext cx="8534400" cy="1286775"/>
      </dsp:txXfrm>
    </dsp:sp>
    <dsp:sp modelId="{9EA7D683-9063-4E86-AC82-0E07A6575DBC}">
      <dsp:nvSpPr>
        <dsp:cNvPr id="0" name=""/>
        <dsp:cNvSpPr/>
      </dsp:nvSpPr>
      <dsp:spPr>
        <a:xfrm>
          <a:off x="426720" y="3951795"/>
          <a:ext cx="6837633" cy="56088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5806" tIns="0" rIns="225806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latin typeface="Times New Roman" pitchFamily="18" charset="0"/>
              <a:cs typeface="Times New Roman" pitchFamily="18" charset="0"/>
            </a:rPr>
            <a:t>Kiến thức đã biết về chủ đề, nội dung học</a:t>
          </a:r>
          <a:endParaRPr lang="en-US" sz="1800" b="1" kern="1200">
            <a:latin typeface="Times New Roman" pitchFamily="18" charset="0"/>
            <a:cs typeface="Times New Roman" pitchFamily="18" charset="0"/>
          </a:endParaRPr>
        </a:p>
      </dsp:txBody>
      <dsp:txXfrm>
        <a:off x="454100" y="3979175"/>
        <a:ext cx="6782873" cy="506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DD7C8F-D9EF-40DF-A85D-1C787ED8C0DA}">
      <dsp:nvSpPr>
        <dsp:cNvPr id="0" name=""/>
        <dsp:cNvSpPr/>
      </dsp:nvSpPr>
      <dsp:spPr>
        <a:xfrm>
          <a:off x="0" y="262876"/>
          <a:ext cx="7924800" cy="37800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DD7EC2-FC40-441D-8A61-F1664C5AFA3A}">
      <dsp:nvSpPr>
        <dsp:cNvPr id="0" name=""/>
        <dsp:cNvSpPr/>
      </dsp:nvSpPr>
      <dsp:spPr>
        <a:xfrm>
          <a:off x="377279" y="52049"/>
          <a:ext cx="7545578" cy="442800"/>
        </a:xfrm>
        <a:prstGeom prst="roundRect">
          <a:avLst/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Times New Roman" pitchFamily="18" charset="0"/>
              <a:cs typeface="Times New Roman" pitchFamily="18" charset="0"/>
            </a:rPr>
            <a:t>Bài trình bày Multimedia (MS. PP 2007) + một số kĩ thuật nâng cao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</dsp:txBody>
      <dsp:txXfrm>
        <a:off x="398895" y="73665"/>
        <a:ext cx="7502346" cy="399568"/>
      </dsp:txXfrm>
    </dsp:sp>
    <dsp:sp modelId="{634BB25D-0510-4C24-8A3F-9F25B8B8411A}">
      <dsp:nvSpPr>
        <dsp:cNvPr id="0" name=""/>
        <dsp:cNvSpPr/>
      </dsp:nvSpPr>
      <dsp:spPr>
        <a:xfrm>
          <a:off x="0" y="953849"/>
          <a:ext cx="7924800" cy="685125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312420" rIns="61505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latin typeface="Times New Roman" pitchFamily="18" charset="0"/>
              <a:cs typeface="Times New Roman" pitchFamily="18" charset="0"/>
            </a:rPr>
            <a:t>Thiết kế hình ảnh:  Vẽ các mô hình mạng.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</dsp:txBody>
      <dsp:txXfrm>
        <a:off x="0" y="953849"/>
        <a:ext cx="7924800" cy="685125"/>
      </dsp:txXfrm>
    </dsp:sp>
    <dsp:sp modelId="{4DA78B1A-95E0-4935-A05D-FE92F30968BA}">
      <dsp:nvSpPr>
        <dsp:cNvPr id="0" name=""/>
        <dsp:cNvSpPr/>
      </dsp:nvSpPr>
      <dsp:spPr>
        <a:xfrm>
          <a:off x="304800" y="762002"/>
          <a:ext cx="7545578" cy="442800"/>
        </a:xfrm>
        <a:prstGeom prst="roundRect">
          <a:avLst/>
        </a:prstGeom>
        <a:solidFill>
          <a:schemeClr val="accent4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Times New Roman" pitchFamily="18" charset="0"/>
              <a:cs typeface="Times New Roman" pitchFamily="18" charset="0"/>
            </a:rPr>
            <a:t>Phần mềm Microsoft  Visio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</dsp:txBody>
      <dsp:txXfrm>
        <a:off x="326416" y="783618"/>
        <a:ext cx="7502346" cy="399568"/>
      </dsp:txXfrm>
    </dsp:sp>
    <dsp:sp modelId="{2C33BC21-AFA9-4D6C-B67C-E66637B93DA6}">
      <dsp:nvSpPr>
        <dsp:cNvPr id="0" name=""/>
        <dsp:cNvSpPr/>
      </dsp:nvSpPr>
      <dsp:spPr>
        <a:xfrm>
          <a:off x="0" y="1905375"/>
          <a:ext cx="7924800" cy="685125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312420" rIns="61505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latin typeface="Times New Roman" pitchFamily="18" charset="0"/>
              <a:cs typeface="Times New Roman" pitchFamily="18" charset="0"/>
            </a:rPr>
            <a:t>Làm phim từ hình ảnh minh họa cho cách phân loại mạng máy tính.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</dsp:txBody>
      <dsp:txXfrm>
        <a:off x="0" y="1905375"/>
        <a:ext cx="7924800" cy="685125"/>
      </dsp:txXfrm>
    </dsp:sp>
    <dsp:sp modelId="{5B9F1568-35E7-4198-84D5-35CBB585E8F9}">
      <dsp:nvSpPr>
        <dsp:cNvPr id="0" name=""/>
        <dsp:cNvSpPr/>
      </dsp:nvSpPr>
      <dsp:spPr>
        <a:xfrm>
          <a:off x="379221" y="1750687"/>
          <a:ext cx="7545578" cy="442800"/>
        </a:xfrm>
        <a:prstGeom prst="roundRect">
          <a:avLst/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latin typeface="Times New Roman" pitchFamily="18" charset="0"/>
              <a:cs typeface="Times New Roman" pitchFamily="18" charset="0"/>
            </a:rPr>
            <a:t>Phần mềm ProShow Producer</a:t>
          </a:r>
          <a:endParaRPr lang="en-US" sz="1800" kern="1200">
            <a:latin typeface="Times New Roman" pitchFamily="18" charset="0"/>
            <a:cs typeface="Times New Roman" pitchFamily="18" charset="0"/>
          </a:endParaRPr>
        </a:p>
      </dsp:txBody>
      <dsp:txXfrm>
        <a:off x="400837" y="1772303"/>
        <a:ext cx="7502346" cy="399568"/>
      </dsp:txXfrm>
    </dsp:sp>
    <dsp:sp modelId="{FB71D738-97F2-4ED9-A208-3FEE355D5400}">
      <dsp:nvSpPr>
        <dsp:cNvPr id="0" name=""/>
        <dsp:cNvSpPr/>
      </dsp:nvSpPr>
      <dsp:spPr>
        <a:xfrm>
          <a:off x="0" y="2928900"/>
          <a:ext cx="7924800" cy="378000"/>
        </a:xfrm>
        <a:prstGeom prst="rect">
          <a:avLst/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958A19-F31A-4B73-9597-BDC245AD99BA}">
      <dsp:nvSpPr>
        <dsp:cNvPr id="0" name=""/>
        <dsp:cNvSpPr/>
      </dsp:nvSpPr>
      <dsp:spPr>
        <a:xfrm>
          <a:off x="379221" y="2738438"/>
          <a:ext cx="7545578" cy="442800"/>
        </a:xfrm>
        <a:prstGeom prst="roundRect">
          <a:avLst/>
        </a:prstGeom>
        <a:solidFill>
          <a:srgbClr val="FF33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Phần mềm Lecter Maker  2.0 để  hỗ trợ cho bài giảng</a:t>
          </a:r>
          <a:endParaRPr lang="en-US" sz="18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0837" y="2760054"/>
        <a:ext cx="7502346" cy="399568"/>
      </dsp:txXfrm>
    </dsp:sp>
    <dsp:sp modelId="{2C3A1A5E-7E3F-47A8-AB5F-D9B7C3D54A1E}">
      <dsp:nvSpPr>
        <dsp:cNvPr id="0" name=""/>
        <dsp:cNvSpPr/>
      </dsp:nvSpPr>
      <dsp:spPr>
        <a:xfrm>
          <a:off x="0" y="3613869"/>
          <a:ext cx="7924800" cy="685125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312420" rIns="61505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Biên tập phim cho lợi ích của mạng máy tính</a:t>
          </a:r>
          <a:endParaRPr lang="en-US" sz="18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613869"/>
        <a:ext cx="7924800" cy="685125"/>
      </dsp:txXfrm>
    </dsp:sp>
    <dsp:sp modelId="{A3308470-8798-401C-807D-63544D439B88}">
      <dsp:nvSpPr>
        <dsp:cNvPr id="0" name=""/>
        <dsp:cNvSpPr/>
      </dsp:nvSpPr>
      <dsp:spPr>
        <a:xfrm>
          <a:off x="383857" y="3387900"/>
          <a:ext cx="7535268" cy="44280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Phần mềm Movie Maker </a:t>
          </a:r>
          <a:endParaRPr lang="en-US" sz="1800" kern="120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05473" y="3409516"/>
        <a:ext cx="7492036" cy="399568"/>
      </dsp:txXfrm>
    </dsp:sp>
    <dsp:sp modelId="{61051B1F-3B9E-4E72-B3FD-D0E4E7FE44FE}">
      <dsp:nvSpPr>
        <dsp:cNvPr id="0" name=""/>
        <dsp:cNvSpPr/>
      </dsp:nvSpPr>
      <dsp:spPr>
        <a:xfrm>
          <a:off x="0" y="4648875"/>
          <a:ext cx="7924800" cy="685125"/>
        </a:xfrm>
        <a:prstGeom prst="rect">
          <a:avLst/>
        </a:prstGeom>
        <a:solidFill>
          <a:schemeClr val="bg2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15053" tIns="312420" rIns="615053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Soạn thảo bài tập trắc nghiệm củng cố.</a:t>
          </a:r>
          <a:endParaRPr lang="en-US" sz="18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4648875"/>
        <a:ext cx="7924800" cy="685125"/>
      </dsp:txXfrm>
    </dsp:sp>
    <dsp:sp modelId="{E4558E5F-A2E3-48FA-AEEA-7D38BF765D05}">
      <dsp:nvSpPr>
        <dsp:cNvPr id="0" name=""/>
        <dsp:cNvSpPr/>
      </dsp:nvSpPr>
      <dsp:spPr>
        <a:xfrm>
          <a:off x="377279" y="4375425"/>
          <a:ext cx="7545578" cy="442800"/>
        </a:xfrm>
        <a:prstGeom prst="roundRect">
          <a:avLst/>
        </a:prstGeom>
        <a:solidFill>
          <a:schemeClr val="accent6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9677" tIns="0" rIns="209677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Phần mềm Violet</a:t>
          </a:r>
          <a:endParaRPr lang="en-US" sz="1800" kern="120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98895" y="4397041"/>
        <a:ext cx="7502346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2C76D-10C5-49E5-BE0D-3CA38EF1728C}" type="datetimeFigureOut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94A24F-D288-4EAE-B141-07B69FD988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5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94A24F-D288-4EAE-B141-07B69FD988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F53B-A847-4286-9919-8C8E5C76D0BB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1DBF6-7004-4347-91CC-87535E6AC8B9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C9B37-0C81-48F9-9B73-4BA71727C4A5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D73A-24A1-40F5-B50C-7F7341EF9921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5CEC-FA56-43F3-B377-6D662ABA0011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27D3D-55A0-4FF9-9DE4-86B12EDD4970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34B5E-DAC2-46D1-A564-533EFB50E943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AF35A-9F35-4518-9845-0AB8E2279CD3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Slide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Slide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007B7-9A1D-4926-8606-BAB5DDFF2271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E62F7-68BD-4240-A24B-06A0CAEC416D}" type="datetime1">
              <a:rPr lang="en-US" smtClean="0"/>
              <a:pPr/>
              <a:t>10/26/2011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FCEB1-234B-49DD-99A3-E64D34773F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hyperlink" Target="../../%5bHSBD%5d%5bThanhThao%5d%5bTin4%5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Print/Phieu_bai_tap.pdf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hyperlink" Target="../Print/Dapan_Mau.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../Media/Untitled.MSWMM" TargetMode="External"/><Relationship Id="rId3" Type="http://schemas.openxmlformats.org/officeDocument/2006/relationships/diagramLayout" Target="../diagrams/layout2.xml"/><Relationship Id="rId7" Type="http://schemas.openxmlformats.org/officeDocument/2006/relationships/hyperlink" Target="../Media/PhongGV.vsd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openxmlformats.org/officeDocument/2006/relationships/hyperlink" Target="../Media/Tai%20lieu%20tap%20huan%20LectureMaker.lme" TargetMode="External"/><Relationship Id="rId5" Type="http://schemas.openxmlformats.org/officeDocument/2006/relationships/diagramColors" Target="../diagrams/colors2.xml"/><Relationship Id="rId10" Type="http://schemas.openxmlformats.org/officeDocument/2006/relationships/hyperlink" Target="../Media/DiaLy.psh" TargetMode="External"/><Relationship Id="rId4" Type="http://schemas.openxmlformats.org/officeDocument/2006/relationships/diagramQuickStyle" Target="../diagrams/quickStyle2.xml"/><Relationship Id="rId9" Type="http://schemas.openxmlformats.org/officeDocument/2006/relationships/hyperlink" Target="CungCo(tiet1)/TracNghiem(tiet%201)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 rot="19922631">
            <a:off x="811313" y="4016628"/>
            <a:ext cx="4332438" cy="193899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smtClean="0">
                <a:ln w="12700">
                  <a:solidFill>
                    <a:srgbClr val="FFFF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Giới thiệu</a:t>
            </a:r>
          </a:p>
          <a:p>
            <a:pPr algn="ctr"/>
            <a:r>
              <a:rPr lang="en-US" sz="6000" b="1" smtClean="0">
                <a:ln w="12700">
                  <a:solidFill>
                    <a:srgbClr val="FFFF00"/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giáo án</a:t>
            </a:r>
            <a:endParaRPr lang="en-US" sz="6000" b="1">
              <a:ln w="12700">
                <a:solidFill>
                  <a:srgbClr val="FFFF00"/>
                </a:solidFill>
              </a:ln>
              <a:solidFill>
                <a:schemeClr val="accent2">
                  <a:lumMod val="75000"/>
                </a:schemeClr>
              </a:solidFill>
              <a:effectLst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9797026">
            <a:off x="4942684" y="2780704"/>
            <a:ext cx="45085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SVTH: 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Nguyễn Thị Thanh Thảo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Lớp: 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Tin 4 </a:t>
            </a:r>
            <a:r>
              <a:rPr lang="en-US" sz="2400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 Khoa 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CNTT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MSSV: </a:t>
            </a:r>
            <a:r>
              <a:rPr lang="en-US" sz="2400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33103052</a:t>
            </a:r>
            <a:endParaRPr lang="en-US" sz="2400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4352600" y="3973928"/>
            <a:ext cx="3500312" cy="67938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00312" y="0"/>
                </a:moveTo>
                <a:lnTo>
                  <a:pt x="3500312" y="550132"/>
                </a:lnTo>
                <a:lnTo>
                  <a:pt x="0" y="550132"/>
                </a:lnTo>
                <a:lnTo>
                  <a:pt x="0" y="679389"/>
                </a:lnTo>
              </a:path>
            </a:pathLst>
          </a:custGeom>
          <a:noFill/>
        </p:spPr>
        <p:style>
          <a:lnRef idx="2">
            <a:schemeClr val="accent6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4497376" y="2655626"/>
            <a:ext cx="3355535" cy="43230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03044"/>
                </a:lnTo>
                <a:lnTo>
                  <a:pt x="3355535" y="303044"/>
                </a:lnTo>
                <a:lnTo>
                  <a:pt x="3355535" y="432301"/>
                </a:lnTo>
              </a:path>
            </a:pathLst>
          </a:custGeom>
          <a:noFill/>
        </p:spPr>
        <p:style>
          <a:lnRef idx="2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4497376" y="2655626"/>
            <a:ext cx="1227264" cy="43805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08794"/>
                </a:lnTo>
                <a:lnTo>
                  <a:pt x="1227264" y="308794"/>
                </a:lnTo>
                <a:lnTo>
                  <a:pt x="1227264" y="438051"/>
                </a:lnTo>
              </a:path>
            </a:pathLst>
          </a:custGeom>
          <a:noFill/>
        </p:spPr>
        <p:style>
          <a:lnRef idx="2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3497012" y="2655626"/>
            <a:ext cx="1000364" cy="42424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000364" y="0"/>
                </a:moveTo>
                <a:lnTo>
                  <a:pt x="1000364" y="294991"/>
                </a:lnTo>
                <a:lnTo>
                  <a:pt x="0" y="294991"/>
                </a:lnTo>
                <a:lnTo>
                  <a:pt x="0" y="424247"/>
                </a:lnTo>
              </a:path>
            </a:pathLst>
          </a:custGeom>
          <a:noFill/>
        </p:spPr>
        <p:style>
          <a:lnRef idx="2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1207328" y="2655626"/>
            <a:ext cx="3290048" cy="42424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290048" y="0"/>
                </a:moveTo>
                <a:lnTo>
                  <a:pt x="3290048" y="294991"/>
                </a:lnTo>
                <a:lnTo>
                  <a:pt x="0" y="294991"/>
                </a:lnTo>
                <a:lnTo>
                  <a:pt x="0" y="424247"/>
                </a:lnTo>
              </a:path>
            </a:pathLst>
          </a:custGeom>
          <a:noFill/>
        </p:spPr>
        <p:style>
          <a:lnRef idx="2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Rounded Rectangle 13"/>
          <p:cNvSpPr/>
          <p:nvPr/>
        </p:nvSpPr>
        <p:spPr>
          <a:xfrm>
            <a:off x="2643419" y="1769627"/>
            <a:ext cx="3707914" cy="885999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Freeform 15"/>
          <p:cNvSpPr/>
          <p:nvPr/>
        </p:nvSpPr>
        <p:spPr>
          <a:xfrm>
            <a:off x="2798450" y="1916906"/>
            <a:ext cx="3707914" cy="885999"/>
          </a:xfrm>
          <a:custGeom>
            <a:avLst/>
            <a:gdLst>
              <a:gd name="connsiteX0" fmla="*/ 0 w 3707914"/>
              <a:gd name="connsiteY0" fmla="*/ 88600 h 885999"/>
              <a:gd name="connsiteX1" fmla="*/ 88600 w 3707914"/>
              <a:gd name="connsiteY1" fmla="*/ 0 h 885999"/>
              <a:gd name="connsiteX2" fmla="*/ 3619314 w 3707914"/>
              <a:gd name="connsiteY2" fmla="*/ 0 h 885999"/>
              <a:gd name="connsiteX3" fmla="*/ 3707914 w 3707914"/>
              <a:gd name="connsiteY3" fmla="*/ 88600 h 885999"/>
              <a:gd name="connsiteX4" fmla="*/ 3707914 w 3707914"/>
              <a:gd name="connsiteY4" fmla="*/ 797399 h 885999"/>
              <a:gd name="connsiteX5" fmla="*/ 3619314 w 3707914"/>
              <a:gd name="connsiteY5" fmla="*/ 885999 h 885999"/>
              <a:gd name="connsiteX6" fmla="*/ 88600 w 3707914"/>
              <a:gd name="connsiteY6" fmla="*/ 885999 h 885999"/>
              <a:gd name="connsiteX7" fmla="*/ 0 w 3707914"/>
              <a:gd name="connsiteY7" fmla="*/ 797399 h 885999"/>
              <a:gd name="connsiteX8" fmla="*/ 0 w 3707914"/>
              <a:gd name="connsiteY8" fmla="*/ 88600 h 88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07914" h="885999">
                <a:moveTo>
                  <a:pt x="0" y="88600"/>
                </a:moveTo>
                <a:cubicBezTo>
                  <a:pt x="0" y="39668"/>
                  <a:pt x="39668" y="0"/>
                  <a:pt x="88600" y="0"/>
                </a:cubicBezTo>
                <a:lnTo>
                  <a:pt x="3619314" y="0"/>
                </a:lnTo>
                <a:cubicBezTo>
                  <a:pt x="3668246" y="0"/>
                  <a:pt x="3707914" y="39668"/>
                  <a:pt x="3707914" y="88600"/>
                </a:cubicBezTo>
                <a:lnTo>
                  <a:pt x="3707914" y="797399"/>
                </a:lnTo>
                <a:cubicBezTo>
                  <a:pt x="3707914" y="846331"/>
                  <a:pt x="3668246" y="885999"/>
                  <a:pt x="3619314" y="885999"/>
                </a:cubicBezTo>
                <a:lnTo>
                  <a:pt x="88600" y="885999"/>
                </a:lnTo>
                <a:cubicBezTo>
                  <a:pt x="39668" y="885999"/>
                  <a:pt x="0" y="846331"/>
                  <a:pt x="0" y="797399"/>
                </a:cubicBezTo>
                <a:lnTo>
                  <a:pt x="0" y="88600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2630" tIns="132630" rIns="132630" bIns="132630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800" kern="1200" smtClean="0">
                <a:latin typeface="Times New Roman" pitchFamily="18" charset="0"/>
                <a:cs typeface="Times New Roman" pitchFamily="18" charset="0"/>
              </a:rPr>
              <a:t>Chương trình Tin học 10</a:t>
            </a:r>
            <a:endParaRPr lang="en-US" sz="2800" kern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26918" y="3079874"/>
            <a:ext cx="1960821" cy="941631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8" name="Freeform 17"/>
          <p:cNvSpPr/>
          <p:nvPr/>
        </p:nvSpPr>
        <p:spPr>
          <a:xfrm>
            <a:off x="381947" y="3227153"/>
            <a:ext cx="1960821" cy="941631"/>
          </a:xfrm>
          <a:custGeom>
            <a:avLst/>
            <a:gdLst>
              <a:gd name="connsiteX0" fmla="*/ 0 w 1960821"/>
              <a:gd name="connsiteY0" fmla="*/ 94163 h 941631"/>
              <a:gd name="connsiteX1" fmla="*/ 94163 w 1960821"/>
              <a:gd name="connsiteY1" fmla="*/ 0 h 941631"/>
              <a:gd name="connsiteX2" fmla="*/ 1866658 w 1960821"/>
              <a:gd name="connsiteY2" fmla="*/ 0 h 941631"/>
              <a:gd name="connsiteX3" fmla="*/ 1960821 w 1960821"/>
              <a:gd name="connsiteY3" fmla="*/ 94163 h 941631"/>
              <a:gd name="connsiteX4" fmla="*/ 1960821 w 1960821"/>
              <a:gd name="connsiteY4" fmla="*/ 847468 h 941631"/>
              <a:gd name="connsiteX5" fmla="*/ 1866658 w 1960821"/>
              <a:gd name="connsiteY5" fmla="*/ 941631 h 941631"/>
              <a:gd name="connsiteX6" fmla="*/ 94163 w 1960821"/>
              <a:gd name="connsiteY6" fmla="*/ 941631 h 941631"/>
              <a:gd name="connsiteX7" fmla="*/ 0 w 1960821"/>
              <a:gd name="connsiteY7" fmla="*/ 847468 h 941631"/>
              <a:gd name="connsiteX8" fmla="*/ 0 w 1960821"/>
              <a:gd name="connsiteY8" fmla="*/ 94163 h 941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60821" h="941631">
                <a:moveTo>
                  <a:pt x="0" y="94163"/>
                </a:moveTo>
                <a:cubicBezTo>
                  <a:pt x="0" y="42158"/>
                  <a:pt x="42158" y="0"/>
                  <a:pt x="94163" y="0"/>
                </a:cubicBezTo>
                <a:lnTo>
                  <a:pt x="1866658" y="0"/>
                </a:lnTo>
                <a:cubicBezTo>
                  <a:pt x="1918663" y="0"/>
                  <a:pt x="1960821" y="42158"/>
                  <a:pt x="1960821" y="94163"/>
                </a:cubicBezTo>
                <a:lnTo>
                  <a:pt x="1960821" y="847468"/>
                </a:lnTo>
                <a:cubicBezTo>
                  <a:pt x="1960821" y="899473"/>
                  <a:pt x="1918663" y="941631"/>
                  <a:pt x="1866658" y="941631"/>
                </a:cubicBezTo>
                <a:lnTo>
                  <a:pt x="94163" y="941631"/>
                </a:lnTo>
                <a:cubicBezTo>
                  <a:pt x="42158" y="941631"/>
                  <a:pt x="0" y="899473"/>
                  <a:pt x="0" y="847468"/>
                </a:cubicBezTo>
                <a:lnTo>
                  <a:pt x="0" y="94163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159" tIns="96159" rIns="96159" bIns="96159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smtClean="0">
                <a:latin typeface="Times New Roman" pitchFamily="18" charset="0"/>
                <a:cs typeface="Times New Roman" pitchFamily="18" charset="0"/>
              </a:rPr>
              <a:t>Chương 1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smtClean="0">
                <a:latin typeface="Times New Roman" pitchFamily="18" charset="0"/>
                <a:cs typeface="Times New Roman" pitchFamily="18" charset="0"/>
              </a:rPr>
              <a:t>Một số khái niệm cơ bản về tin học</a:t>
            </a:r>
            <a:endParaRPr lang="en-US" sz="1800" b="1" kern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2439421" y="3079874"/>
            <a:ext cx="2115180" cy="885999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Freeform 19"/>
          <p:cNvSpPr/>
          <p:nvPr/>
        </p:nvSpPr>
        <p:spPr>
          <a:xfrm>
            <a:off x="2594452" y="3227153"/>
            <a:ext cx="2115180" cy="885999"/>
          </a:xfrm>
          <a:custGeom>
            <a:avLst/>
            <a:gdLst>
              <a:gd name="connsiteX0" fmla="*/ 0 w 2115180"/>
              <a:gd name="connsiteY0" fmla="*/ 88600 h 885999"/>
              <a:gd name="connsiteX1" fmla="*/ 88600 w 2115180"/>
              <a:gd name="connsiteY1" fmla="*/ 0 h 885999"/>
              <a:gd name="connsiteX2" fmla="*/ 2026580 w 2115180"/>
              <a:gd name="connsiteY2" fmla="*/ 0 h 885999"/>
              <a:gd name="connsiteX3" fmla="*/ 2115180 w 2115180"/>
              <a:gd name="connsiteY3" fmla="*/ 88600 h 885999"/>
              <a:gd name="connsiteX4" fmla="*/ 2115180 w 2115180"/>
              <a:gd name="connsiteY4" fmla="*/ 797399 h 885999"/>
              <a:gd name="connsiteX5" fmla="*/ 2026580 w 2115180"/>
              <a:gd name="connsiteY5" fmla="*/ 885999 h 885999"/>
              <a:gd name="connsiteX6" fmla="*/ 88600 w 2115180"/>
              <a:gd name="connsiteY6" fmla="*/ 885999 h 885999"/>
              <a:gd name="connsiteX7" fmla="*/ 0 w 2115180"/>
              <a:gd name="connsiteY7" fmla="*/ 797399 h 885999"/>
              <a:gd name="connsiteX8" fmla="*/ 0 w 2115180"/>
              <a:gd name="connsiteY8" fmla="*/ 88600 h 88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15180" h="885999">
                <a:moveTo>
                  <a:pt x="0" y="88600"/>
                </a:moveTo>
                <a:cubicBezTo>
                  <a:pt x="0" y="39668"/>
                  <a:pt x="39668" y="0"/>
                  <a:pt x="88600" y="0"/>
                </a:cubicBezTo>
                <a:lnTo>
                  <a:pt x="2026580" y="0"/>
                </a:lnTo>
                <a:cubicBezTo>
                  <a:pt x="2075512" y="0"/>
                  <a:pt x="2115180" y="39668"/>
                  <a:pt x="2115180" y="88600"/>
                </a:cubicBezTo>
                <a:lnTo>
                  <a:pt x="2115180" y="797399"/>
                </a:lnTo>
                <a:cubicBezTo>
                  <a:pt x="2115180" y="846331"/>
                  <a:pt x="2075512" y="885999"/>
                  <a:pt x="2026580" y="885999"/>
                </a:cubicBezTo>
                <a:lnTo>
                  <a:pt x="88600" y="885999"/>
                </a:lnTo>
                <a:cubicBezTo>
                  <a:pt x="39668" y="885999"/>
                  <a:pt x="0" y="846331"/>
                  <a:pt x="0" y="797399"/>
                </a:cubicBezTo>
                <a:lnTo>
                  <a:pt x="0" y="88600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4530" tIns="94530" rIns="94530" bIns="945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smtClean="0">
                <a:latin typeface="Times New Roman" pitchFamily="18" charset="0"/>
                <a:cs typeface="Times New Roman" pitchFamily="18" charset="0"/>
              </a:rPr>
              <a:t>Chương 2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smtClean="0">
                <a:latin typeface="Times New Roman" pitchFamily="18" charset="0"/>
                <a:cs typeface="Times New Roman" pitchFamily="18" charset="0"/>
              </a:rPr>
              <a:t>Hệ điều hành</a:t>
            </a:r>
            <a:endParaRPr lang="en-US" sz="1800" b="1" kern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828693" y="3093678"/>
            <a:ext cx="1791895" cy="885999"/>
          </a:xfrm>
          <a:prstGeom prst="roundRect">
            <a:avLst>
              <a:gd name="adj" fmla="val 10000"/>
            </a:avLst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2" name="Freeform 21"/>
          <p:cNvSpPr/>
          <p:nvPr/>
        </p:nvSpPr>
        <p:spPr>
          <a:xfrm>
            <a:off x="4983724" y="3240957"/>
            <a:ext cx="1791895" cy="885999"/>
          </a:xfrm>
          <a:custGeom>
            <a:avLst/>
            <a:gdLst>
              <a:gd name="connsiteX0" fmla="*/ 0 w 1791895"/>
              <a:gd name="connsiteY0" fmla="*/ 88600 h 885999"/>
              <a:gd name="connsiteX1" fmla="*/ 88600 w 1791895"/>
              <a:gd name="connsiteY1" fmla="*/ 0 h 885999"/>
              <a:gd name="connsiteX2" fmla="*/ 1703295 w 1791895"/>
              <a:gd name="connsiteY2" fmla="*/ 0 h 885999"/>
              <a:gd name="connsiteX3" fmla="*/ 1791895 w 1791895"/>
              <a:gd name="connsiteY3" fmla="*/ 88600 h 885999"/>
              <a:gd name="connsiteX4" fmla="*/ 1791895 w 1791895"/>
              <a:gd name="connsiteY4" fmla="*/ 797399 h 885999"/>
              <a:gd name="connsiteX5" fmla="*/ 1703295 w 1791895"/>
              <a:gd name="connsiteY5" fmla="*/ 885999 h 885999"/>
              <a:gd name="connsiteX6" fmla="*/ 88600 w 1791895"/>
              <a:gd name="connsiteY6" fmla="*/ 885999 h 885999"/>
              <a:gd name="connsiteX7" fmla="*/ 0 w 1791895"/>
              <a:gd name="connsiteY7" fmla="*/ 797399 h 885999"/>
              <a:gd name="connsiteX8" fmla="*/ 0 w 1791895"/>
              <a:gd name="connsiteY8" fmla="*/ 88600 h 88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91895" h="885999">
                <a:moveTo>
                  <a:pt x="0" y="88600"/>
                </a:moveTo>
                <a:cubicBezTo>
                  <a:pt x="0" y="39668"/>
                  <a:pt x="39668" y="0"/>
                  <a:pt x="88600" y="0"/>
                </a:cubicBezTo>
                <a:lnTo>
                  <a:pt x="1703295" y="0"/>
                </a:lnTo>
                <a:cubicBezTo>
                  <a:pt x="1752227" y="0"/>
                  <a:pt x="1791895" y="39668"/>
                  <a:pt x="1791895" y="88600"/>
                </a:cubicBezTo>
                <a:lnTo>
                  <a:pt x="1791895" y="797399"/>
                </a:lnTo>
                <a:cubicBezTo>
                  <a:pt x="1791895" y="846331"/>
                  <a:pt x="1752227" y="885999"/>
                  <a:pt x="1703295" y="885999"/>
                </a:cubicBezTo>
                <a:lnTo>
                  <a:pt x="88600" y="885999"/>
                </a:lnTo>
                <a:cubicBezTo>
                  <a:pt x="39668" y="885999"/>
                  <a:pt x="0" y="846331"/>
                  <a:pt x="0" y="797399"/>
                </a:cubicBezTo>
                <a:lnTo>
                  <a:pt x="0" y="88600"/>
                </a:lnTo>
                <a:close/>
              </a:path>
            </a:pathLst>
          </a:custGeom>
        </p:spPr>
        <p:style>
          <a:lnRef idx="2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4530" tIns="94530" rIns="94530" bIns="945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smtClean="0">
                <a:latin typeface="Times New Roman" pitchFamily="18" charset="0"/>
                <a:cs typeface="Times New Roman" pitchFamily="18" charset="0"/>
              </a:rPr>
              <a:t>Chương 3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1800" b="1" kern="1200" smtClean="0">
                <a:latin typeface="Times New Roman" pitchFamily="18" charset="0"/>
                <a:cs typeface="Times New Roman" pitchFamily="18" charset="0"/>
              </a:rPr>
              <a:t>Soạn thảo văn bản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6986740" y="3087928"/>
            <a:ext cx="1732345" cy="885999"/>
          </a:xfrm>
          <a:prstGeom prst="roundRect">
            <a:avLst>
              <a:gd name="adj" fmla="val 10000"/>
            </a:avLst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3">
            <a:scrgbClr r="0" g="0" b="0"/>
          </a:lnRef>
          <a:fillRef idx="1">
            <a:scrgbClr r="0" g="0" b="0"/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4" name="Freeform 23"/>
          <p:cNvSpPr/>
          <p:nvPr/>
        </p:nvSpPr>
        <p:spPr>
          <a:xfrm>
            <a:off x="7141770" y="3235207"/>
            <a:ext cx="1732345" cy="885999"/>
          </a:xfrm>
          <a:custGeom>
            <a:avLst/>
            <a:gdLst>
              <a:gd name="connsiteX0" fmla="*/ 0 w 1732345"/>
              <a:gd name="connsiteY0" fmla="*/ 88600 h 885999"/>
              <a:gd name="connsiteX1" fmla="*/ 88600 w 1732345"/>
              <a:gd name="connsiteY1" fmla="*/ 0 h 885999"/>
              <a:gd name="connsiteX2" fmla="*/ 1643745 w 1732345"/>
              <a:gd name="connsiteY2" fmla="*/ 0 h 885999"/>
              <a:gd name="connsiteX3" fmla="*/ 1732345 w 1732345"/>
              <a:gd name="connsiteY3" fmla="*/ 88600 h 885999"/>
              <a:gd name="connsiteX4" fmla="*/ 1732345 w 1732345"/>
              <a:gd name="connsiteY4" fmla="*/ 797399 h 885999"/>
              <a:gd name="connsiteX5" fmla="*/ 1643745 w 1732345"/>
              <a:gd name="connsiteY5" fmla="*/ 885999 h 885999"/>
              <a:gd name="connsiteX6" fmla="*/ 88600 w 1732345"/>
              <a:gd name="connsiteY6" fmla="*/ 885999 h 885999"/>
              <a:gd name="connsiteX7" fmla="*/ 0 w 1732345"/>
              <a:gd name="connsiteY7" fmla="*/ 797399 h 885999"/>
              <a:gd name="connsiteX8" fmla="*/ 0 w 1732345"/>
              <a:gd name="connsiteY8" fmla="*/ 88600 h 885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2345" h="885999">
                <a:moveTo>
                  <a:pt x="0" y="88600"/>
                </a:moveTo>
                <a:cubicBezTo>
                  <a:pt x="0" y="39668"/>
                  <a:pt x="39668" y="0"/>
                  <a:pt x="88600" y="0"/>
                </a:cubicBezTo>
                <a:lnTo>
                  <a:pt x="1643745" y="0"/>
                </a:lnTo>
                <a:cubicBezTo>
                  <a:pt x="1692677" y="0"/>
                  <a:pt x="1732345" y="39668"/>
                  <a:pt x="1732345" y="88600"/>
                </a:cubicBezTo>
                <a:lnTo>
                  <a:pt x="1732345" y="797399"/>
                </a:lnTo>
                <a:cubicBezTo>
                  <a:pt x="1732345" y="846331"/>
                  <a:pt x="1692677" y="885999"/>
                  <a:pt x="1643745" y="885999"/>
                </a:cubicBezTo>
                <a:lnTo>
                  <a:pt x="88600" y="885999"/>
                </a:lnTo>
                <a:cubicBezTo>
                  <a:pt x="39668" y="885999"/>
                  <a:pt x="0" y="846331"/>
                  <a:pt x="0" y="797399"/>
                </a:cubicBezTo>
                <a:lnTo>
                  <a:pt x="0" y="88600"/>
                </a:lnTo>
                <a:close/>
              </a:path>
            </a:pathLst>
          </a:custGeom>
          <a:solidFill>
            <a:srgbClr val="FFFF00">
              <a:alpha val="90000"/>
            </a:srgbClr>
          </a:solidFill>
          <a:ln>
            <a:solidFill>
              <a:srgbClr val="67E608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4530" tIns="94530" rIns="94530" bIns="945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smtClean="0">
                <a:latin typeface="Times New Roman" pitchFamily="18" charset="0"/>
                <a:cs typeface="Times New Roman" pitchFamily="18" charset="0"/>
              </a:rPr>
              <a:t>Chương 4                    Mạng máy tính và internet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3654963" y="4653317"/>
            <a:ext cx="1550305" cy="1033278"/>
            <a:chOff x="3654963" y="4653317"/>
            <a:chExt cx="1550305" cy="1033278"/>
          </a:xfrm>
        </p:grpSpPr>
        <p:sp>
          <p:nvSpPr>
            <p:cNvPr id="25" name="Rounded Rectangle 24"/>
            <p:cNvSpPr/>
            <p:nvPr/>
          </p:nvSpPr>
          <p:spPr>
            <a:xfrm>
              <a:off x="3654963" y="4653317"/>
              <a:ext cx="1395274" cy="885999"/>
            </a:xfrm>
            <a:prstGeom prst="roundRect">
              <a:avLst>
                <a:gd name="adj" fmla="val 10000"/>
              </a:avLst>
            </a:pr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Freeform 25"/>
            <p:cNvSpPr/>
            <p:nvPr/>
          </p:nvSpPr>
          <p:spPr>
            <a:xfrm>
              <a:off x="3809994" y="4800596"/>
              <a:ext cx="1395274" cy="885999"/>
            </a:xfrm>
            <a:custGeom>
              <a:avLst/>
              <a:gdLst>
                <a:gd name="connsiteX0" fmla="*/ 0 w 1395274"/>
                <a:gd name="connsiteY0" fmla="*/ 88600 h 885999"/>
                <a:gd name="connsiteX1" fmla="*/ 88600 w 1395274"/>
                <a:gd name="connsiteY1" fmla="*/ 0 h 885999"/>
                <a:gd name="connsiteX2" fmla="*/ 1306674 w 1395274"/>
                <a:gd name="connsiteY2" fmla="*/ 0 h 885999"/>
                <a:gd name="connsiteX3" fmla="*/ 1395274 w 1395274"/>
                <a:gd name="connsiteY3" fmla="*/ 88600 h 885999"/>
                <a:gd name="connsiteX4" fmla="*/ 1395274 w 1395274"/>
                <a:gd name="connsiteY4" fmla="*/ 797399 h 885999"/>
                <a:gd name="connsiteX5" fmla="*/ 1306674 w 1395274"/>
                <a:gd name="connsiteY5" fmla="*/ 885999 h 885999"/>
                <a:gd name="connsiteX6" fmla="*/ 88600 w 1395274"/>
                <a:gd name="connsiteY6" fmla="*/ 885999 h 885999"/>
                <a:gd name="connsiteX7" fmla="*/ 0 w 1395274"/>
                <a:gd name="connsiteY7" fmla="*/ 797399 h 885999"/>
                <a:gd name="connsiteX8" fmla="*/ 0 w 1395274"/>
                <a:gd name="connsiteY8" fmla="*/ 88600 h 88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95274" h="885999">
                  <a:moveTo>
                    <a:pt x="0" y="88600"/>
                  </a:moveTo>
                  <a:cubicBezTo>
                    <a:pt x="0" y="39668"/>
                    <a:pt x="39668" y="0"/>
                    <a:pt x="88600" y="0"/>
                  </a:cubicBezTo>
                  <a:lnTo>
                    <a:pt x="1306674" y="0"/>
                  </a:lnTo>
                  <a:cubicBezTo>
                    <a:pt x="1355606" y="0"/>
                    <a:pt x="1395274" y="39668"/>
                    <a:pt x="1395274" y="88600"/>
                  </a:cubicBezTo>
                  <a:lnTo>
                    <a:pt x="1395274" y="797399"/>
                  </a:lnTo>
                  <a:cubicBezTo>
                    <a:pt x="1395274" y="846331"/>
                    <a:pt x="1355606" y="885999"/>
                    <a:pt x="1306674" y="885999"/>
                  </a:cubicBezTo>
                  <a:lnTo>
                    <a:pt x="88600" y="885999"/>
                  </a:lnTo>
                  <a:cubicBezTo>
                    <a:pt x="39668" y="885999"/>
                    <a:pt x="0" y="846331"/>
                    <a:pt x="0" y="797399"/>
                  </a:cubicBezTo>
                  <a:lnTo>
                    <a:pt x="0" y="88600"/>
                  </a:lnTo>
                  <a:close/>
                </a:path>
              </a:pathLst>
            </a:custGeom>
            <a:solidFill>
              <a:srgbClr val="FFFF00">
                <a:alpha val="90000"/>
              </a:srgbClr>
            </a:solidFill>
            <a:ln>
              <a:solidFill>
                <a:srgbClr val="67E608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4530" tIns="94530" rIns="94530" bIns="9453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800" b="1" kern="1200" smtClean="0">
                  <a:latin typeface="Times New Roman" pitchFamily="18" charset="0"/>
                  <a:cs typeface="Times New Roman" pitchFamily="18" charset="0"/>
                </a:rPr>
                <a:t> Bài 20 Mạng máy tính</a:t>
              </a:r>
            </a:p>
          </p:txBody>
        </p:sp>
      </p:grpSp>
      <p:sp>
        <p:nvSpPr>
          <p:cNvPr id="3" name="Oval 2"/>
          <p:cNvSpPr/>
          <p:nvPr/>
        </p:nvSpPr>
        <p:spPr>
          <a:xfrm>
            <a:off x="1066800" y="5562600"/>
            <a:ext cx="2133600" cy="1143000"/>
          </a:xfrm>
          <a:prstGeom prst="ellipse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Mục tiêu bài dạy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5638800" y="5562600"/>
            <a:ext cx="2133600" cy="1143000"/>
          </a:xfrm>
          <a:prstGeom prst="ellipse">
            <a:avLst/>
          </a:prstGeom>
          <a:solidFill>
            <a:srgbClr val="66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latin typeface="Times New Roman" pitchFamily="18" charset="0"/>
                <a:cs typeface="Times New Roman" pitchFamily="18" charset="0"/>
              </a:rPr>
              <a:t>Chuẩn kiến thức, kĩ năng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2895600" y="5257800"/>
            <a:ext cx="7620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181600" y="5105400"/>
            <a:ext cx="9906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4191397" y="1447403"/>
            <a:ext cx="762000" cy="7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3581400" y="228600"/>
            <a:ext cx="2057400" cy="838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Mục tiêu chương trình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76200" y="228600"/>
            <a:ext cx="2819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Các khái niệm cơ bản của Tin học.</a:t>
            </a:r>
          </a:p>
          <a:p>
            <a:pPr algn="ctr"/>
            <a:endParaRPr lang="en-US" sz="2400"/>
          </a:p>
        </p:txBody>
      </p:sp>
      <p:sp>
        <p:nvSpPr>
          <p:cNvPr id="36" name="Rounded Rectangle 35"/>
          <p:cNvSpPr/>
          <p:nvPr/>
        </p:nvSpPr>
        <p:spPr>
          <a:xfrm>
            <a:off x="6172200" y="228600"/>
            <a:ext cx="28956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Một số kĩ năng ban đầu về sử dụng máy tính.</a:t>
            </a:r>
            <a:endParaRPr lang="en-US" sz="2400"/>
          </a:p>
        </p:txBody>
      </p:sp>
      <p:cxnSp>
        <p:nvCxnSpPr>
          <p:cNvPr id="38" name="Straight Arrow Connector 37"/>
          <p:cNvCxnSpPr/>
          <p:nvPr/>
        </p:nvCxnSpPr>
        <p:spPr>
          <a:xfrm rot="10800000" flipV="1">
            <a:off x="2895600" y="533400"/>
            <a:ext cx="685800" cy="381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638800" y="457200"/>
            <a:ext cx="533400" cy="4572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2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34" grpId="0" animBg="1"/>
      <p:bldP spid="35" grpId="0" animBg="1"/>
      <p:bldP spid="3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6814058"/>
              </p:ext>
            </p:extLst>
          </p:nvPr>
        </p:nvGraphicFramePr>
        <p:xfrm>
          <a:off x="304800" y="1066800"/>
          <a:ext cx="85344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43000" y="152400"/>
            <a:ext cx="6858000" cy="707886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20: Mạng máy tính (2,0,0)</a:t>
            </a:r>
            <a:endParaRPr lang="en-US" sz="4000" b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5-Point Star 6">
            <a:hlinkClick r:id="rId9" action="ppaction://hlinkfile"/>
          </p:cNvPr>
          <p:cNvSpPr/>
          <p:nvPr/>
        </p:nvSpPr>
        <p:spPr>
          <a:xfrm>
            <a:off x="8077200" y="152400"/>
            <a:ext cx="609600" cy="6096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381000" y="152400"/>
            <a:ext cx="609600" cy="6096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858000" y="6492875"/>
            <a:ext cx="2133600" cy="365125"/>
          </a:xfrm>
        </p:spPr>
        <p:txBody>
          <a:bodyPr/>
          <a:lstStyle/>
          <a:p>
            <a:fld id="{095FCEB1-234B-49DD-99A3-E64D34773FE9}" type="slidenum">
              <a:rPr lang="en-US" b="1" smtClean="0">
                <a:solidFill>
                  <a:schemeClr val="tx1"/>
                </a:solidFill>
              </a:rPr>
              <a:pPr/>
              <a:t>3</a:t>
            </a:fld>
            <a:endParaRPr lang="en-US" b="1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57600" y="3124200"/>
            <a:ext cx="2057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accent5">
                <a:lumMod val="75000"/>
              </a:schemeClr>
            </a:solidFill>
          </a:ln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Mạng máy tính (tiết 1)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1981200"/>
            <a:ext cx="3962400" cy="381000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810000" y="1676400"/>
            <a:ext cx="1905000" cy="9144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1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Mở đầu (5 phút)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67400" y="3352800"/>
            <a:ext cx="1981200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2 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Khái niệm mạng(15 phút)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352800" y="5029200"/>
            <a:ext cx="2667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3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Tìm hiểu phương tiện truyền thông và giao thức (15 phút)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524000" y="3352800"/>
            <a:ext cx="19812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4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Củng cố (10 phút)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733800" y="381000"/>
            <a:ext cx="3048000" cy="11020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Mở </a:t>
            </a:r>
            <a:r>
              <a:rPr lang="vi-VN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bài dạy và giới thiệu bài học, HD sử dụng SGK, phiếu bài học, phiếu bài tập.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629400" y="4572000"/>
            <a:ext cx="2286000" cy="1524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Khái niệm mạng máy tính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 thành phần cơ bản của MMT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Lợi ích của việc kết nối MMT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85800" y="5029200"/>
            <a:ext cx="2286000" cy="1066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 tiện truyền thông: kết nối có dây và không dây.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Khái niệm giao thức 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62000" y="2057400"/>
            <a:ext cx="1981200" cy="8734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hỏi trắc nghiệm và dặn dò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5105400" y="15240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10400" y="4267200"/>
            <a:ext cx="3810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7" idx="1"/>
            <a:endCxn id="14" idx="3"/>
          </p:cNvCxnSpPr>
          <p:nvPr/>
        </p:nvCxnSpPr>
        <p:spPr>
          <a:xfrm rot="10800000">
            <a:off x="2971800" y="5562600"/>
            <a:ext cx="381000" cy="38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0"/>
            <a:endCxn id="16" idx="2"/>
          </p:cNvCxnSpPr>
          <p:nvPr/>
        </p:nvCxnSpPr>
        <p:spPr>
          <a:xfrm rot="16200000" flipV="1">
            <a:off x="1922628" y="2760828"/>
            <a:ext cx="421944" cy="762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Rounded Rectangle 16">
            <a:hlinkClick r:id="rId2" action="ppaction://hlinksldjump"/>
          </p:cNvPr>
          <p:cNvSpPr/>
          <p:nvPr/>
        </p:nvSpPr>
        <p:spPr>
          <a:xfrm>
            <a:off x="7696200" y="228600"/>
            <a:ext cx="990600" cy="304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Chi Tiết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57600" y="3124200"/>
            <a:ext cx="2057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accent5">
                <a:lumMod val="75000"/>
              </a:schemeClr>
            </a:solidFill>
          </a:ln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Mạng máy tính (tiết 2)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1981200"/>
            <a:ext cx="3962400" cy="381000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76600" y="1676400"/>
            <a:ext cx="2667000" cy="914400"/>
          </a:xfrm>
          <a:prstGeom prst="roundRect">
            <a:avLst/>
          </a:prstGeom>
          <a:solidFill>
            <a:srgbClr val="00B050"/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5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Đặt vấn đề (5 phút)</a:t>
            </a:r>
            <a:endParaRPr lang="en-US" sz="20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19800" y="3657600"/>
            <a:ext cx="2819400" cy="99060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6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Phân loại mạng máy tính (15 phút)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505200" y="5181600"/>
            <a:ext cx="27432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7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Vận dụng (15 phút)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90600" y="3505200"/>
            <a:ext cx="2590800" cy="914400"/>
          </a:xfrm>
          <a:prstGeom prst="round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8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Củng cố (10 phút)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124200" y="838200"/>
            <a:ext cx="3581400" cy="5686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 toán thực tế: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xây dựng phòng máy dành cho giáo viên trong giờ nghỉ.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324600" y="2362200"/>
            <a:ext cx="2819400" cy="10258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-Phân loại theo góc độ địa lí</a:t>
            </a:r>
          </a:p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-Phân loại theo môi trường truyền thông</a:t>
            </a:r>
          </a:p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-Phân loại theo chức năng.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90600" y="4724400"/>
            <a:ext cx="2133600" cy="7210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Giải quyết  bài toán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381000" y="1600200"/>
            <a:ext cx="2667000" cy="1219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-Mô hình mạng ngang hàng và mạng khách chủ</a:t>
            </a:r>
          </a:p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Sử dụng trò chơi ô chữ</a:t>
            </a:r>
          </a:p>
          <a:p>
            <a:pPr algn="just"/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Straight Connector 18"/>
          <p:cNvCxnSpPr>
            <a:stCxn id="4" idx="0"/>
            <a:endCxn id="9" idx="2"/>
          </p:cNvCxnSpPr>
          <p:nvPr/>
        </p:nvCxnSpPr>
        <p:spPr>
          <a:xfrm rot="5400000" flipH="1" flipV="1">
            <a:off x="4627728" y="1389228"/>
            <a:ext cx="269544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5" idx="0"/>
            <a:endCxn id="11" idx="2"/>
          </p:cNvCxnSpPr>
          <p:nvPr/>
        </p:nvCxnSpPr>
        <p:spPr>
          <a:xfrm rot="5400000" flipH="1" flipV="1">
            <a:off x="7447128" y="3370428"/>
            <a:ext cx="269544" cy="304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8" idx="0"/>
          </p:cNvCxnSpPr>
          <p:nvPr/>
        </p:nvCxnSpPr>
        <p:spPr>
          <a:xfrm rot="16200000" flipV="1">
            <a:off x="1828800" y="3048000"/>
            <a:ext cx="6858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5791200" y="762000"/>
            <a:ext cx="3352800" cy="1295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-HS xem video về cách phân loại mạng máy tính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HS xem SGK và thảo luận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GV Hệ thống hóa kiến thức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HS điền vào phiếu học tập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28600" y="304800"/>
            <a:ext cx="2667000" cy="8734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HS tham gia trò chơi để củng cố kiến thức.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GV giới thiệu bài mới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Straight Connector 51"/>
          <p:cNvCxnSpPr>
            <a:endCxn id="16" idx="0"/>
          </p:cNvCxnSpPr>
          <p:nvPr/>
        </p:nvCxnSpPr>
        <p:spPr>
          <a:xfrm rot="16200000" flipH="1">
            <a:off x="1314450" y="1200150"/>
            <a:ext cx="457200" cy="342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11" idx="0"/>
            <a:endCxn id="36" idx="2"/>
          </p:cNvCxnSpPr>
          <p:nvPr/>
        </p:nvCxnSpPr>
        <p:spPr>
          <a:xfrm rot="16200000" flipV="1">
            <a:off x="7448550" y="2076450"/>
            <a:ext cx="304800" cy="2667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276600" y="117144"/>
            <a:ext cx="3429000" cy="5686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Ôn tập lại kiến thức tiết 1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Nêu bài toán cần giải quyết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4950941" y="687860"/>
            <a:ext cx="148282" cy="1441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81000" y="3048000"/>
            <a:ext cx="2971800" cy="1219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GV phân nhóm và tổ chức hoạt động, phát phiếu bài tập.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HS thảo luận và giải quyết vấn đề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GV cho một đáp án mẫu.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Straight Connector 34"/>
          <p:cNvCxnSpPr>
            <a:endCxn id="7" idx="1"/>
          </p:cNvCxnSpPr>
          <p:nvPr/>
        </p:nvCxnSpPr>
        <p:spPr>
          <a:xfrm>
            <a:off x="3124200" y="5334000"/>
            <a:ext cx="381000" cy="342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4" idx="0"/>
            <a:endCxn id="45" idx="2"/>
          </p:cNvCxnSpPr>
          <p:nvPr/>
        </p:nvCxnSpPr>
        <p:spPr>
          <a:xfrm rot="16200000" flipV="1">
            <a:off x="1733550" y="4400550"/>
            <a:ext cx="457200" cy="190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Rectangle 23">
            <a:hlinkClick r:id="rId3" action="ppaction://hlinkfile"/>
          </p:cNvPr>
          <p:cNvSpPr/>
          <p:nvPr/>
        </p:nvSpPr>
        <p:spPr bwMode="auto">
          <a:xfrm>
            <a:off x="8077200" y="76200"/>
            <a:ext cx="9906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3001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Phiếu</a:t>
            </a:r>
            <a:r>
              <a:rPr kumimoji="0" lang="en-US" sz="1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BT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7" name="Rectangle 26">
            <a:hlinkClick r:id="rId4" action="ppaction://hlinkfile"/>
          </p:cNvPr>
          <p:cNvSpPr/>
          <p:nvPr/>
        </p:nvSpPr>
        <p:spPr bwMode="auto">
          <a:xfrm>
            <a:off x="8077200" y="381000"/>
            <a:ext cx="9906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3001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Đáp</a:t>
            </a:r>
            <a:r>
              <a:rPr kumimoji="0" lang="en-US" sz="16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án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1" grpId="0" animBg="1"/>
      <p:bldP spid="14" grpId="0" animBg="1"/>
      <p:bldP spid="16" grpId="0" animBg="1"/>
      <p:bldP spid="36" grpId="0" animBg="1"/>
      <p:bldP spid="36" grpId="1" animBg="1"/>
      <p:bldP spid="50" grpId="0" animBg="1"/>
      <p:bldP spid="50" grpId="1" animBg="1"/>
      <p:bldP spid="28" grpId="0" animBg="1"/>
      <p:bldP spid="28" grpId="1" animBg="1"/>
      <p:bldP spid="45" grpId="0" animBg="1"/>
      <p:bldP spid="4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990600" y="228600"/>
            <a:ext cx="7315200" cy="762000"/>
          </a:xfrm>
          <a:prstGeom prst="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Ứng dụng công nghệ trong bài giảng</a:t>
            </a:r>
            <a:endParaRPr kumimoji="0" lang="en-US" sz="44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609600" y="1219200"/>
          <a:ext cx="79248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5-Point Star 11">
            <a:hlinkClick r:id="rId7" action="ppaction://hlinkfile"/>
          </p:cNvPr>
          <p:cNvSpPr/>
          <p:nvPr/>
        </p:nvSpPr>
        <p:spPr>
          <a:xfrm>
            <a:off x="3733800" y="1981200"/>
            <a:ext cx="4572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>
            <a:hlinkClick r:id="rId8" action="ppaction://hlinkfile"/>
          </p:cNvPr>
          <p:cNvSpPr/>
          <p:nvPr/>
        </p:nvSpPr>
        <p:spPr>
          <a:xfrm>
            <a:off x="3733800" y="4648200"/>
            <a:ext cx="4572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>
            <a:hlinkClick r:id="rId9" action="ppaction://hlinkpres?slideindex=1&amp;slidetitle="/>
          </p:cNvPr>
          <p:cNvSpPr/>
          <p:nvPr/>
        </p:nvSpPr>
        <p:spPr>
          <a:xfrm>
            <a:off x="2971800" y="5638800"/>
            <a:ext cx="4572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>
            <a:hlinkClick r:id="rId10" action="ppaction://hlinkfile"/>
          </p:cNvPr>
          <p:cNvSpPr/>
          <p:nvPr/>
        </p:nvSpPr>
        <p:spPr>
          <a:xfrm>
            <a:off x="4114800" y="2971800"/>
            <a:ext cx="4572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>
            <a:hlinkClick r:id="rId11" action="ppaction://hlinkfile"/>
          </p:cNvPr>
          <p:cNvSpPr/>
          <p:nvPr/>
        </p:nvSpPr>
        <p:spPr>
          <a:xfrm>
            <a:off x="6248400" y="3962400"/>
            <a:ext cx="457200" cy="381000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>
          <a:xfrm>
            <a:off x="228600" y="2286000"/>
            <a:ext cx="8915400" cy="23622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Kết thúc phần giới thiệu bài dạy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400" b="1" smtClean="0">
                <a:solidFill>
                  <a:srgbClr val="00206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----------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CÁM ƠN THẦY CÔ VÀ CÁC BẠN ĐÃ THEO DÕI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57600" y="3124200"/>
            <a:ext cx="2057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accent5">
                <a:lumMod val="75000"/>
              </a:schemeClr>
            </a:solidFill>
          </a:ln>
          <a:sp3d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2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Mạng máy tính (tiết 1)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667000" y="1981200"/>
            <a:ext cx="3962400" cy="3810000"/>
          </a:xfrm>
          <a:prstGeom prst="ellipse">
            <a:avLst/>
          </a:prstGeom>
          <a:noFill/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14800" y="1676400"/>
            <a:ext cx="1676400" cy="83820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1</a:t>
            </a:r>
          </a:p>
          <a:p>
            <a:pPr algn="ctr"/>
            <a:r>
              <a:rPr lang="en-US" sz="1900" smtClean="0">
                <a:latin typeface="Times New Roman" pitchFamily="18" charset="0"/>
                <a:cs typeface="Times New Roman" pitchFamily="18" charset="0"/>
              </a:rPr>
              <a:t>Mở đầu</a:t>
            </a:r>
            <a:endParaRPr lang="en-US" sz="19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867400" y="3352800"/>
            <a:ext cx="1981200" cy="914400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2 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Khái niệm mạng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352800" y="5029200"/>
            <a:ext cx="26670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3</a:t>
            </a:r>
          </a:p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Tìm hiểu phương tiện và giao thức truyền thông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524000" y="3352800"/>
            <a:ext cx="1981200" cy="9144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Hoạt động 4</a:t>
            </a:r>
          </a:p>
          <a:p>
            <a:pPr algn="ctr"/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733800" y="914400"/>
            <a:ext cx="4419600" cy="5686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Mở </a:t>
            </a:r>
            <a:r>
              <a:rPr lang="vi-VN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đầ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 bài dạy và giới thiệu bài học, HD sử dụng SGK, phiếu bài học, phiếu bài tập.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7200" y="152400"/>
            <a:ext cx="4572000" cy="6096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Đặt câu hỏi gợi mở, HS tự nhận biết lợi ích của mạng máy tính, dẫn dắt vào bài học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486400" y="5638800"/>
            <a:ext cx="3276600" cy="12192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 hình ảnh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khái niệm.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Dùng hình chụp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các thành phần của mạng. 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Dùng video 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Lợi ích của MMT 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019800" y="4495800"/>
            <a:ext cx="3124200" cy="9144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Khái niệm mạng máy tính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 thành phần cơ bản của MMT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Lợi ích của việc kết nối MMT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28600" y="5029200"/>
            <a:ext cx="2743200" cy="7620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Phương tiện truyền thông: kết nối có dây và không dây.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Khái niệm giao thức 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52400" y="3657600"/>
            <a:ext cx="2895600" cy="106680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Đọc SGK và thảo luận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Bộ slide minh họa cho phương tiện và giao thức truyền thông. </a:t>
            </a:r>
          </a:p>
          <a:p>
            <a:pPr algn="just"/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762000" y="2362200"/>
            <a:ext cx="2667000" cy="5686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 hỏi trắc nghiệm và dặn dò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>
            <a:stCxn id="9" idx="2"/>
            <a:endCxn id="8" idx="0"/>
          </p:cNvCxnSpPr>
          <p:nvPr/>
        </p:nvCxnSpPr>
        <p:spPr>
          <a:xfrm rot="5400000">
            <a:off x="6172200" y="533400"/>
            <a:ext cx="152400" cy="609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105400" y="1524000"/>
            <a:ext cx="304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381000" y="1371600"/>
            <a:ext cx="2971800" cy="56865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Dùng phần mềm Violet</a:t>
            </a:r>
          </a:p>
          <a:p>
            <a:pPr algn="just">
              <a:buFontTx/>
              <a:buChar char="-"/>
            </a:pPr>
            <a:r>
              <a:rPr lang="en-US"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Dặn dò bài mới</a:t>
            </a:r>
            <a:endParaRPr lang="en-US"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7010400" y="4267200"/>
            <a:ext cx="3810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2"/>
          </p:cNvCxnSpPr>
          <p:nvPr/>
        </p:nvCxnSpPr>
        <p:spPr>
          <a:xfrm rot="5400000">
            <a:off x="7296150" y="5353050"/>
            <a:ext cx="228600" cy="3429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6" idx="1"/>
            <a:endCxn id="12" idx="3"/>
          </p:cNvCxnSpPr>
          <p:nvPr/>
        </p:nvCxnSpPr>
        <p:spPr>
          <a:xfrm rot="10800000">
            <a:off x="2971800" y="5410200"/>
            <a:ext cx="381000" cy="1905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7" idx="0"/>
            <a:endCxn id="14" idx="2"/>
          </p:cNvCxnSpPr>
          <p:nvPr/>
        </p:nvCxnSpPr>
        <p:spPr>
          <a:xfrm rot="16200000" flipV="1">
            <a:off x="2094078" y="2932278"/>
            <a:ext cx="421944" cy="4191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4" idx="0"/>
            <a:endCxn id="17" idx="2"/>
          </p:cNvCxnSpPr>
          <p:nvPr/>
        </p:nvCxnSpPr>
        <p:spPr>
          <a:xfrm rot="16200000" flipV="1">
            <a:off x="1770228" y="2036928"/>
            <a:ext cx="421944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3" idx="2"/>
          </p:cNvCxnSpPr>
          <p:nvPr/>
        </p:nvCxnSpPr>
        <p:spPr>
          <a:xfrm rot="16200000" flipH="1">
            <a:off x="1562100" y="4762500"/>
            <a:ext cx="304800" cy="228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4" name="Rounded Rectangle 23">
            <a:hlinkClick r:id="rId2" action="ppaction://hlinksldjump"/>
          </p:cNvPr>
          <p:cNvSpPr/>
          <p:nvPr/>
        </p:nvSpPr>
        <p:spPr>
          <a:xfrm>
            <a:off x="304800" y="152400"/>
            <a:ext cx="990600" cy="3048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Times New Roman" pitchFamily="18" charset="0"/>
                <a:cs typeface="Times New Roman" pitchFamily="18" charset="0"/>
              </a:rPr>
              <a:t>Trở về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FCEB1-234B-49DD-99A3-E64D34773FE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3" grpId="0" animBg="1"/>
      <p:bldP spid="13" grpId="1" animBg="1"/>
      <p:bldP spid="14" grpId="0" animBg="1"/>
      <p:bldP spid="17" grpId="0" animBg="1"/>
      <p:bldP spid="17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6cefca26cfd723173d4fc5f1a1f41ba8a745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13.2|0.5|1.8|1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2|1.4|4.1|12.8|14.5|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960</TotalTime>
  <Words>859</Words>
  <Application>Microsoft Office PowerPoint</Application>
  <PresentationFormat>On-screen Show (4:3)</PresentationFormat>
  <Paragraphs>127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Admin</cp:lastModifiedBy>
  <cp:revision>129</cp:revision>
  <dcterms:created xsi:type="dcterms:W3CDTF">2010-12-12T11:39:49Z</dcterms:created>
  <dcterms:modified xsi:type="dcterms:W3CDTF">2011-10-26T00:50:53Z</dcterms:modified>
</cp:coreProperties>
</file>