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7F10-0BD5-4322-AD7B-5E3E4A5B7EE2}" type="datetimeFigureOut">
              <a:rPr lang="en-US" smtClean="0"/>
              <a:pPr/>
              <a:t>12/15/2010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F5098-C317-4D93-B9DC-21D3EC7F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7" name="ShockwaveFlash1" r:id="rId2" imgW="8382104" imgH="6095955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2010-12-15T02:33:13Z</dcterms:created>
  <dcterms:modified xsi:type="dcterms:W3CDTF">2010-12-15T02:37:20Z</dcterms:modified>
</cp:coreProperties>
</file>