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82" r:id="rId2"/>
    <p:sldId id="283" r:id="rId3"/>
    <p:sldId id="284" r:id="rId4"/>
    <p:sldId id="285" r:id="rId5"/>
    <p:sldId id="286" r:id="rId6"/>
    <p:sldId id="290" r:id="rId7"/>
  </p:sldIdLst>
  <p:sldSz cx="13003213" cy="974725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66"/>
    <a:srgbClr val="000099"/>
    <a:srgbClr val="FF6699"/>
    <a:srgbClr val="FF9900"/>
    <a:srgbClr val="009900"/>
    <a:srgbClr val="FCD0E4"/>
    <a:srgbClr val="5DFD83"/>
    <a:srgbClr val="FF66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95" autoAdjust="0"/>
    <p:restoredTop sz="94595" autoAdjust="0"/>
  </p:normalViewPr>
  <p:slideViewPr>
    <p:cSldViewPr>
      <p:cViewPr>
        <p:scale>
          <a:sx n="51" d="100"/>
          <a:sy n="51" d="100"/>
        </p:scale>
        <p:origin x="-1080" y="-48"/>
      </p:cViewPr>
      <p:guideLst>
        <p:guide orient="horz" pos="3070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6D27F-D422-4A0A-B0B1-600A726AC577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SVTH: Nguyễn Thị Thanh Thảo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B0087-88B6-430E-94E9-80A13FD090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164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FB429-8628-48E9-B9B2-CDB96445183A}" type="datetimeFigureOut">
              <a:rPr lang="en-US" smtClean="0"/>
              <a:pPr/>
              <a:t>9/30/2011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SVTH: Nguyễn Thị Thanh Thảo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36A1F-B3D1-410F-8AF2-8B2EAB238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098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0" name="Picture 40" descr="glob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13003213" cy="9752013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" y="3349625"/>
            <a:ext cx="6858000" cy="685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835606" y="9254807"/>
            <a:ext cx="76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FAF66BD-167F-44DD-A167-55CB334D0E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24606" y="9257982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SVTH: Nguyễn</a:t>
            </a:r>
            <a:r>
              <a:rPr lang="en-US" sz="2000" i="1" baseline="0" smtClean="0"/>
              <a:t> Thị Thanh Thảo</a:t>
            </a:r>
            <a:endParaRPr lang="en-US" sz="2000" i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4606" y="9257982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SVTH: Nguyễn</a:t>
            </a:r>
            <a:r>
              <a:rPr lang="en-US" sz="2000" i="1" baseline="0" smtClean="0"/>
              <a:t> Thị Thanh Thảo</a:t>
            </a:r>
            <a:endParaRPr lang="en-US" sz="2000" i="1"/>
          </a:p>
        </p:txBody>
      </p:sp>
      <p:sp>
        <p:nvSpPr>
          <p:cNvPr id="4" name="TextBox 3"/>
          <p:cNvSpPr txBox="1"/>
          <p:nvPr userDrawn="1"/>
        </p:nvSpPr>
        <p:spPr>
          <a:xfrm>
            <a:off x="11835606" y="9254807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71A59F-BEF7-4B29-B209-E98045C45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4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68" name="Picture 72" descr="globe7_h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13003213" cy="142875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" y="1978025"/>
            <a:ext cx="12496800" cy="719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69" name="Picture 73" descr="globe7_hd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9217025"/>
            <a:ext cx="13003213" cy="530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3399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399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399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slide" Target="slide3.xml"/><Relationship Id="rId18" Type="http://schemas.openxmlformats.org/officeDocument/2006/relationships/image" Target="../media/image14.g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slide" Target="slide4.xml"/><Relationship Id="rId17" Type="http://schemas.openxmlformats.org/officeDocument/2006/relationships/image" Target="../media/image13.png"/><Relationship Id="rId2" Type="http://schemas.openxmlformats.org/officeDocument/2006/relationships/image" Target="../media/image3.jpeg"/><Relationship Id="rId16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6.xml"/><Relationship Id="rId5" Type="http://schemas.openxmlformats.org/officeDocument/2006/relationships/image" Target="../media/image6.png"/><Relationship Id="rId15" Type="http://schemas.openxmlformats.org/officeDocument/2006/relationships/image" Target="../media/image11.gif"/><Relationship Id="rId10" Type="http://schemas.openxmlformats.org/officeDocument/2006/relationships/slide" Target="slide5.xm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13"/>
          <p:cNvSpPr>
            <a:spLocks noChangeArrowheads="1"/>
          </p:cNvSpPr>
          <p:nvPr/>
        </p:nvSpPr>
        <p:spPr bwMode="auto">
          <a:xfrm>
            <a:off x="4860846" y="6025092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7" name="Rectangle 513"/>
          <p:cNvSpPr>
            <a:spLocks noChangeArrowheads="1"/>
          </p:cNvSpPr>
          <p:nvPr/>
        </p:nvSpPr>
        <p:spPr bwMode="auto">
          <a:xfrm>
            <a:off x="6811328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8" name="Rectangle 513"/>
          <p:cNvSpPr>
            <a:spLocks noChangeArrowheads="1"/>
          </p:cNvSpPr>
          <p:nvPr/>
        </p:nvSpPr>
        <p:spPr bwMode="auto">
          <a:xfrm>
            <a:off x="6161167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9" name="Rectangle 513"/>
          <p:cNvSpPr>
            <a:spLocks noChangeArrowheads="1"/>
          </p:cNvSpPr>
          <p:nvPr/>
        </p:nvSpPr>
        <p:spPr bwMode="auto">
          <a:xfrm>
            <a:off x="5511006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10" name="Rectangle 513"/>
          <p:cNvSpPr>
            <a:spLocks noChangeArrowheads="1"/>
          </p:cNvSpPr>
          <p:nvPr/>
        </p:nvSpPr>
        <p:spPr bwMode="auto">
          <a:xfrm>
            <a:off x="6161167" y="5375275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1" name="Rectangle 513"/>
          <p:cNvSpPr>
            <a:spLocks noChangeArrowheads="1"/>
          </p:cNvSpPr>
          <p:nvPr/>
        </p:nvSpPr>
        <p:spPr bwMode="auto">
          <a:xfrm>
            <a:off x="6161167" y="6025092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12" name="Rectangle 513"/>
          <p:cNvSpPr>
            <a:spLocks noChangeArrowheads="1"/>
          </p:cNvSpPr>
          <p:nvPr/>
        </p:nvSpPr>
        <p:spPr bwMode="auto">
          <a:xfrm>
            <a:off x="5511006" y="6025092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" name="Rectangle 513"/>
          <p:cNvSpPr>
            <a:spLocks noChangeArrowheads="1"/>
          </p:cNvSpPr>
          <p:nvPr/>
        </p:nvSpPr>
        <p:spPr bwMode="auto">
          <a:xfrm>
            <a:off x="7461488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4" name="Rectangle 513"/>
          <p:cNvSpPr>
            <a:spLocks noChangeArrowheads="1"/>
          </p:cNvSpPr>
          <p:nvPr/>
        </p:nvSpPr>
        <p:spPr bwMode="auto">
          <a:xfrm>
            <a:off x="8111649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5" name="Rectangle 513"/>
          <p:cNvSpPr>
            <a:spLocks noChangeArrowheads="1"/>
          </p:cNvSpPr>
          <p:nvPr/>
        </p:nvSpPr>
        <p:spPr bwMode="auto">
          <a:xfrm>
            <a:off x="6811328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16" name="Rectangle 513"/>
          <p:cNvSpPr>
            <a:spLocks noChangeArrowheads="1"/>
          </p:cNvSpPr>
          <p:nvPr/>
        </p:nvSpPr>
        <p:spPr bwMode="auto">
          <a:xfrm>
            <a:off x="6161167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7" name="Rectangle 513"/>
          <p:cNvSpPr>
            <a:spLocks noChangeArrowheads="1"/>
          </p:cNvSpPr>
          <p:nvPr/>
        </p:nvSpPr>
        <p:spPr bwMode="auto">
          <a:xfrm>
            <a:off x="5511006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8" name="Rectangle 513"/>
          <p:cNvSpPr>
            <a:spLocks noChangeArrowheads="1"/>
          </p:cNvSpPr>
          <p:nvPr/>
        </p:nvSpPr>
        <p:spPr bwMode="auto">
          <a:xfrm>
            <a:off x="6161167" y="4075642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9" name="Rectangle 513"/>
          <p:cNvSpPr>
            <a:spLocks noChangeArrowheads="1"/>
          </p:cNvSpPr>
          <p:nvPr/>
        </p:nvSpPr>
        <p:spPr bwMode="auto">
          <a:xfrm>
            <a:off x="4860846" y="3425825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0" name="Rectangle 513"/>
          <p:cNvSpPr>
            <a:spLocks noChangeArrowheads="1"/>
          </p:cNvSpPr>
          <p:nvPr/>
        </p:nvSpPr>
        <p:spPr bwMode="auto">
          <a:xfrm>
            <a:off x="5511006" y="3425825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1" name="Rectangle 513"/>
          <p:cNvSpPr>
            <a:spLocks noChangeArrowheads="1"/>
          </p:cNvSpPr>
          <p:nvPr/>
        </p:nvSpPr>
        <p:spPr bwMode="auto">
          <a:xfrm>
            <a:off x="6161167" y="3425825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2" name="Rectangle 513"/>
          <p:cNvSpPr>
            <a:spLocks noChangeArrowheads="1"/>
          </p:cNvSpPr>
          <p:nvPr/>
        </p:nvSpPr>
        <p:spPr bwMode="auto">
          <a:xfrm>
            <a:off x="8111649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23" name="Rectangle 513"/>
          <p:cNvSpPr>
            <a:spLocks noChangeArrowheads="1"/>
          </p:cNvSpPr>
          <p:nvPr/>
        </p:nvSpPr>
        <p:spPr bwMode="auto">
          <a:xfrm>
            <a:off x="7461488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4" name="Rectangle 513"/>
          <p:cNvSpPr>
            <a:spLocks noChangeArrowheads="1"/>
          </p:cNvSpPr>
          <p:nvPr/>
        </p:nvSpPr>
        <p:spPr bwMode="auto">
          <a:xfrm>
            <a:off x="6811328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5" name="Rectangle 513"/>
          <p:cNvSpPr>
            <a:spLocks noChangeArrowheads="1"/>
          </p:cNvSpPr>
          <p:nvPr/>
        </p:nvSpPr>
        <p:spPr bwMode="auto">
          <a:xfrm>
            <a:off x="5511006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6" name="Rectangle 513"/>
          <p:cNvSpPr>
            <a:spLocks noChangeArrowheads="1"/>
          </p:cNvSpPr>
          <p:nvPr/>
        </p:nvSpPr>
        <p:spPr bwMode="auto">
          <a:xfrm>
            <a:off x="4860846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7" name="Rectangle 513"/>
          <p:cNvSpPr>
            <a:spLocks noChangeArrowheads="1"/>
          </p:cNvSpPr>
          <p:nvPr/>
        </p:nvSpPr>
        <p:spPr bwMode="auto">
          <a:xfrm>
            <a:off x="6161167" y="27760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9" name="Rectangle 513"/>
          <p:cNvSpPr>
            <a:spLocks noChangeArrowheads="1"/>
          </p:cNvSpPr>
          <p:nvPr/>
        </p:nvSpPr>
        <p:spPr bwMode="auto">
          <a:xfrm>
            <a:off x="6161167" y="7324725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30" name="Rectangle 513"/>
          <p:cNvSpPr>
            <a:spLocks noChangeArrowheads="1"/>
          </p:cNvSpPr>
          <p:nvPr/>
        </p:nvSpPr>
        <p:spPr bwMode="auto">
          <a:xfrm>
            <a:off x="11362452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31" name="Rectangle 513"/>
          <p:cNvSpPr>
            <a:spLocks noChangeArrowheads="1"/>
          </p:cNvSpPr>
          <p:nvPr/>
        </p:nvSpPr>
        <p:spPr bwMode="auto">
          <a:xfrm>
            <a:off x="10712292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2" name="Rectangle 513"/>
          <p:cNvSpPr>
            <a:spLocks noChangeArrowheads="1"/>
          </p:cNvSpPr>
          <p:nvPr/>
        </p:nvSpPr>
        <p:spPr bwMode="auto">
          <a:xfrm>
            <a:off x="10062131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3" name="Rectangle 513"/>
          <p:cNvSpPr>
            <a:spLocks noChangeArrowheads="1"/>
          </p:cNvSpPr>
          <p:nvPr/>
        </p:nvSpPr>
        <p:spPr bwMode="auto">
          <a:xfrm>
            <a:off x="9411970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34" name="Rectangle 513"/>
          <p:cNvSpPr>
            <a:spLocks noChangeArrowheads="1"/>
          </p:cNvSpPr>
          <p:nvPr/>
        </p:nvSpPr>
        <p:spPr bwMode="auto">
          <a:xfrm>
            <a:off x="8761810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5" name="Rectangle 513"/>
          <p:cNvSpPr>
            <a:spLocks noChangeArrowheads="1"/>
          </p:cNvSpPr>
          <p:nvPr/>
        </p:nvSpPr>
        <p:spPr bwMode="auto">
          <a:xfrm>
            <a:off x="8111649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36" name="Rectangle 513"/>
          <p:cNvSpPr>
            <a:spLocks noChangeArrowheads="1"/>
          </p:cNvSpPr>
          <p:nvPr/>
        </p:nvSpPr>
        <p:spPr bwMode="auto">
          <a:xfrm>
            <a:off x="7461488" y="667490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pic>
        <p:nvPicPr>
          <p:cNvPr id="37" name="Picture 6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2004" y="2667706"/>
            <a:ext cx="650161" cy="61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02004" y="3317523"/>
            <a:ext cx="650161" cy="62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5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02004" y="4075643"/>
            <a:ext cx="650161" cy="62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65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02004" y="4725459"/>
            <a:ext cx="650161" cy="64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65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02004" y="5375275"/>
            <a:ext cx="650161" cy="64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5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02004" y="6674909"/>
            <a:ext cx="650161" cy="64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5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02004" y="7324726"/>
            <a:ext cx="677251" cy="65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Action Button: Help 47">
            <a:hlinkClick r:id="rId10" action="ppaction://hlinksldjump" highlightClick="1"/>
          </p:cNvPr>
          <p:cNvSpPr/>
          <p:nvPr/>
        </p:nvSpPr>
        <p:spPr>
          <a:xfrm>
            <a:off x="1176602" y="6025092"/>
            <a:ext cx="650161" cy="541514"/>
          </a:xfrm>
          <a:prstGeom prst="actionButtonHelp">
            <a:avLst/>
          </a:prstGeom>
          <a:solidFill>
            <a:srgbClr val="FF99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000" tIns="65000" rIns="130000" bIns="65000" rtlCol="0" anchor="ctr"/>
          <a:lstStyle/>
          <a:p>
            <a:pPr algn="ctr"/>
            <a:endParaRPr lang="en-US" sz="4000">
              <a:solidFill>
                <a:srgbClr val="00FF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Action Button: Help 48">
            <a:hlinkClick r:id="rId11" action="ppaction://hlinksldjump" highlightClick="1"/>
          </p:cNvPr>
          <p:cNvSpPr/>
          <p:nvPr/>
        </p:nvSpPr>
        <p:spPr>
          <a:xfrm>
            <a:off x="1176602" y="6783211"/>
            <a:ext cx="650161" cy="541514"/>
          </a:xfrm>
          <a:prstGeom prst="actionButtonHelp">
            <a:avLst/>
          </a:prstGeom>
          <a:solidFill>
            <a:srgbClr val="FF99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000" tIns="65000" rIns="130000" bIns="65000" rtlCol="0" anchor="ctr"/>
          <a:lstStyle/>
          <a:p>
            <a:pPr algn="ctr"/>
            <a:endParaRPr lang="en-US" sz="4000">
              <a:solidFill>
                <a:srgbClr val="00FF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13"/>
          <p:cNvSpPr>
            <a:spLocks noChangeArrowheads="1"/>
          </p:cNvSpPr>
          <p:nvPr/>
        </p:nvSpPr>
        <p:spPr bwMode="auto">
          <a:xfrm>
            <a:off x="8761810" y="4725459"/>
            <a:ext cx="650161" cy="649817"/>
          </a:xfrm>
          <a:prstGeom prst="rect">
            <a:avLst/>
          </a:prstGeom>
          <a:solidFill>
            <a:srgbClr val="0066CC"/>
          </a:solidFill>
          <a:ln w="38100">
            <a:solidFill>
              <a:srgbClr val="004B70"/>
            </a:solidFill>
            <a:miter lim="800000"/>
            <a:headEnd/>
            <a:tailEnd/>
          </a:ln>
        </p:spPr>
        <p:txBody>
          <a:bodyPr wrap="none" lIns="130000" tIns="65000" rIns="130000" bIns="65000" anchor="ctr"/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996406" y="225425"/>
            <a:ext cx="7260127" cy="1407936"/>
          </a:xfrm>
          <a:prstGeom prst="roundRect">
            <a:avLst/>
          </a:prstGeom>
          <a:solidFill>
            <a:srgbClr val="0070C0"/>
          </a:solidFill>
          <a:ln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00" tIns="65000" rIns="130000" bIns="65000" rtlCol="0" anchor="ctr"/>
          <a:lstStyle/>
          <a:p>
            <a:pPr algn="ctr"/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Action Button: Help 50">
            <a:hlinkClick r:id="rId12" action="ppaction://hlinksldjump" highlightClick="1"/>
          </p:cNvPr>
          <p:cNvSpPr/>
          <p:nvPr/>
        </p:nvSpPr>
        <p:spPr>
          <a:xfrm>
            <a:off x="1176602" y="4725459"/>
            <a:ext cx="650161" cy="541514"/>
          </a:xfrm>
          <a:prstGeom prst="actionButtonHelp">
            <a:avLst/>
          </a:prstGeom>
          <a:solidFill>
            <a:srgbClr val="FF99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000" tIns="65000" rIns="130000" bIns="65000" rtlCol="0" anchor="ctr"/>
          <a:lstStyle/>
          <a:p>
            <a:pPr algn="ctr"/>
            <a:endParaRPr lang="en-US" sz="4000">
              <a:solidFill>
                <a:srgbClr val="00FF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Action Button: Help 51">
            <a:hlinkClick r:id="rId13" action="ppaction://hlinksldjump" highlightClick="1"/>
          </p:cNvPr>
          <p:cNvSpPr/>
          <p:nvPr/>
        </p:nvSpPr>
        <p:spPr>
          <a:xfrm>
            <a:off x="1176602" y="3425825"/>
            <a:ext cx="650161" cy="541514"/>
          </a:xfrm>
          <a:prstGeom prst="actionButtonHelp">
            <a:avLst/>
          </a:prstGeom>
          <a:solidFill>
            <a:srgbClr val="FF99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000" tIns="65000" rIns="130000" bIns="65000" rtlCol="0" anchor="ctr"/>
          <a:lstStyle/>
          <a:p>
            <a:pPr algn="ctr"/>
            <a:endParaRPr lang="en-US" sz="4000">
              <a:solidFill>
                <a:srgbClr val="00FF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Action Button: Help 52">
            <a:hlinkClick r:id="rId14" action="ppaction://hlinksldjump" highlightClick="1"/>
          </p:cNvPr>
          <p:cNvSpPr/>
          <p:nvPr/>
        </p:nvSpPr>
        <p:spPr>
          <a:xfrm>
            <a:off x="1196287" y="2756253"/>
            <a:ext cx="650161" cy="541514"/>
          </a:xfrm>
          <a:prstGeom prst="actionButtonHelp">
            <a:avLst/>
          </a:prstGeom>
          <a:solidFill>
            <a:srgbClr val="FF99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30000" tIns="65000" rIns="130000" bIns="65000" rtlCol="0" anchor="ctr"/>
          <a:lstStyle/>
          <a:p>
            <a:pPr algn="ctr"/>
            <a:endParaRPr lang="en-US" sz="4000">
              <a:solidFill>
                <a:srgbClr val="00FF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0" name="Picture 2" descr="D:\hinh_anh\hinhdong\valentine36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778206" y="7797800"/>
            <a:ext cx="1950482" cy="1949450"/>
          </a:xfrm>
          <a:prstGeom prst="rect">
            <a:avLst/>
          </a:prstGeom>
          <a:noFill/>
        </p:spPr>
      </p:pic>
      <p:pic>
        <p:nvPicPr>
          <p:cNvPr id="68612" name="Picture 4" descr="D:\hinh_anh\hinhdong\Picture1.gif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86606" y="0"/>
            <a:ext cx="2076902" cy="2490964"/>
          </a:xfrm>
          <a:prstGeom prst="rect">
            <a:avLst/>
          </a:prstGeom>
          <a:noFill/>
        </p:spPr>
      </p:pic>
      <p:pic>
        <p:nvPicPr>
          <p:cNvPr id="57" name="Picture 657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802004" y="6025093"/>
            <a:ext cx="623071" cy="59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3" descr="!_(14)~1.gif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768806" y="835025"/>
            <a:ext cx="880426" cy="87996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43CD"/>
                                      </p:to>
                                    </p:animClr>
                                    <p:set>
                                      <p:cBhvr>
                                        <p:cTn id="2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2443" y="1949451"/>
            <a:ext cx="8127008" cy="2901259"/>
          </a:xfrm>
          <a:prstGeom prst="rect">
            <a:avLst/>
          </a:prstGeom>
          <a:noFill/>
        </p:spPr>
        <p:txBody>
          <a:bodyPr wrap="square" lIns="130000" tIns="65000" rIns="130000" bIns="65000" rtlCol="0">
            <a:spAutoFit/>
          </a:bodyPr>
          <a:lstStyle/>
          <a:p>
            <a:pPr algn="ctr"/>
            <a:r>
              <a:rPr lang="en-US" sz="45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 ngang số 1:</a:t>
            </a:r>
          </a:p>
          <a:p>
            <a:pPr algn="just"/>
            <a:r>
              <a:rPr lang="en-US" sz="4500">
                <a:latin typeface="Times New Roman" pitchFamily="18" charset="0"/>
                <a:cs typeface="Times New Roman" pitchFamily="18" charset="0"/>
              </a:rPr>
              <a:t>Máy sử dụng tài nguyên do chủ cung cấp được gọi là gì?(tên tiếng Anh)</a:t>
            </a:r>
          </a:p>
        </p:txBody>
      </p:sp>
      <p:pic>
        <p:nvPicPr>
          <p:cNvPr id="3" name="Picture 2" descr="D:\hinh_anh\hinhdong\valentine3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44049" y="7472892"/>
            <a:ext cx="1625402" cy="16245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3922" y="3032478"/>
            <a:ext cx="7910288" cy="3301368"/>
          </a:xfrm>
          <a:prstGeom prst="rect">
            <a:avLst/>
          </a:prstGeom>
          <a:noFill/>
        </p:spPr>
        <p:txBody>
          <a:bodyPr wrap="square" lIns="130000" tIns="65000" rIns="130000" bIns="65000" rtlCol="0">
            <a:spAutoFit/>
          </a:bodyPr>
          <a:lstStyle/>
          <a:p>
            <a:pPr algn="ctr"/>
            <a:r>
              <a:rPr lang="en-US" sz="45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 ngang số 2:</a:t>
            </a:r>
          </a:p>
          <a:p>
            <a:r>
              <a:rPr lang="en-US" sz="4500">
                <a:latin typeface="Times New Roman" pitchFamily="18" charset="0"/>
                <a:cs typeface="Times New Roman" pitchFamily="18" charset="0"/>
              </a:rPr>
              <a:t>Mạng kết nối các máy tính ở cách nhau những khoảng cách lớn gọi là gì?(tên tiếng Anh)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hinh_anh\hinhdong\valentine3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19290" y="8122708"/>
            <a:ext cx="1625402" cy="1624542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9163" y="1624543"/>
            <a:ext cx="7585208" cy="2901259"/>
          </a:xfrm>
          <a:prstGeom prst="rect">
            <a:avLst/>
          </a:prstGeom>
          <a:noFill/>
        </p:spPr>
        <p:txBody>
          <a:bodyPr wrap="square" lIns="130000" tIns="65000" rIns="130000" bIns="65000" rtlCol="0">
            <a:spAutoFit/>
          </a:bodyPr>
          <a:lstStyle/>
          <a:p>
            <a:pPr algn="ctr"/>
            <a:r>
              <a:rPr lang="en-US" sz="45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 ngang số 4:</a:t>
            </a:r>
          </a:p>
          <a:p>
            <a:r>
              <a:rPr lang="en-US" sz="4500">
                <a:latin typeface="Times New Roman" pitchFamily="18" charset="0"/>
                <a:cs typeface="Times New Roman" pitchFamily="18" charset="0"/>
              </a:rPr>
              <a:t>Máy tính đảm bảo việc phục vụ cho các máy khách được gọi là gì? (tên tiếng Anh)</a:t>
            </a:r>
          </a:p>
        </p:txBody>
      </p:sp>
      <p:pic>
        <p:nvPicPr>
          <p:cNvPr id="3" name="Picture 2" descr="D:\hinh_anh\hinhdong\valentine3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7490" y="7472892"/>
            <a:ext cx="1625402" cy="162454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2283" y="3357387"/>
            <a:ext cx="7476847" cy="2901259"/>
          </a:xfrm>
          <a:prstGeom prst="rect">
            <a:avLst/>
          </a:prstGeom>
          <a:noFill/>
        </p:spPr>
        <p:txBody>
          <a:bodyPr wrap="square" lIns="130000" tIns="65000" rIns="130000" bIns="65000" rtlCol="0">
            <a:spAutoFit/>
          </a:bodyPr>
          <a:lstStyle/>
          <a:p>
            <a:pPr algn="ctr"/>
            <a:r>
              <a:rPr lang="en-US" sz="45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 ngang số 6:</a:t>
            </a:r>
          </a:p>
          <a:p>
            <a:r>
              <a:rPr lang="en-US" sz="4500">
                <a:latin typeface="Times New Roman" pitchFamily="18" charset="0"/>
                <a:cs typeface="Times New Roman" pitchFamily="18" charset="0"/>
              </a:rPr>
              <a:t>Mạng kết nối các máy tính ở gần nhau được gọi là gì? (tên tiếng Anh)</a:t>
            </a:r>
          </a:p>
        </p:txBody>
      </p:sp>
      <p:pic>
        <p:nvPicPr>
          <p:cNvPr id="3" name="Picture 2" descr="D:\hinh_anh\hinhdong\valentine3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19290" y="7797800"/>
            <a:ext cx="1625402" cy="162454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63006" y="2892425"/>
            <a:ext cx="75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5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 ngang số 7:</a:t>
            </a:r>
          </a:p>
          <a:p>
            <a:r>
              <a:rPr lang="en-US" sz="4500" b="1" smtClean="0">
                <a:latin typeface="Times New Roman" pitchFamily="18" charset="0"/>
                <a:cs typeface="Times New Roman" pitchFamily="18" charset="0"/>
              </a:rPr>
              <a:t>Mô hình mạng trong đó các máy tính đều bình đẳng với nhau?(tên tiếng Anh</a:t>
            </a:r>
            <a:r>
              <a:rPr lang="en-US" sz="2800" smtClean="0"/>
              <a:t>)</a:t>
            </a:r>
            <a:endParaRPr lang="en-US" sz="2800"/>
          </a:p>
        </p:txBody>
      </p:sp>
      <p:pic>
        <p:nvPicPr>
          <p:cNvPr id="5" name="Picture 4" descr="D:\hinh_anh\hinhdong\valentine36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19290" y="7797800"/>
            <a:ext cx="1625402" cy="162454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7">
  <a:themeElements>
    <a:clrScheme name="bk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k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k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k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k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k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k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k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k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globe7</Template>
  <TotalTime>673</TotalTime>
  <Words>155</Words>
  <Application>Microsoft Office PowerPoint</Application>
  <PresentationFormat>Custom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globe7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133</cp:revision>
  <dcterms:created xsi:type="dcterms:W3CDTF">2010-12-09T22:20:12Z</dcterms:created>
  <dcterms:modified xsi:type="dcterms:W3CDTF">2011-09-30T08:38:58Z</dcterms:modified>
</cp:coreProperties>
</file>