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Override PartName="/ppt/notesSlides/notesSlide38.xml" ContentType="application/vnd.openxmlformats-officedocument.presentationml.notesSlide+xml"/>
  <Override PartName="/ppt/tags/tag40.xml" ContentType="application/vnd.openxmlformats-officedocument.presentationml.tags+xml"/>
  <Override PartName="/ppt/notesSlides/notesSlide39.xml" ContentType="application/vnd.openxmlformats-officedocument.presentationml.notesSlide+xml"/>
  <Override PartName="/ppt/tags/tag41.xml" ContentType="application/vnd.openxmlformats-officedocument.presentationml.tags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7" r:id="rId2"/>
    <p:sldId id="304" r:id="rId3"/>
    <p:sldId id="305" r:id="rId4"/>
    <p:sldId id="293" r:id="rId5"/>
    <p:sldId id="297" r:id="rId6"/>
    <p:sldId id="334" r:id="rId7"/>
    <p:sldId id="306" r:id="rId8"/>
    <p:sldId id="294" r:id="rId9"/>
    <p:sldId id="298" r:id="rId10"/>
    <p:sldId id="307" r:id="rId11"/>
    <p:sldId id="308" r:id="rId12"/>
    <p:sldId id="311" r:id="rId13"/>
    <p:sldId id="299" r:id="rId14"/>
    <p:sldId id="309" r:id="rId15"/>
    <p:sldId id="300" r:id="rId16"/>
    <p:sldId id="310" r:id="rId17"/>
    <p:sldId id="301" r:id="rId18"/>
    <p:sldId id="302" r:id="rId19"/>
    <p:sldId id="313" r:id="rId20"/>
    <p:sldId id="312" r:id="rId21"/>
    <p:sldId id="314" r:id="rId22"/>
    <p:sldId id="329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30" r:id="rId31"/>
    <p:sldId id="322" r:id="rId32"/>
    <p:sldId id="327" r:id="rId33"/>
    <p:sldId id="323" r:id="rId34"/>
    <p:sldId id="331" r:id="rId35"/>
    <p:sldId id="324" r:id="rId36"/>
    <p:sldId id="328" r:id="rId37"/>
    <p:sldId id="325" r:id="rId38"/>
    <p:sldId id="332" r:id="rId39"/>
    <p:sldId id="326" r:id="rId40"/>
    <p:sldId id="333" r:id="rId41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09" autoAdjust="0"/>
  </p:normalViewPr>
  <p:slideViewPr>
    <p:cSldViewPr>
      <p:cViewPr varScale="1">
        <p:scale>
          <a:sx n="52" d="100"/>
          <a:sy n="52" d="100"/>
        </p:scale>
        <p:origin x="-18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FE032C-974E-4C1E-848D-C08D8508D04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2A6068-AFE3-456D-A12D-F4F3C394013D}">
      <dgm:prSet phldrT="[Text]" custT="1"/>
      <dgm:spPr/>
      <dgm:t>
        <a:bodyPr/>
        <a:lstStyle/>
        <a:p>
          <a:r>
            <a:rPr lang="en-US" sz="1800" b="1" smtClean="0">
              <a:solidFill>
                <a:schemeClr val="bg1"/>
              </a:solidFill>
              <a:latin typeface="Comic Sans MS" pitchFamily="66" charset="0"/>
            </a:rPr>
            <a:t>Cấu Trúc Tuần Tự</a:t>
          </a:r>
          <a:endParaRPr lang="en-US" sz="1800"/>
        </a:p>
      </dgm:t>
    </dgm:pt>
    <dgm:pt modelId="{318B29F7-CFB5-46E9-A126-5AB7F3E0E5A8}" type="parTrans" cxnId="{D92F6468-CF90-4B7C-B5A5-1B1B55894D72}">
      <dgm:prSet/>
      <dgm:spPr/>
      <dgm:t>
        <a:bodyPr/>
        <a:lstStyle/>
        <a:p>
          <a:endParaRPr lang="en-US" sz="1800"/>
        </a:p>
      </dgm:t>
    </dgm:pt>
    <dgm:pt modelId="{E06D453D-4044-4DFF-8A83-3A97B8165E34}" type="sibTrans" cxnId="{D92F6468-CF90-4B7C-B5A5-1B1B55894D72}">
      <dgm:prSet/>
      <dgm:spPr/>
      <dgm:t>
        <a:bodyPr/>
        <a:lstStyle/>
        <a:p>
          <a:endParaRPr lang="en-US" sz="1800"/>
        </a:p>
      </dgm:t>
    </dgm:pt>
    <dgm:pt modelId="{3B1E55EC-A841-4726-95C5-04910CB1CC08}">
      <dgm:prSet phldrT="[Text]" custT="1"/>
      <dgm:spPr/>
      <dgm:t>
        <a:bodyPr/>
        <a:lstStyle/>
        <a:p>
          <a:r>
            <a:rPr lang="en-US" sz="1800" b="1" smtClean="0">
              <a:solidFill>
                <a:schemeClr val="bg1"/>
              </a:solidFill>
              <a:latin typeface="Comic Sans MS" pitchFamily="66" charset="0"/>
            </a:rPr>
            <a:t>Lưu Đồ Thuật Toán (Flowchart)</a:t>
          </a:r>
          <a:endParaRPr lang="en-US" sz="1800"/>
        </a:p>
      </dgm:t>
    </dgm:pt>
    <dgm:pt modelId="{44AEEB6A-9CC2-4285-99C1-4D7AC24AF31D}" type="parTrans" cxnId="{2A5CB9B2-2D51-4850-BBD7-EA603E2FC074}">
      <dgm:prSet/>
      <dgm:spPr/>
      <dgm:t>
        <a:bodyPr/>
        <a:lstStyle/>
        <a:p>
          <a:endParaRPr lang="en-US" sz="1800"/>
        </a:p>
      </dgm:t>
    </dgm:pt>
    <dgm:pt modelId="{DAC93D17-EBB6-47DE-A552-900E84ACDEBD}" type="sibTrans" cxnId="{2A5CB9B2-2D51-4850-BBD7-EA603E2FC074}">
      <dgm:prSet/>
      <dgm:spPr/>
      <dgm:t>
        <a:bodyPr/>
        <a:lstStyle/>
        <a:p>
          <a:endParaRPr lang="en-US" sz="1800"/>
        </a:p>
      </dgm:t>
    </dgm:pt>
    <dgm:pt modelId="{7ADF01C9-160E-42F6-8B1F-0934CED30F1C}">
      <dgm:prSet phldrT="[Text]" custT="1"/>
      <dgm:spPr/>
      <dgm:t>
        <a:bodyPr/>
        <a:lstStyle/>
        <a:p>
          <a:r>
            <a:rPr lang="en-US" sz="1800" b="1" smtClean="0">
              <a:solidFill>
                <a:schemeClr val="bg1"/>
              </a:solidFill>
              <a:latin typeface="Comic Sans MS" pitchFamily="66" charset="0"/>
            </a:rPr>
            <a:t>Cấu Trúc Điều Khiển</a:t>
          </a:r>
          <a:endParaRPr lang="en-US" sz="1800"/>
        </a:p>
      </dgm:t>
    </dgm:pt>
    <dgm:pt modelId="{D31FEF2A-3F06-48E4-A95F-949F4583AACA}" type="parTrans" cxnId="{4939FD41-516D-4B46-960D-44D6ECE6FD7D}">
      <dgm:prSet/>
      <dgm:spPr/>
      <dgm:t>
        <a:bodyPr/>
        <a:lstStyle/>
        <a:p>
          <a:endParaRPr lang="en-US" sz="1800"/>
        </a:p>
      </dgm:t>
    </dgm:pt>
    <dgm:pt modelId="{CDDE6CC2-C17D-4590-837B-EE612276E341}" type="sibTrans" cxnId="{4939FD41-516D-4B46-960D-44D6ECE6FD7D}">
      <dgm:prSet/>
      <dgm:spPr/>
      <dgm:t>
        <a:bodyPr/>
        <a:lstStyle/>
        <a:p>
          <a:endParaRPr lang="en-US" sz="1800"/>
        </a:p>
      </dgm:t>
    </dgm:pt>
    <dgm:pt modelId="{E294E060-6A49-47FC-947C-A754CA5A6E46}" type="pres">
      <dgm:prSet presAssocID="{33FE032C-974E-4C1E-848D-C08D8508D04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CF25707-59F1-4C9F-9B9D-E05D3DA5A541}" type="pres">
      <dgm:prSet presAssocID="{33FE032C-974E-4C1E-848D-C08D8508D04A}" presName="Name1" presStyleCnt="0"/>
      <dgm:spPr/>
    </dgm:pt>
    <dgm:pt modelId="{AE8C9ECE-C700-499E-9705-4D757AFCF42B}" type="pres">
      <dgm:prSet presAssocID="{33FE032C-974E-4C1E-848D-C08D8508D04A}" presName="cycle" presStyleCnt="0"/>
      <dgm:spPr/>
    </dgm:pt>
    <dgm:pt modelId="{48714AAA-1B25-46D8-8C20-3FBF136A3468}" type="pres">
      <dgm:prSet presAssocID="{33FE032C-974E-4C1E-848D-C08D8508D04A}" presName="srcNode" presStyleLbl="node1" presStyleIdx="0" presStyleCnt="3"/>
      <dgm:spPr/>
    </dgm:pt>
    <dgm:pt modelId="{D28E1A3E-5E0E-4B42-8D85-2135D5330B39}" type="pres">
      <dgm:prSet presAssocID="{33FE032C-974E-4C1E-848D-C08D8508D04A}" presName="conn" presStyleLbl="parChTrans1D2" presStyleIdx="0" presStyleCnt="1"/>
      <dgm:spPr/>
      <dgm:t>
        <a:bodyPr/>
        <a:lstStyle/>
        <a:p>
          <a:endParaRPr lang="en-US"/>
        </a:p>
      </dgm:t>
    </dgm:pt>
    <dgm:pt modelId="{C3236B2F-EF2C-45AB-9134-9E342773D581}" type="pres">
      <dgm:prSet presAssocID="{33FE032C-974E-4C1E-848D-C08D8508D04A}" presName="extraNode" presStyleLbl="node1" presStyleIdx="0" presStyleCnt="3"/>
      <dgm:spPr/>
    </dgm:pt>
    <dgm:pt modelId="{34EF84C6-C495-4EEF-94A0-AFAA14B3B6B6}" type="pres">
      <dgm:prSet presAssocID="{33FE032C-974E-4C1E-848D-C08D8508D04A}" presName="dstNode" presStyleLbl="node1" presStyleIdx="0" presStyleCnt="3"/>
      <dgm:spPr/>
    </dgm:pt>
    <dgm:pt modelId="{3A4D1566-ED47-47D0-B51F-B14F399CF11B}" type="pres">
      <dgm:prSet presAssocID="{3B1E55EC-A841-4726-95C5-04910CB1CC0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C95F0-4609-4F70-BA25-2758D72B33A0}" type="pres">
      <dgm:prSet presAssocID="{3B1E55EC-A841-4726-95C5-04910CB1CC08}" presName="accent_1" presStyleCnt="0"/>
      <dgm:spPr/>
    </dgm:pt>
    <dgm:pt modelId="{C862F950-121D-4220-A703-6C957BBCA711}" type="pres">
      <dgm:prSet presAssocID="{3B1E55EC-A841-4726-95C5-04910CB1CC08}" presName="accentRepeatNode" presStyleLbl="solidFgAcc1" presStyleIdx="0" presStyleCnt="3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4C039927-5A88-4D37-A795-0827838650FA}" type="pres">
      <dgm:prSet presAssocID="{FF2A6068-AFE3-456D-A12D-F4F3C394013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7C93D-971D-4B08-8200-DE910E285D87}" type="pres">
      <dgm:prSet presAssocID="{FF2A6068-AFE3-456D-A12D-F4F3C394013D}" presName="accent_2" presStyleCnt="0"/>
      <dgm:spPr/>
    </dgm:pt>
    <dgm:pt modelId="{83F1D5BC-A4CB-45B8-9FB2-0C13784D8326}" type="pres">
      <dgm:prSet presAssocID="{FF2A6068-AFE3-456D-A12D-F4F3C394013D}" presName="accentRepeatNode" presStyleLbl="solidFgAcc1" presStyleIdx="1" presStyleCnt="3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AF134CF5-7E0F-4119-9311-416289405DB1}" type="pres">
      <dgm:prSet presAssocID="{7ADF01C9-160E-42F6-8B1F-0934CED30F1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4145F-A04A-44DF-86F6-D0486C8E2EEE}" type="pres">
      <dgm:prSet presAssocID="{7ADF01C9-160E-42F6-8B1F-0934CED30F1C}" presName="accent_3" presStyleCnt="0"/>
      <dgm:spPr/>
    </dgm:pt>
    <dgm:pt modelId="{74A6067E-9FBF-4993-A2DC-EE740416EF1F}" type="pres">
      <dgm:prSet presAssocID="{7ADF01C9-160E-42F6-8B1F-0934CED30F1C}" presName="accentRepeatNode" presStyleLbl="solidFgAcc1" presStyleIdx="2" presStyleCnt="3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</dgm:ptLst>
  <dgm:cxnLst>
    <dgm:cxn modelId="{5BC3DFE1-00C5-4F07-81BD-98B1C3D8934E}" type="presOf" srcId="{33FE032C-974E-4C1E-848D-C08D8508D04A}" destId="{E294E060-6A49-47FC-947C-A754CA5A6E46}" srcOrd="0" destOrd="0" presId="urn:microsoft.com/office/officeart/2008/layout/VerticalCurvedList"/>
    <dgm:cxn modelId="{B1802EE2-EC12-488D-9506-B31629FF57D8}" type="presOf" srcId="{7ADF01C9-160E-42F6-8B1F-0934CED30F1C}" destId="{AF134CF5-7E0F-4119-9311-416289405DB1}" srcOrd="0" destOrd="0" presId="urn:microsoft.com/office/officeart/2008/layout/VerticalCurvedList"/>
    <dgm:cxn modelId="{2A5CB9B2-2D51-4850-BBD7-EA603E2FC074}" srcId="{33FE032C-974E-4C1E-848D-C08D8508D04A}" destId="{3B1E55EC-A841-4726-95C5-04910CB1CC08}" srcOrd="0" destOrd="0" parTransId="{44AEEB6A-9CC2-4285-99C1-4D7AC24AF31D}" sibTransId="{DAC93D17-EBB6-47DE-A552-900E84ACDEBD}"/>
    <dgm:cxn modelId="{4939FD41-516D-4B46-960D-44D6ECE6FD7D}" srcId="{33FE032C-974E-4C1E-848D-C08D8508D04A}" destId="{7ADF01C9-160E-42F6-8B1F-0934CED30F1C}" srcOrd="2" destOrd="0" parTransId="{D31FEF2A-3F06-48E4-A95F-949F4583AACA}" sibTransId="{CDDE6CC2-C17D-4590-837B-EE612276E341}"/>
    <dgm:cxn modelId="{191537D0-FB77-4CE9-B552-98CD6163A4A7}" type="presOf" srcId="{3B1E55EC-A841-4726-95C5-04910CB1CC08}" destId="{3A4D1566-ED47-47D0-B51F-B14F399CF11B}" srcOrd="0" destOrd="0" presId="urn:microsoft.com/office/officeart/2008/layout/VerticalCurvedList"/>
    <dgm:cxn modelId="{D92F6468-CF90-4B7C-B5A5-1B1B55894D72}" srcId="{33FE032C-974E-4C1E-848D-C08D8508D04A}" destId="{FF2A6068-AFE3-456D-A12D-F4F3C394013D}" srcOrd="1" destOrd="0" parTransId="{318B29F7-CFB5-46E9-A126-5AB7F3E0E5A8}" sibTransId="{E06D453D-4044-4DFF-8A83-3A97B8165E34}"/>
    <dgm:cxn modelId="{E5DB69D4-4BAF-4A57-924E-59DDAD4E7112}" type="presOf" srcId="{DAC93D17-EBB6-47DE-A552-900E84ACDEBD}" destId="{D28E1A3E-5E0E-4B42-8D85-2135D5330B39}" srcOrd="0" destOrd="0" presId="urn:microsoft.com/office/officeart/2008/layout/VerticalCurvedList"/>
    <dgm:cxn modelId="{4D12B684-B8E4-4728-A50E-FFE9C0618E92}" type="presOf" srcId="{FF2A6068-AFE3-456D-A12D-F4F3C394013D}" destId="{4C039927-5A88-4D37-A795-0827838650FA}" srcOrd="0" destOrd="0" presId="urn:microsoft.com/office/officeart/2008/layout/VerticalCurvedList"/>
    <dgm:cxn modelId="{01497DCB-728A-477E-8ADB-E5CCEA10BE2A}" type="presParOf" srcId="{E294E060-6A49-47FC-947C-A754CA5A6E46}" destId="{5CF25707-59F1-4C9F-9B9D-E05D3DA5A541}" srcOrd="0" destOrd="0" presId="urn:microsoft.com/office/officeart/2008/layout/VerticalCurvedList"/>
    <dgm:cxn modelId="{93C8F70B-E61A-48DC-A7E2-17AA19B4CDC4}" type="presParOf" srcId="{5CF25707-59F1-4C9F-9B9D-E05D3DA5A541}" destId="{AE8C9ECE-C700-499E-9705-4D757AFCF42B}" srcOrd="0" destOrd="0" presId="urn:microsoft.com/office/officeart/2008/layout/VerticalCurvedList"/>
    <dgm:cxn modelId="{5843E075-D087-4BA6-B9EE-6D2FA80B17F7}" type="presParOf" srcId="{AE8C9ECE-C700-499E-9705-4D757AFCF42B}" destId="{48714AAA-1B25-46D8-8C20-3FBF136A3468}" srcOrd="0" destOrd="0" presId="urn:microsoft.com/office/officeart/2008/layout/VerticalCurvedList"/>
    <dgm:cxn modelId="{40C1CA41-A54F-43D0-8B5C-EEBDD0543B46}" type="presParOf" srcId="{AE8C9ECE-C700-499E-9705-4D757AFCF42B}" destId="{D28E1A3E-5E0E-4B42-8D85-2135D5330B39}" srcOrd="1" destOrd="0" presId="urn:microsoft.com/office/officeart/2008/layout/VerticalCurvedList"/>
    <dgm:cxn modelId="{82AD87E9-669F-44AC-B720-DBBAD5C993E1}" type="presParOf" srcId="{AE8C9ECE-C700-499E-9705-4D757AFCF42B}" destId="{C3236B2F-EF2C-45AB-9134-9E342773D581}" srcOrd="2" destOrd="0" presId="urn:microsoft.com/office/officeart/2008/layout/VerticalCurvedList"/>
    <dgm:cxn modelId="{DC348590-FAEE-4162-B3DB-E68803AF5F91}" type="presParOf" srcId="{AE8C9ECE-C700-499E-9705-4D757AFCF42B}" destId="{34EF84C6-C495-4EEF-94A0-AFAA14B3B6B6}" srcOrd="3" destOrd="0" presId="urn:microsoft.com/office/officeart/2008/layout/VerticalCurvedList"/>
    <dgm:cxn modelId="{993E050E-E2CC-4505-98ED-1D8B19DE98D3}" type="presParOf" srcId="{5CF25707-59F1-4C9F-9B9D-E05D3DA5A541}" destId="{3A4D1566-ED47-47D0-B51F-B14F399CF11B}" srcOrd="1" destOrd="0" presId="urn:microsoft.com/office/officeart/2008/layout/VerticalCurvedList"/>
    <dgm:cxn modelId="{44FB66B8-6EEB-4482-8B13-9FA7670743C6}" type="presParOf" srcId="{5CF25707-59F1-4C9F-9B9D-E05D3DA5A541}" destId="{71DC95F0-4609-4F70-BA25-2758D72B33A0}" srcOrd="2" destOrd="0" presId="urn:microsoft.com/office/officeart/2008/layout/VerticalCurvedList"/>
    <dgm:cxn modelId="{949CFF73-2CA0-4863-A57D-AD1F1CF7534E}" type="presParOf" srcId="{71DC95F0-4609-4F70-BA25-2758D72B33A0}" destId="{C862F950-121D-4220-A703-6C957BBCA711}" srcOrd="0" destOrd="0" presId="urn:microsoft.com/office/officeart/2008/layout/VerticalCurvedList"/>
    <dgm:cxn modelId="{868849FE-5810-48A1-ADA5-0D59AAFFFD49}" type="presParOf" srcId="{5CF25707-59F1-4C9F-9B9D-E05D3DA5A541}" destId="{4C039927-5A88-4D37-A795-0827838650FA}" srcOrd="3" destOrd="0" presId="urn:microsoft.com/office/officeart/2008/layout/VerticalCurvedList"/>
    <dgm:cxn modelId="{026E424F-33D8-4419-A675-FB5B180DC224}" type="presParOf" srcId="{5CF25707-59F1-4C9F-9B9D-E05D3DA5A541}" destId="{D977C93D-971D-4B08-8200-DE910E285D87}" srcOrd="4" destOrd="0" presId="urn:microsoft.com/office/officeart/2008/layout/VerticalCurvedList"/>
    <dgm:cxn modelId="{3328D09A-68A3-4944-8393-D0503714F624}" type="presParOf" srcId="{D977C93D-971D-4B08-8200-DE910E285D87}" destId="{83F1D5BC-A4CB-45B8-9FB2-0C13784D8326}" srcOrd="0" destOrd="0" presId="urn:microsoft.com/office/officeart/2008/layout/VerticalCurvedList"/>
    <dgm:cxn modelId="{B69B791F-ED14-4264-AD38-80902F1CB49D}" type="presParOf" srcId="{5CF25707-59F1-4C9F-9B9D-E05D3DA5A541}" destId="{AF134CF5-7E0F-4119-9311-416289405DB1}" srcOrd="5" destOrd="0" presId="urn:microsoft.com/office/officeart/2008/layout/VerticalCurvedList"/>
    <dgm:cxn modelId="{B0E2B707-19AE-4110-B2AB-719E99C073AD}" type="presParOf" srcId="{5CF25707-59F1-4C9F-9B9D-E05D3DA5A541}" destId="{F2C4145F-A04A-44DF-86F6-D0486C8E2EEE}" srcOrd="6" destOrd="0" presId="urn:microsoft.com/office/officeart/2008/layout/VerticalCurvedList"/>
    <dgm:cxn modelId="{726C03F2-CE2B-4FFA-A9A4-247329C459B9}" type="presParOf" srcId="{F2C4145F-A04A-44DF-86F6-D0486C8E2EEE}" destId="{74A6067E-9FBF-4993-A2DC-EE740416EF1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89E32C-26B7-4169-8775-A31A821F9489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5476777-130C-42C5-92A1-6BF2B5C0BC10}" type="pres">
      <dgm:prSet presAssocID="{9E89E32C-26B7-4169-8775-A31A821F94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5BC2645-5D1C-4B5F-8CF0-5057EAEFD4F6}" type="pres">
      <dgm:prSet presAssocID="{9E89E32C-26B7-4169-8775-A31A821F9489}" presName="maxNode" presStyleCnt="0"/>
      <dgm:spPr/>
    </dgm:pt>
    <dgm:pt modelId="{BF22FF45-9E42-496E-89C9-058EAD3C7FF4}" type="pres">
      <dgm:prSet presAssocID="{9E89E32C-26B7-4169-8775-A31A821F9489}" presName="Name33" presStyleCnt="0"/>
      <dgm:spPr/>
    </dgm:pt>
  </dgm:ptLst>
  <dgm:cxnLst>
    <dgm:cxn modelId="{F1539981-79FC-4160-92AC-469DD451118E}" type="presOf" srcId="{9E89E32C-26B7-4169-8775-A31A821F9489}" destId="{25476777-130C-42C5-92A1-6BF2B5C0BC10}" srcOrd="0" destOrd="0" presId="urn:microsoft.com/office/officeart/2008/layout/AccentedPicture"/>
    <dgm:cxn modelId="{3295084A-9E8C-40B6-82F2-B68AA09EC0FA}" type="presParOf" srcId="{25476777-130C-42C5-92A1-6BF2B5C0BC10}" destId="{D5BC2645-5D1C-4B5F-8CF0-5057EAEFD4F6}" srcOrd="0" destOrd="0" presId="urn:microsoft.com/office/officeart/2008/layout/AccentedPicture"/>
    <dgm:cxn modelId="{1C444CAB-A28F-46D5-80E8-183A11664098}" type="presParOf" srcId="{D5BC2645-5D1C-4B5F-8CF0-5057EAEFD4F6}" destId="{BF22FF45-9E42-496E-89C9-058EAD3C7FF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99965E7-9E56-4106-9B92-643ACB9EB00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16379-10DC-4078-A853-259D65D3E4B3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if</a:t>
          </a:r>
          <a:endParaRPr lang="en-US" sz="1800" b="1" i="0">
            <a:latin typeface="Comic Sans MS" pitchFamily="66" charset="0"/>
          </a:endParaRPr>
        </a:p>
      </dgm:t>
    </dgm:pt>
    <dgm:pt modelId="{E28E12FC-B9BF-4820-9C9D-60DD631A147A}" type="par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5F6EFAEE-3AA3-4ED7-BB09-B3E8E742C223}" type="sib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9E204D85-96FF-4DF2-9AF3-CC7D3AF66752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77BC9CDE-8523-46C8-9E69-BA6E646DFEC8}" type="sib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26AA3FEB-1096-402C-922B-5554FA108F52}" type="par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6E0D3326-E3A0-4F94-86A1-EE3AF6641A80}" type="pres">
      <dgm:prSet presAssocID="{799965E7-9E56-4106-9B92-643ACB9EB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21CE7-C400-42C0-A3FE-C83872ED6E10}" type="pres">
      <dgm:prSet presAssocID="{9E204D85-96FF-4DF2-9AF3-CC7D3AF66752}" presName="linNode" presStyleCnt="0"/>
      <dgm:spPr/>
    </dgm:pt>
    <dgm:pt modelId="{370A2FCC-215A-4209-8651-C2BDA4FD44BB}" type="pres">
      <dgm:prSet presAssocID="{9E204D85-96FF-4DF2-9AF3-CC7D3AF66752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57F49-096E-4F00-9D8C-97CFF3A54E9B}" type="pres">
      <dgm:prSet presAssocID="{9E204D85-96FF-4DF2-9AF3-CC7D3AF66752}" presName="bracket" presStyleLbl="parChTrans1D1" presStyleIdx="0" presStyleCnt="1"/>
      <dgm:spPr/>
    </dgm:pt>
    <dgm:pt modelId="{3B5AB3E3-88B8-4F01-B55F-9FAAAB9C3CE7}" type="pres">
      <dgm:prSet presAssocID="{9E204D85-96FF-4DF2-9AF3-CC7D3AF66752}" presName="spH" presStyleCnt="0"/>
      <dgm:spPr/>
    </dgm:pt>
    <dgm:pt modelId="{0A82BEA0-DB15-4E7E-A0E9-62CA7DC610E2}" type="pres">
      <dgm:prSet presAssocID="{9E204D85-96FF-4DF2-9AF3-CC7D3AF66752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4FB131-A9F7-4F6E-B2D7-3ACCC9159DFF}" type="presOf" srcId="{9E204D85-96FF-4DF2-9AF3-CC7D3AF66752}" destId="{370A2FCC-215A-4209-8651-C2BDA4FD44BB}" srcOrd="0" destOrd="0" presId="urn:diagrams.loki3.com/BracketList+Icon"/>
    <dgm:cxn modelId="{72055982-90A6-40E5-A59B-DF439843343A}" srcId="{9E204D85-96FF-4DF2-9AF3-CC7D3AF66752}" destId="{5B416379-10DC-4078-A853-259D65D3E4B3}" srcOrd="0" destOrd="0" parTransId="{E28E12FC-B9BF-4820-9C9D-60DD631A147A}" sibTransId="{5F6EFAEE-3AA3-4ED7-BB09-B3E8E742C223}"/>
    <dgm:cxn modelId="{5FF5DB83-64D8-43AA-95AD-940E98B83997}" srcId="{799965E7-9E56-4106-9B92-643ACB9EB000}" destId="{9E204D85-96FF-4DF2-9AF3-CC7D3AF66752}" srcOrd="0" destOrd="0" parTransId="{26AA3FEB-1096-402C-922B-5554FA108F52}" sibTransId="{77BC9CDE-8523-46C8-9E69-BA6E646DFEC8}"/>
    <dgm:cxn modelId="{11945D28-A966-4E5B-9A6F-53E9430C33E0}" type="presOf" srcId="{799965E7-9E56-4106-9B92-643ACB9EB000}" destId="{6E0D3326-E3A0-4F94-86A1-EE3AF6641A80}" srcOrd="0" destOrd="0" presId="urn:diagrams.loki3.com/BracketList+Icon"/>
    <dgm:cxn modelId="{F5FEB31C-17CD-499E-A6BA-34F3BD13F91C}" type="presOf" srcId="{5B416379-10DC-4078-A853-259D65D3E4B3}" destId="{0A82BEA0-DB15-4E7E-A0E9-62CA7DC610E2}" srcOrd="0" destOrd="0" presId="urn:diagrams.loki3.com/BracketList+Icon"/>
    <dgm:cxn modelId="{28EB1555-2DA8-493E-9E22-E90B423753B1}" type="presParOf" srcId="{6E0D3326-E3A0-4F94-86A1-EE3AF6641A80}" destId="{45621CE7-C400-42C0-A3FE-C83872ED6E10}" srcOrd="0" destOrd="0" presId="urn:diagrams.loki3.com/BracketList+Icon"/>
    <dgm:cxn modelId="{C05A8440-3F07-457A-9547-09C32C2AFB89}" type="presParOf" srcId="{45621CE7-C400-42C0-A3FE-C83872ED6E10}" destId="{370A2FCC-215A-4209-8651-C2BDA4FD44BB}" srcOrd="0" destOrd="0" presId="urn:diagrams.loki3.com/BracketList+Icon"/>
    <dgm:cxn modelId="{FF6C7686-29C6-4C21-BA60-D400F9C6B14E}" type="presParOf" srcId="{45621CE7-C400-42C0-A3FE-C83872ED6E10}" destId="{9D357F49-096E-4F00-9D8C-97CFF3A54E9B}" srcOrd="1" destOrd="0" presId="urn:diagrams.loki3.com/BracketList+Icon"/>
    <dgm:cxn modelId="{774FBDED-BCC2-40C3-BD51-5053BC17C910}" type="presParOf" srcId="{45621CE7-C400-42C0-A3FE-C83872ED6E10}" destId="{3B5AB3E3-88B8-4F01-B55F-9FAAAB9C3CE7}" srcOrd="2" destOrd="0" presId="urn:diagrams.loki3.com/BracketList+Icon"/>
    <dgm:cxn modelId="{7CE4052A-7C8D-4EC0-966E-1E997CA72FA4}" type="presParOf" srcId="{45621CE7-C400-42C0-A3FE-C83872ED6E10}" destId="{0A82BEA0-DB15-4E7E-A0E9-62CA7DC610E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rẽ nhánh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1" custScaleX="159528" custScaleY="44085" custLinFactNeighborX="-6" custLinFactNeighborY="1396"/>
      <dgm:spPr/>
      <dgm:t>
        <a:bodyPr/>
        <a:lstStyle/>
        <a:p>
          <a:endParaRPr lang="en-US"/>
        </a:p>
      </dgm:t>
    </dgm:pt>
  </dgm:ptLst>
  <dgm:cxnLst>
    <dgm:cxn modelId="{501CEFB6-B207-4164-A629-B724AFCF70A1}" type="presOf" srcId="{5E0835E8-664F-45D9-BD15-A72C4A7DCB29}" destId="{E2141ED8-FA58-409B-9FBE-D4082D6EE0BB}" srcOrd="0" destOrd="0" presId="urn:microsoft.com/office/officeart/2005/8/layout/lProcess3"/>
    <dgm:cxn modelId="{6D7517B1-F80B-4A2F-A390-881D671DEFC3}" type="presOf" srcId="{1CBEC1E8-168F-4F9B-8844-692A644F22C0}" destId="{70255C52-61DC-4893-8EBC-1EE2E5DCC2D3}" srcOrd="0" destOrd="0" presId="urn:microsoft.com/office/officeart/2005/8/layout/lProcess3"/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59DEF332-50D3-4700-B2B2-C38C92D93B15}" type="presParOf" srcId="{70255C52-61DC-4893-8EBC-1EE2E5DCC2D3}" destId="{97D44B08-57D6-4347-A526-5442206CE88C}" srcOrd="0" destOrd="0" presId="urn:microsoft.com/office/officeart/2005/8/layout/lProcess3"/>
    <dgm:cxn modelId="{7309201A-4F9F-4E1A-BA31-489304B33C66}" type="presParOf" srcId="{97D44B08-57D6-4347-A526-5442206CE88C}" destId="{E2141ED8-FA58-409B-9FBE-D4082D6EE0B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E89E32C-26B7-4169-8775-A31A821F9489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5476777-130C-42C5-92A1-6BF2B5C0BC10}" type="pres">
      <dgm:prSet presAssocID="{9E89E32C-26B7-4169-8775-A31A821F94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5BC2645-5D1C-4B5F-8CF0-5057EAEFD4F6}" type="pres">
      <dgm:prSet presAssocID="{9E89E32C-26B7-4169-8775-A31A821F9489}" presName="maxNode" presStyleCnt="0"/>
      <dgm:spPr/>
    </dgm:pt>
    <dgm:pt modelId="{BF22FF45-9E42-496E-89C9-058EAD3C7FF4}" type="pres">
      <dgm:prSet presAssocID="{9E89E32C-26B7-4169-8775-A31A821F9489}" presName="Name33" presStyleCnt="0"/>
      <dgm:spPr/>
    </dgm:pt>
  </dgm:ptLst>
  <dgm:cxnLst>
    <dgm:cxn modelId="{1AA8090F-B389-490E-BDFB-9D22F11B21CC}" type="presOf" srcId="{9E89E32C-26B7-4169-8775-A31A821F9489}" destId="{25476777-130C-42C5-92A1-6BF2B5C0BC10}" srcOrd="0" destOrd="0" presId="urn:microsoft.com/office/officeart/2008/layout/AccentedPicture"/>
    <dgm:cxn modelId="{A732C667-00A7-4B18-A82F-E3FB9F9EEB3F}" type="presParOf" srcId="{25476777-130C-42C5-92A1-6BF2B5C0BC10}" destId="{D5BC2645-5D1C-4B5F-8CF0-5057EAEFD4F6}" srcOrd="0" destOrd="0" presId="urn:microsoft.com/office/officeart/2008/layout/AccentedPicture"/>
    <dgm:cxn modelId="{0BFFF7E5-53EF-45A8-9FC4-185698FDE3F3}" type="presParOf" srcId="{D5BC2645-5D1C-4B5F-8CF0-5057EAEFD4F6}" destId="{BF22FF45-9E42-496E-89C9-058EAD3C7FF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99965E7-9E56-4106-9B92-643ACB9EB00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16379-10DC-4078-A853-259D65D3E4B3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switch</a:t>
          </a:r>
          <a:endParaRPr lang="en-US" sz="1800" b="1" i="0">
            <a:latin typeface="Comic Sans MS" pitchFamily="66" charset="0"/>
          </a:endParaRPr>
        </a:p>
      </dgm:t>
    </dgm:pt>
    <dgm:pt modelId="{E28E12FC-B9BF-4820-9C9D-60DD631A147A}" type="par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5F6EFAEE-3AA3-4ED7-BB09-B3E8E742C223}" type="sib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9E204D85-96FF-4DF2-9AF3-CC7D3AF66752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77BC9CDE-8523-46C8-9E69-BA6E646DFEC8}" type="sib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26AA3FEB-1096-402C-922B-5554FA108F52}" type="par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6E0D3326-E3A0-4F94-86A1-EE3AF6641A80}" type="pres">
      <dgm:prSet presAssocID="{799965E7-9E56-4106-9B92-643ACB9EB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21CE7-C400-42C0-A3FE-C83872ED6E10}" type="pres">
      <dgm:prSet presAssocID="{9E204D85-96FF-4DF2-9AF3-CC7D3AF66752}" presName="linNode" presStyleCnt="0"/>
      <dgm:spPr/>
    </dgm:pt>
    <dgm:pt modelId="{370A2FCC-215A-4209-8651-C2BDA4FD44BB}" type="pres">
      <dgm:prSet presAssocID="{9E204D85-96FF-4DF2-9AF3-CC7D3AF66752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57F49-096E-4F00-9D8C-97CFF3A54E9B}" type="pres">
      <dgm:prSet presAssocID="{9E204D85-96FF-4DF2-9AF3-CC7D3AF66752}" presName="bracket" presStyleLbl="parChTrans1D1" presStyleIdx="0" presStyleCnt="1"/>
      <dgm:spPr/>
    </dgm:pt>
    <dgm:pt modelId="{3B5AB3E3-88B8-4F01-B55F-9FAAAB9C3CE7}" type="pres">
      <dgm:prSet presAssocID="{9E204D85-96FF-4DF2-9AF3-CC7D3AF66752}" presName="spH" presStyleCnt="0"/>
      <dgm:spPr/>
    </dgm:pt>
    <dgm:pt modelId="{0A82BEA0-DB15-4E7E-A0E9-62CA7DC610E2}" type="pres">
      <dgm:prSet presAssocID="{9E204D85-96FF-4DF2-9AF3-CC7D3AF66752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055982-90A6-40E5-A59B-DF439843343A}" srcId="{9E204D85-96FF-4DF2-9AF3-CC7D3AF66752}" destId="{5B416379-10DC-4078-A853-259D65D3E4B3}" srcOrd="0" destOrd="0" parTransId="{E28E12FC-B9BF-4820-9C9D-60DD631A147A}" sibTransId="{5F6EFAEE-3AA3-4ED7-BB09-B3E8E742C223}"/>
    <dgm:cxn modelId="{5FF5DB83-64D8-43AA-95AD-940E98B83997}" srcId="{799965E7-9E56-4106-9B92-643ACB9EB000}" destId="{9E204D85-96FF-4DF2-9AF3-CC7D3AF66752}" srcOrd="0" destOrd="0" parTransId="{26AA3FEB-1096-402C-922B-5554FA108F52}" sibTransId="{77BC9CDE-8523-46C8-9E69-BA6E646DFEC8}"/>
    <dgm:cxn modelId="{5AB891BF-F02F-47A3-94D7-277D9D31CCFE}" type="presOf" srcId="{9E204D85-96FF-4DF2-9AF3-CC7D3AF66752}" destId="{370A2FCC-215A-4209-8651-C2BDA4FD44BB}" srcOrd="0" destOrd="0" presId="urn:diagrams.loki3.com/BracketList+Icon"/>
    <dgm:cxn modelId="{2D62D6AF-7FCB-4CD4-8793-5E3DDE290159}" type="presOf" srcId="{799965E7-9E56-4106-9B92-643ACB9EB000}" destId="{6E0D3326-E3A0-4F94-86A1-EE3AF6641A80}" srcOrd="0" destOrd="0" presId="urn:diagrams.loki3.com/BracketList+Icon"/>
    <dgm:cxn modelId="{C9874B1A-04CC-4D6A-BE90-7F58A0171FFB}" type="presOf" srcId="{5B416379-10DC-4078-A853-259D65D3E4B3}" destId="{0A82BEA0-DB15-4E7E-A0E9-62CA7DC610E2}" srcOrd="0" destOrd="0" presId="urn:diagrams.loki3.com/BracketList+Icon"/>
    <dgm:cxn modelId="{0E513EBC-EB9D-4DEB-9957-4C93F1768258}" type="presParOf" srcId="{6E0D3326-E3A0-4F94-86A1-EE3AF6641A80}" destId="{45621CE7-C400-42C0-A3FE-C83872ED6E10}" srcOrd="0" destOrd="0" presId="urn:diagrams.loki3.com/BracketList+Icon"/>
    <dgm:cxn modelId="{9A08AA24-4104-4FFF-80FC-0933A941EBFF}" type="presParOf" srcId="{45621CE7-C400-42C0-A3FE-C83872ED6E10}" destId="{370A2FCC-215A-4209-8651-C2BDA4FD44BB}" srcOrd="0" destOrd="0" presId="urn:diagrams.loki3.com/BracketList+Icon"/>
    <dgm:cxn modelId="{407438BD-DDB4-466A-8AD0-8A818142F7CC}" type="presParOf" srcId="{45621CE7-C400-42C0-A3FE-C83872ED6E10}" destId="{9D357F49-096E-4F00-9D8C-97CFF3A54E9B}" srcOrd="1" destOrd="0" presId="urn:diagrams.loki3.com/BracketList+Icon"/>
    <dgm:cxn modelId="{C34461B8-6BE1-4FF7-8D93-19CD0B28472B}" type="presParOf" srcId="{45621CE7-C400-42C0-A3FE-C83872ED6E10}" destId="{3B5AB3E3-88B8-4F01-B55F-9FAAAB9C3CE7}" srcOrd="2" destOrd="0" presId="urn:diagrams.loki3.com/BracketList+Icon"/>
    <dgm:cxn modelId="{5BF8E111-D0FA-48B0-A1BB-D587B4ADE7FA}" type="presParOf" srcId="{45621CE7-C400-42C0-A3FE-C83872ED6E10}" destId="{0A82BEA0-DB15-4E7E-A0E9-62CA7DC610E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lặp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1" custScaleX="159528" custScaleY="44085" custLinFactNeighborX="-6" custLinFactNeighborY="1396"/>
      <dgm:spPr/>
      <dgm:t>
        <a:bodyPr/>
        <a:lstStyle/>
        <a:p>
          <a:endParaRPr lang="en-US"/>
        </a:p>
      </dgm:t>
    </dgm:pt>
  </dgm:ptLst>
  <dgm:cxnLst>
    <dgm:cxn modelId="{E582E667-3A24-4ECE-BC27-26658850871E}" type="presOf" srcId="{1CBEC1E8-168F-4F9B-8844-692A644F22C0}" destId="{70255C52-61DC-4893-8EBC-1EE2E5DCC2D3}" srcOrd="0" destOrd="0" presId="urn:microsoft.com/office/officeart/2005/8/layout/lProcess3"/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E82D2448-CCCE-4481-AED9-B61EFC8BEB35}" type="presOf" srcId="{5E0835E8-664F-45D9-BD15-A72C4A7DCB29}" destId="{E2141ED8-FA58-409B-9FBE-D4082D6EE0BB}" srcOrd="0" destOrd="0" presId="urn:microsoft.com/office/officeart/2005/8/layout/lProcess3"/>
    <dgm:cxn modelId="{E1B8A6BF-625E-4B49-ADAD-81B547D03BC2}" type="presParOf" srcId="{70255C52-61DC-4893-8EBC-1EE2E5DCC2D3}" destId="{97D44B08-57D6-4347-A526-5442206CE88C}" srcOrd="0" destOrd="0" presId="urn:microsoft.com/office/officeart/2005/8/layout/lProcess3"/>
    <dgm:cxn modelId="{B35C618C-B2F1-4A53-B52D-DD0EF8FDA7ED}" type="presParOf" srcId="{97D44B08-57D6-4347-A526-5442206CE88C}" destId="{E2141ED8-FA58-409B-9FBE-D4082D6EE0B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E89E32C-26B7-4169-8775-A31A821F9489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5476777-130C-42C5-92A1-6BF2B5C0BC10}" type="pres">
      <dgm:prSet presAssocID="{9E89E32C-26B7-4169-8775-A31A821F94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5BC2645-5D1C-4B5F-8CF0-5057EAEFD4F6}" type="pres">
      <dgm:prSet presAssocID="{9E89E32C-26B7-4169-8775-A31A821F9489}" presName="maxNode" presStyleCnt="0"/>
      <dgm:spPr/>
    </dgm:pt>
    <dgm:pt modelId="{BF22FF45-9E42-496E-89C9-058EAD3C7FF4}" type="pres">
      <dgm:prSet presAssocID="{9E89E32C-26B7-4169-8775-A31A821F9489}" presName="Name33" presStyleCnt="0"/>
      <dgm:spPr/>
    </dgm:pt>
  </dgm:ptLst>
  <dgm:cxnLst>
    <dgm:cxn modelId="{CF47D13C-59C9-4263-B93C-D07D48A3B75F}" type="presOf" srcId="{9E89E32C-26B7-4169-8775-A31A821F9489}" destId="{25476777-130C-42C5-92A1-6BF2B5C0BC10}" srcOrd="0" destOrd="0" presId="urn:microsoft.com/office/officeart/2008/layout/AccentedPicture"/>
    <dgm:cxn modelId="{510C97E3-4F7E-4064-9A12-F9F41BEFFD54}" type="presParOf" srcId="{25476777-130C-42C5-92A1-6BF2B5C0BC10}" destId="{D5BC2645-5D1C-4B5F-8CF0-5057EAEFD4F6}" srcOrd="0" destOrd="0" presId="urn:microsoft.com/office/officeart/2008/layout/AccentedPicture"/>
    <dgm:cxn modelId="{C3B84CED-C635-4298-BC8B-DA1D604D129A}" type="presParOf" srcId="{D5BC2645-5D1C-4B5F-8CF0-5057EAEFD4F6}" destId="{BF22FF45-9E42-496E-89C9-058EAD3C7FF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99965E7-9E56-4106-9B92-643ACB9EB00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16379-10DC-4078-A853-259D65D3E4B3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for</a:t>
          </a:r>
          <a:endParaRPr lang="en-US" sz="1800" b="1" i="0">
            <a:latin typeface="Comic Sans MS" pitchFamily="66" charset="0"/>
          </a:endParaRPr>
        </a:p>
      </dgm:t>
    </dgm:pt>
    <dgm:pt modelId="{E28E12FC-B9BF-4820-9C9D-60DD631A147A}" type="par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5F6EFAEE-3AA3-4ED7-BB09-B3E8E742C223}" type="sib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CD611ADE-BF49-4B03-8A73-61C8AA58E3A6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EBF509AB-515C-4E5E-8FD1-B8F46CA3C49B}" type="parTrans" cxnId="{26563D60-2C08-4158-9BF3-8DBDE548314D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B5C23B86-A6CF-4CBD-8DEA-6B95026E92B4}" type="sibTrans" cxnId="{26563D60-2C08-4158-9BF3-8DBDE548314D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E1AEAF95-A3E0-4C52-8ED4-81801BC2ACA8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while</a:t>
          </a:r>
          <a:endParaRPr lang="en-US" sz="1800" b="1" i="0">
            <a:latin typeface="Comic Sans MS" pitchFamily="66" charset="0"/>
          </a:endParaRPr>
        </a:p>
      </dgm:t>
    </dgm:pt>
    <dgm:pt modelId="{F00112DA-B574-43B5-B822-C951F71BACBB}" type="parTrans" cxnId="{1E70C0E0-8126-4DBE-9163-930B07A4F3FC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7503A42B-97B5-4C4E-BA72-7CF11009999C}" type="sibTrans" cxnId="{1E70C0E0-8126-4DBE-9163-930B07A4F3FC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9E204D85-96FF-4DF2-9AF3-CC7D3AF66752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77BC9CDE-8523-46C8-9E69-BA6E646DFEC8}" type="sib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26AA3FEB-1096-402C-922B-5554FA108F52}" type="par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6E0D3326-E3A0-4F94-86A1-EE3AF6641A80}" type="pres">
      <dgm:prSet presAssocID="{799965E7-9E56-4106-9B92-643ACB9EB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21CE7-C400-42C0-A3FE-C83872ED6E10}" type="pres">
      <dgm:prSet presAssocID="{9E204D85-96FF-4DF2-9AF3-CC7D3AF66752}" presName="linNode" presStyleCnt="0"/>
      <dgm:spPr/>
    </dgm:pt>
    <dgm:pt modelId="{370A2FCC-215A-4209-8651-C2BDA4FD44BB}" type="pres">
      <dgm:prSet presAssocID="{9E204D85-96FF-4DF2-9AF3-CC7D3AF66752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57F49-096E-4F00-9D8C-97CFF3A54E9B}" type="pres">
      <dgm:prSet presAssocID="{9E204D85-96FF-4DF2-9AF3-CC7D3AF66752}" presName="bracket" presStyleLbl="parChTrans1D1" presStyleIdx="0" presStyleCnt="2"/>
      <dgm:spPr/>
    </dgm:pt>
    <dgm:pt modelId="{3B5AB3E3-88B8-4F01-B55F-9FAAAB9C3CE7}" type="pres">
      <dgm:prSet presAssocID="{9E204D85-96FF-4DF2-9AF3-CC7D3AF66752}" presName="spH" presStyleCnt="0"/>
      <dgm:spPr/>
    </dgm:pt>
    <dgm:pt modelId="{0A82BEA0-DB15-4E7E-A0E9-62CA7DC610E2}" type="pres">
      <dgm:prSet presAssocID="{9E204D85-96FF-4DF2-9AF3-CC7D3AF66752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E59B1-7F31-432D-8479-AB2F7036B025}" type="pres">
      <dgm:prSet presAssocID="{77BC9CDE-8523-46C8-9E69-BA6E646DFEC8}" presName="spV" presStyleCnt="0"/>
      <dgm:spPr/>
    </dgm:pt>
    <dgm:pt modelId="{CEC1EBA3-24BD-4A4A-AF0B-085CCAA82F6A}" type="pres">
      <dgm:prSet presAssocID="{CD611ADE-BF49-4B03-8A73-61C8AA58E3A6}" presName="linNode" presStyleCnt="0"/>
      <dgm:spPr/>
    </dgm:pt>
    <dgm:pt modelId="{742C89A9-7288-40AE-8F05-156FDBE31647}" type="pres">
      <dgm:prSet presAssocID="{CD611ADE-BF49-4B03-8A73-61C8AA58E3A6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9A298-23E0-45C0-A9BB-78EA9BF58FB5}" type="pres">
      <dgm:prSet presAssocID="{CD611ADE-BF49-4B03-8A73-61C8AA58E3A6}" presName="bracket" presStyleLbl="parChTrans1D1" presStyleIdx="1" presStyleCnt="2"/>
      <dgm:spPr/>
    </dgm:pt>
    <dgm:pt modelId="{43F134AA-EE0D-47E9-9084-883D3758610C}" type="pres">
      <dgm:prSet presAssocID="{CD611ADE-BF49-4B03-8A73-61C8AA58E3A6}" presName="spH" presStyleCnt="0"/>
      <dgm:spPr/>
    </dgm:pt>
    <dgm:pt modelId="{B6B29CB9-F13E-43B8-AAC4-3C6750387682}" type="pres">
      <dgm:prSet presAssocID="{CD611ADE-BF49-4B03-8A73-61C8AA58E3A6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F58DA5-8927-46FF-872A-13150D33BA8A}" type="presOf" srcId="{5B416379-10DC-4078-A853-259D65D3E4B3}" destId="{0A82BEA0-DB15-4E7E-A0E9-62CA7DC610E2}" srcOrd="0" destOrd="0" presId="urn:diagrams.loki3.com/BracketList+Icon"/>
    <dgm:cxn modelId="{475B279E-7F18-4540-AEE6-C4F08884DFFF}" type="presOf" srcId="{CD611ADE-BF49-4B03-8A73-61C8AA58E3A6}" destId="{742C89A9-7288-40AE-8F05-156FDBE31647}" srcOrd="0" destOrd="0" presId="urn:diagrams.loki3.com/BracketList+Icon"/>
    <dgm:cxn modelId="{1E70C0E0-8126-4DBE-9163-930B07A4F3FC}" srcId="{CD611ADE-BF49-4B03-8A73-61C8AA58E3A6}" destId="{E1AEAF95-A3E0-4C52-8ED4-81801BC2ACA8}" srcOrd="0" destOrd="0" parTransId="{F00112DA-B574-43B5-B822-C951F71BACBB}" sibTransId="{7503A42B-97B5-4C4E-BA72-7CF11009999C}"/>
    <dgm:cxn modelId="{72055982-90A6-40E5-A59B-DF439843343A}" srcId="{9E204D85-96FF-4DF2-9AF3-CC7D3AF66752}" destId="{5B416379-10DC-4078-A853-259D65D3E4B3}" srcOrd="0" destOrd="0" parTransId="{E28E12FC-B9BF-4820-9C9D-60DD631A147A}" sibTransId="{5F6EFAEE-3AA3-4ED7-BB09-B3E8E742C223}"/>
    <dgm:cxn modelId="{92A41C67-7070-4077-8113-42C89AD8DF1B}" type="presOf" srcId="{9E204D85-96FF-4DF2-9AF3-CC7D3AF66752}" destId="{370A2FCC-215A-4209-8651-C2BDA4FD44BB}" srcOrd="0" destOrd="0" presId="urn:diagrams.loki3.com/BracketList+Icon"/>
    <dgm:cxn modelId="{6C9A12D2-D9AD-453E-BEA3-DB50EF0903F9}" type="presOf" srcId="{E1AEAF95-A3E0-4C52-8ED4-81801BC2ACA8}" destId="{B6B29CB9-F13E-43B8-AAC4-3C6750387682}" srcOrd="0" destOrd="0" presId="urn:diagrams.loki3.com/BracketList+Icon"/>
    <dgm:cxn modelId="{26563D60-2C08-4158-9BF3-8DBDE548314D}" srcId="{799965E7-9E56-4106-9B92-643ACB9EB000}" destId="{CD611ADE-BF49-4B03-8A73-61C8AA58E3A6}" srcOrd="1" destOrd="0" parTransId="{EBF509AB-515C-4E5E-8FD1-B8F46CA3C49B}" sibTransId="{B5C23B86-A6CF-4CBD-8DEA-6B95026E92B4}"/>
    <dgm:cxn modelId="{66BEF035-4FD5-4E1F-A426-88762D812E03}" type="presOf" srcId="{799965E7-9E56-4106-9B92-643ACB9EB000}" destId="{6E0D3326-E3A0-4F94-86A1-EE3AF6641A80}" srcOrd="0" destOrd="0" presId="urn:diagrams.loki3.com/BracketList+Icon"/>
    <dgm:cxn modelId="{5FF5DB83-64D8-43AA-95AD-940E98B83997}" srcId="{799965E7-9E56-4106-9B92-643ACB9EB000}" destId="{9E204D85-96FF-4DF2-9AF3-CC7D3AF66752}" srcOrd="0" destOrd="0" parTransId="{26AA3FEB-1096-402C-922B-5554FA108F52}" sibTransId="{77BC9CDE-8523-46C8-9E69-BA6E646DFEC8}"/>
    <dgm:cxn modelId="{B31A17B3-4D0F-42C0-B831-48D954BDEA30}" type="presParOf" srcId="{6E0D3326-E3A0-4F94-86A1-EE3AF6641A80}" destId="{45621CE7-C400-42C0-A3FE-C83872ED6E10}" srcOrd="0" destOrd="0" presId="urn:diagrams.loki3.com/BracketList+Icon"/>
    <dgm:cxn modelId="{23457E8B-DA50-46BE-8056-331B9CF14446}" type="presParOf" srcId="{45621CE7-C400-42C0-A3FE-C83872ED6E10}" destId="{370A2FCC-215A-4209-8651-C2BDA4FD44BB}" srcOrd="0" destOrd="0" presId="urn:diagrams.loki3.com/BracketList+Icon"/>
    <dgm:cxn modelId="{1FB3FCAD-D795-441C-B222-CDE10ECEAA80}" type="presParOf" srcId="{45621CE7-C400-42C0-A3FE-C83872ED6E10}" destId="{9D357F49-096E-4F00-9D8C-97CFF3A54E9B}" srcOrd="1" destOrd="0" presId="urn:diagrams.loki3.com/BracketList+Icon"/>
    <dgm:cxn modelId="{A25B5BF1-AE96-45DB-8837-9CF73268BF9F}" type="presParOf" srcId="{45621CE7-C400-42C0-A3FE-C83872ED6E10}" destId="{3B5AB3E3-88B8-4F01-B55F-9FAAAB9C3CE7}" srcOrd="2" destOrd="0" presId="urn:diagrams.loki3.com/BracketList+Icon"/>
    <dgm:cxn modelId="{EDCC3DC3-363E-4D18-81ED-1AFD09BC1EAE}" type="presParOf" srcId="{45621CE7-C400-42C0-A3FE-C83872ED6E10}" destId="{0A82BEA0-DB15-4E7E-A0E9-62CA7DC610E2}" srcOrd="3" destOrd="0" presId="urn:diagrams.loki3.com/BracketList+Icon"/>
    <dgm:cxn modelId="{9A92634D-667F-4820-9DB6-B41E43D62D25}" type="presParOf" srcId="{6E0D3326-E3A0-4F94-86A1-EE3AF6641A80}" destId="{3BBE59B1-7F31-432D-8479-AB2F7036B025}" srcOrd="1" destOrd="0" presId="urn:diagrams.loki3.com/BracketList+Icon"/>
    <dgm:cxn modelId="{6D88D254-7EFC-45B8-A96C-4E31D12788F6}" type="presParOf" srcId="{6E0D3326-E3A0-4F94-86A1-EE3AF6641A80}" destId="{CEC1EBA3-24BD-4A4A-AF0B-085CCAA82F6A}" srcOrd="2" destOrd="0" presId="urn:diagrams.loki3.com/BracketList+Icon"/>
    <dgm:cxn modelId="{25A03595-FB74-42F1-A894-7E3688BE3D0D}" type="presParOf" srcId="{CEC1EBA3-24BD-4A4A-AF0B-085CCAA82F6A}" destId="{742C89A9-7288-40AE-8F05-156FDBE31647}" srcOrd="0" destOrd="0" presId="urn:diagrams.loki3.com/BracketList+Icon"/>
    <dgm:cxn modelId="{50D2D526-F3BF-453E-891F-843282ECD416}" type="presParOf" srcId="{CEC1EBA3-24BD-4A4A-AF0B-085CCAA82F6A}" destId="{9D89A298-23E0-45C0-A9BB-78EA9BF58FB5}" srcOrd="1" destOrd="0" presId="urn:diagrams.loki3.com/BracketList+Icon"/>
    <dgm:cxn modelId="{59A06ABC-6A49-4955-B7D9-878A1CBF1797}" type="presParOf" srcId="{CEC1EBA3-24BD-4A4A-AF0B-085CCAA82F6A}" destId="{43F134AA-EE0D-47E9-9084-883D3758610C}" srcOrd="2" destOrd="0" presId="urn:diagrams.loki3.com/BracketList+Icon"/>
    <dgm:cxn modelId="{E5EEF0EA-7A61-4DF9-9E5D-C3A26ECC209B}" type="presParOf" srcId="{CEC1EBA3-24BD-4A4A-AF0B-085CCAA82F6A}" destId="{B6B29CB9-F13E-43B8-AAC4-3C675038768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lặp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1" custScaleX="159528" custScaleY="44085" custLinFactNeighborX="-6" custLinFactNeighborY="1396"/>
      <dgm:spPr/>
      <dgm:t>
        <a:bodyPr/>
        <a:lstStyle/>
        <a:p>
          <a:endParaRPr lang="en-US"/>
        </a:p>
      </dgm:t>
    </dgm:pt>
  </dgm:ptLst>
  <dgm:cxnLst>
    <dgm:cxn modelId="{8B4EBA7B-06B9-4EDE-9C99-A6071BEA22F0}" type="presOf" srcId="{5E0835E8-664F-45D9-BD15-A72C4A7DCB29}" destId="{E2141ED8-FA58-409B-9FBE-D4082D6EE0BB}" srcOrd="0" destOrd="0" presId="urn:microsoft.com/office/officeart/2005/8/layout/lProcess3"/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B1FEC613-6D44-4F6E-B38C-CB563AA065AD}" type="presOf" srcId="{1CBEC1E8-168F-4F9B-8844-692A644F22C0}" destId="{70255C52-61DC-4893-8EBC-1EE2E5DCC2D3}" srcOrd="0" destOrd="0" presId="urn:microsoft.com/office/officeart/2005/8/layout/lProcess3"/>
    <dgm:cxn modelId="{E05619B6-CBFF-436C-B7A7-FFC9F8B16B4F}" type="presParOf" srcId="{70255C52-61DC-4893-8EBC-1EE2E5DCC2D3}" destId="{97D44B08-57D6-4347-A526-5442206CE88C}" srcOrd="0" destOrd="0" presId="urn:microsoft.com/office/officeart/2005/8/layout/lProcess3"/>
    <dgm:cxn modelId="{50A6AF79-2001-407F-9EE5-CEF3D9BFD8A7}" type="presParOf" srcId="{97D44B08-57D6-4347-A526-5442206CE88C}" destId="{E2141ED8-FA58-409B-9FBE-D4082D6EE0B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E89E32C-26B7-4169-8775-A31A821F9489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5476777-130C-42C5-92A1-6BF2B5C0BC10}" type="pres">
      <dgm:prSet presAssocID="{9E89E32C-26B7-4169-8775-A31A821F94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5BC2645-5D1C-4B5F-8CF0-5057EAEFD4F6}" type="pres">
      <dgm:prSet presAssocID="{9E89E32C-26B7-4169-8775-A31A821F9489}" presName="maxNode" presStyleCnt="0"/>
      <dgm:spPr/>
    </dgm:pt>
    <dgm:pt modelId="{BF22FF45-9E42-496E-89C9-058EAD3C7FF4}" type="pres">
      <dgm:prSet presAssocID="{9E89E32C-26B7-4169-8775-A31A821F9489}" presName="Name33" presStyleCnt="0"/>
      <dgm:spPr/>
    </dgm:pt>
  </dgm:ptLst>
  <dgm:cxnLst>
    <dgm:cxn modelId="{22DAD654-A376-4525-B2FC-7B0164876097}" type="presOf" srcId="{9E89E32C-26B7-4169-8775-A31A821F9489}" destId="{25476777-130C-42C5-92A1-6BF2B5C0BC10}" srcOrd="0" destOrd="0" presId="urn:microsoft.com/office/officeart/2008/layout/AccentedPicture"/>
    <dgm:cxn modelId="{B2CF2893-408D-48B6-8722-A48E343D6D43}" type="presParOf" srcId="{25476777-130C-42C5-92A1-6BF2B5C0BC10}" destId="{D5BC2645-5D1C-4B5F-8CF0-5057EAEFD4F6}" srcOrd="0" destOrd="0" presId="urn:microsoft.com/office/officeart/2008/layout/AccentedPicture"/>
    <dgm:cxn modelId="{2C92A261-ED24-4F36-9396-8865CEDCDBE5}" type="presParOf" srcId="{D5BC2645-5D1C-4B5F-8CF0-5057EAEFD4F6}" destId="{BF22FF45-9E42-496E-89C9-058EAD3C7FF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FE032C-974E-4C1E-848D-C08D8508D04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1E55EC-A841-4726-95C5-04910CB1CC08}">
      <dgm:prSet phldrT="[Text]" custT="1"/>
      <dgm:spPr/>
      <dgm:t>
        <a:bodyPr/>
        <a:lstStyle/>
        <a:p>
          <a:r>
            <a:rPr lang="en-US" sz="1800" b="1" smtClean="0">
              <a:solidFill>
                <a:schemeClr val="bg1"/>
              </a:solidFill>
              <a:latin typeface="Comic Sans MS" pitchFamily="66" charset="0"/>
            </a:rPr>
            <a:t>Lưu Đồ Thuật Toán (Flowchart)</a:t>
          </a:r>
          <a:endParaRPr lang="en-US" sz="1800"/>
        </a:p>
      </dgm:t>
    </dgm:pt>
    <dgm:pt modelId="{DAC93D17-EBB6-47DE-A552-900E84ACDEBD}" type="sibTrans" cxnId="{2A5CB9B2-2D51-4850-BBD7-EA603E2FC074}">
      <dgm:prSet/>
      <dgm:spPr/>
      <dgm:t>
        <a:bodyPr/>
        <a:lstStyle/>
        <a:p>
          <a:endParaRPr lang="en-US" sz="1800"/>
        </a:p>
      </dgm:t>
    </dgm:pt>
    <dgm:pt modelId="{44AEEB6A-9CC2-4285-99C1-4D7AC24AF31D}" type="parTrans" cxnId="{2A5CB9B2-2D51-4850-BBD7-EA603E2FC074}">
      <dgm:prSet/>
      <dgm:spPr/>
      <dgm:t>
        <a:bodyPr/>
        <a:lstStyle/>
        <a:p>
          <a:endParaRPr lang="en-US" sz="1800"/>
        </a:p>
      </dgm:t>
    </dgm:pt>
    <dgm:pt modelId="{E294E060-6A49-47FC-947C-A754CA5A6E46}" type="pres">
      <dgm:prSet presAssocID="{33FE032C-974E-4C1E-848D-C08D8508D04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CF25707-59F1-4C9F-9B9D-E05D3DA5A541}" type="pres">
      <dgm:prSet presAssocID="{33FE032C-974E-4C1E-848D-C08D8508D04A}" presName="Name1" presStyleCnt="0"/>
      <dgm:spPr/>
    </dgm:pt>
    <dgm:pt modelId="{AE8C9ECE-C700-499E-9705-4D757AFCF42B}" type="pres">
      <dgm:prSet presAssocID="{33FE032C-974E-4C1E-848D-C08D8508D04A}" presName="cycle" presStyleCnt="0"/>
      <dgm:spPr/>
    </dgm:pt>
    <dgm:pt modelId="{48714AAA-1B25-46D8-8C20-3FBF136A3468}" type="pres">
      <dgm:prSet presAssocID="{33FE032C-974E-4C1E-848D-C08D8508D04A}" presName="srcNode" presStyleLbl="node1" presStyleIdx="0" presStyleCnt="1"/>
      <dgm:spPr/>
    </dgm:pt>
    <dgm:pt modelId="{D28E1A3E-5E0E-4B42-8D85-2135D5330B39}" type="pres">
      <dgm:prSet presAssocID="{33FE032C-974E-4C1E-848D-C08D8508D04A}" presName="conn" presStyleLbl="parChTrans1D2" presStyleIdx="0" presStyleCnt="1"/>
      <dgm:spPr/>
      <dgm:t>
        <a:bodyPr/>
        <a:lstStyle/>
        <a:p>
          <a:endParaRPr lang="en-US"/>
        </a:p>
      </dgm:t>
    </dgm:pt>
    <dgm:pt modelId="{C3236B2F-EF2C-45AB-9134-9E342773D581}" type="pres">
      <dgm:prSet presAssocID="{33FE032C-974E-4C1E-848D-C08D8508D04A}" presName="extraNode" presStyleLbl="node1" presStyleIdx="0" presStyleCnt="1"/>
      <dgm:spPr/>
    </dgm:pt>
    <dgm:pt modelId="{34EF84C6-C495-4EEF-94A0-AFAA14B3B6B6}" type="pres">
      <dgm:prSet presAssocID="{33FE032C-974E-4C1E-848D-C08D8508D04A}" presName="dstNode" presStyleLbl="node1" presStyleIdx="0" presStyleCnt="1"/>
      <dgm:spPr/>
    </dgm:pt>
    <dgm:pt modelId="{3A4D1566-ED47-47D0-B51F-B14F399CF11B}" type="pres">
      <dgm:prSet presAssocID="{3B1E55EC-A841-4726-95C5-04910CB1CC0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C95F0-4609-4F70-BA25-2758D72B33A0}" type="pres">
      <dgm:prSet presAssocID="{3B1E55EC-A841-4726-95C5-04910CB1CC08}" presName="accent_1" presStyleCnt="0"/>
      <dgm:spPr/>
    </dgm:pt>
    <dgm:pt modelId="{C862F950-121D-4220-A703-6C957BBCA711}" type="pres">
      <dgm:prSet presAssocID="{3B1E55EC-A841-4726-95C5-04910CB1CC08}" presName="accentRepeatNode" presStyleLbl="solidFgAcc1" presStyleIdx="0" presStyleCn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</dgm:ptLst>
  <dgm:cxnLst>
    <dgm:cxn modelId="{0D37C54E-18AD-4D15-A46C-EA676B7DABCB}" type="presOf" srcId="{33FE032C-974E-4C1E-848D-C08D8508D04A}" destId="{E294E060-6A49-47FC-947C-A754CA5A6E46}" srcOrd="0" destOrd="0" presId="urn:microsoft.com/office/officeart/2008/layout/VerticalCurvedList"/>
    <dgm:cxn modelId="{98ACA793-477B-46D0-B6C5-0A91BA45E8D3}" type="presOf" srcId="{3B1E55EC-A841-4726-95C5-04910CB1CC08}" destId="{3A4D1566-ED47-47D0-B51F-B14F399CF11B}" srcOrd="0" destOrd="0" presId="urn:microsoft.com/office/officeart/2008/layout/VerticalCurvedList"/>
    <dgm:cxn modelId="{2A5CB9B2-2D51-4850-BBD7-EA603E2FC074}" srcId="{33FE032C-974E-4C1E-848D-C08D8508D04A}" destId="{3B1E55EC-A841-4726-95C5-04910CB1CC08}" srcOrd="0" destOrd="0" parTransId="{44AEEB6A-9CC2-4285-99C1-4D7AC24AF31D}" sibTransId="{DAC93D17-EBB6-47DE-A552-900E84ACDEBD}"/>
    <dgm:cxn modelId="{9CD9CBAA-EDF7-41DA-9B7C-35B0BC197099}" type="presOf" srcId="{DAC93D17-EBB6-47DE-A552-900E84ACDEBD}" destId="{D28E1A3E-5E0E-4B42-8D85-2135D5330B39}" srcOrd="0" destOrd="0" presId="urn:microsoft.com/office/officeart/2008/layout/VerticalCurvedList"/>
    <dgm:cxn modelId="{56D2FB2F-2644-4934-8914-851A7D0D9610}" type="presParOf" srcId="{E294E060-6A49-47FC-947C-A754CA5A6E46}" destId="{5CF25707-59F1-4C9F-9B9D-E05D3DA5A541}" srcOrd="0" destOrd="0" presId="urn:microsoft.com/office/officeart/2008/layout/VerticalCurvedList"/>
    <dgm:cxn modelId="{6B93EEC0-75E7-4AA2-BBAF-6CA6EB7738E8}" type="presParOf" srcId="{5CF25707-59F1-4C9F-9B9D-E05D3DA5A541}" destId="{AE8C9ECE-C700-499E-9705-4D757AFCF42B}" srcOrd="0" destOrd="0" presId="urn:microsoft.com/office/officeart/2008/layout/VerticalCurvedList"/>
    <dgm:cxn modelId="{1375BD94-3310-436A-A0FA-920CB617498A}" type="presParOf" srcId="{AE8C9ECE-C700-499E-9705-4D757AFCF42B}" destId="{48714AAA-1B25-46D8-8C20-3FBF136A3468}" srcOrd="0" destOrd="0" presId="urn:microsoft.com/office/officeart/2008/layout/VerticalCurvedList"/>
    <dgm:cxn modelId="{09EDCD00-CC7A-47F7-9C9F-C75B2C21CDE2}" type="presParOf" srcId="{AE8C9ECE-C700-499E-9705-4D757AFCF42B}" destId="{D28E1A3E-5E0E-4B42-8D85-2135D5330B39}" srcOrd="1" destOrd="0" presId="urn:microsoft.com/office/officeart/2008/layout/VerticalCurvedList"/>
    <dgm:cxn modelId="{4624F993-2718-4F9A-BC27-D1CB073E488B}" type="presParOf" srcId="{AE8C9ECE-C700-499E-9705-4D757AFCF42B}" destId="{C3236B2F-EF2C-45AB-9134-9E342773D581}" srcOrd="2" destOrd="0" presId="urn:microsoft.com/office/officeart/2008/layout/VerticalCurvedList"/>
    <dgm:cxn modelId="{2569243F-B601-45AA-9B07-94664D4ACB80}" type="presParOf" srcId="{AE8C9ECE-C700-499E-9705-4D757AFCF42B}" destId="{34EF84C6-C495-4EEF-94A0-AFAA14B3B6B6}" srcOrd="3" destOrd="0" presId="urn:microsoft.com/office/officeart/2008/layout/VerticalCurvedList"/>
    <dgm:cxn modelId="{D93D4FAF-BF36-457E-A997-FA9C31260168}" type="presParOf" srcId="{5CF25707-59F1-4C9F-9B9D-E05D3DA5A541}" destId="{3A4D1566-ED47-47D0-B51F-B14F399CF11B}" srcOrd="1" destOrd="0" presId="urn:microsoft.com/office/officeart/2008/layout/VerticalCurvedList"/>
    <dgm:cxn modelId="{949FFADC-5C3C-4E0A-B28D-5A3F87B2308C}" type="presParOf" srcId="{5CF25707-59F1-4C9F-9B9D-E05D3DA5A541}" destId="{71DC95F0-4609-4F70-BA25-2758D72B33A0}" srcOrd="2" destOrd="0" presId="urn:microsoft.com/office/officeart/2008/layout/VerticalCurvedList"/>
    <dgm:cxn modelId="{027B37DF-BC77-45C8-A4DE-17577910C4F6}" type="presParOf" srcId="{71DC95F0-4609-4F70-BA25-2758D72B33A0}" destId="{C862F950-121D-4220-A703-6C957BBCA7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99965E7-9E56-4106-9B92-643ACB9EB00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16379-10DC-4078-A853-259D65D3E4B3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for</a:t>
          </a:r>
          <a:endParaRPr lang="en-US" sz="1800" b="1" i="0">
            <a:latin typeface="Comic Sans MS" pitchFamily="66" charset="0"/>
          </a:endParaRPr>
        </a:p>
      </dgm:t>
    </dgm:pt>
    <dgm:pt modelId="{E28E12FC-B9BF-4820-9C9D-60DD631A147A}" type="par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5F6EFAEE-3AA3-4ED7-BB09-B3E8E742C223}" type="sib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9E204D85-96FF-4DF2-9AF3-CC7D3AF66752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77BC9CDE-8523-46C8-9E69-BA6E646DFEC8}" type="sib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26AA3FEB-1096-402C-922B-5554FA108F52}" type="par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6E0D3326-E3A0-4F94-86A1-EE3AF6641A80}" type="pres">
      <dgm:prSet presAssocID="{799965E7-9E56-4106-9B92-643ACB9EB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21CE7-C400-42C0-A3FE-C83872ED6E10}" type="pres">
      <dgm:prSet presAssocID="{9E204D85-96FF-4DF2-9AF3-CC7D3AF66752}" presName="linNode" presStyleCnt="0"/>
      <dgm:spPr/>
    </dgm:pt>
    <dgm:pt modelId="{370A2FCC-215A-4209-8651-C2BDA4FD44BB}" type="pres">
      <dgm:prSet presAssocID="{9E204D85-96FF-4DF2-9AF3-CC7D3AF66752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57F49-096E-4F00-9D8C-97CFF3A54E9B}" type="pres">
      <dgm:prSet presAssocID="{9E204D85-96FF-4DF2-9AF3-CC7D3AF66752}" presName="bracket" presStyleLbl="parChTrans1D1" presStyleIdx="0" presStyleCnt="1"/>
      <dgm:spPr/>
    </dgm:pt>
    <dgm:pt modelId="{3B5AB3E3-88B8-4F01-B55F-9FAAAB9C3CE7}" type="pres">
      <dgm:prSet presAssocID="{9E204D85-96FF-4DF2-9AF3-CC7D3AF66752}" presName="spH" presStyleCnt="0"/>
      <dgm:spPr/>
    </dgm:pt>
    <dgm:pt modelId="{0A82BEA0-DB15-4E7E-A0E9-62CA7DC610E2}" type="pres">
      <dgm:prSet presAssocID="{9E204D85-96FF-4DF2-9AF3-CC7D3AF66752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055982-90A6-40E5-A59B-DF439843343A}" srcId="{9E204D85-96FF-4DF2-9AF3-CC7D3AF66752}" destId="{5B416379-10DC-4078-A853-259D65D3E4B3}" srcOrd="0" destOrd="0" parTransId="{E28E12FC-B9BF-4820-9C9D-60DD631A147A}" sibTransId="{5F6EFAEE-3AA3-4ED7-BB09-B3E8E742C223}"/>
    <dgm:cxn modelId="{5940C60F-0143-48CE-976D-7CD31BF09281}" type="presOf" srcId="{5B416379-10DC-4078-A853-259D65D3E4B3}" destId="{0A82BEA0-DB15-4E7E-A0E9-62CA7DC610E2}" srcOrd="0" destOrd="0" presId="urn:diagrams.loki3.com/BracketList+Icon"/>
    <dgm:cxn modelId="{5FF5DB83-64D8-43AA-95AD-940E98B83997}" srcId="{799965E7-9E56-4106-9B92-643ACB9EB000}" destId="{9E204D85-96FF-4DF2-9AF3-CC7D3AF66752}" srcOrd="0" destOrd="0" parTransId="{26AA3FEB-1096-402C-922B-5554FA108F52}" sibTransId="{77BC9CDE-8523-46C8-9E69-BA6E646DFEC8}"/>
    <dgm:cxn modelId="{1E9964C8-6C3C-4F6B-872E-F75BBD272B6D}" type="presOf" srcId="{9E204D85-96FF-4DF2-9AF3-CC7D3AF66752}" destId="{370A2FCC-215A-4209-8651-C2BDA4FD44BB}" srcOrd="0" destOrd="0" presId="urn:diagrams.loki3.com/BracketList+Icon"/>
    <dgm:cxn modelId="{8B5F8680-72DB-4618-A45E-34F31492200B}" type="presOf" srcId="{799965E7-9E56-4106-9B92-643ACB9EB000}" destId="{6E0D3326-E3A0-4F94-86A1-EE3AF6641A80}" srcOrd="0" destOrd="0" presId="urn:diagrams.loki3.com/BracketList+Icon"/>
    <dgm:cxn modelId="{984861E2-5BE3-4DD1-B605-E017F5616977}" type="presParOf" srcId="{6E0D3326-E3A0-4F94-86A1-EE3AF6641A80}" destId="{45621CE7-C400-42C0-A3FE-C83872ED6E10}" srcOrd="0" destOrd="0" presId="urn:diagrams.loki3.com/BracketList+Icon"/>
    <dgm:cxn modelId="{3D2A610F-5FFC-4C4B-B13B-A1B2A1F325FD}" type="presParOf" srcId="{45621CE7-C400-42C0-A3FE-C83872ED6E10}" destId="{370A2FCC-215A-4209-8651-C2BDA4FD44BB}" srcOrd="0" destOrd="0" presId="urn:diagrams.loki3.com/BracketList+Icon"/>
    <dgm:cxn modelId="{50C951D1-9BF1-4918-BB67-30415FEB50A4}" type="presParOf" srcId="{45621CE7-C400-42C0-A3FE-C83872ED6E10}" destId="{9D357F49-096E-4F00-9D8C-97CFF3A54E9B}" srcOrd="1" destOrd="0" presId="urn:diagrams.loki3.com/BracketList+Icon"/>
    <dgm:cxn modelId="{FBA781FB-1698-431C-8D8C-079285631A60}" type="presParOf" srcId="{45621CE7-C400-42C0-A3FE-C83872ED6E10}" destId="{3B5AB3E3-88B8-4F01-B55F-9FAAAB9C3CE7}" srcOrd="2" destOrd="0" presId="urn:diagrams.loki3.com/BracketList+Icon"/>
    <dgm:cxn modelId="{AD874A4D-59B4-4D2F-BF57-3C4FE85FC100}" type="presParOf" srcId="{45621CE7-C400-42C0-A3FE-C83872ED6E10}" destId="{0A82BEA0-DB15-4E7E-A0E9-62CA7DC610E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lặp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1" custScaleX="159528" custScaleY="44085" custLinFactNeighborX="-6" custLinFactNeighborY="1396"/>
      <dgm:spPr/>
      <dgm:t>
        <a:bodyPr/>
        <a:lstStyle/>
        <a:p>
          <a:endParaRPr lang="en-US"/>
        </a:p>
      </dgm:t>
    </dgm:pt>
  </dgm:ptLst>
  <dgm:cxnLst>
    <dgm:cxn modelId="{8A347A84-1BF8-42AC-A98D-FD9AE538B9CD}" type="presOf" srcId="{1CBEC1E8-168F-4F9B-8844-692A644F22C0}" destId="{70255C52-61DC-4893-8EBC-1EE2E5DCC2D3}" srcOrd="0" destOrd="0" presId="urn:microsoft.com/office/officeart/2005/8/layout/lProcess3"/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9EBC3491-F58B-41FA-B8C3-8781815BE44C}" type="presOf" srcId="{5E0835E8-664F-45D9-BD15-A72C4A7DCB29}" destId="{E2141ED8-FA58-409B-9FBE-D4082D6EE0BB}" srcOrd="0" destOrd="0" presId="urn:microsoft.com/office/officeart/2005/8/layout/lProcess3"/>
    <dgm:cxn modelId="{506FACA9-525A-42D6-9AE7-BBD2BA4DAC4B}" type="presParOf" srcId="{70255C52-61DC-4893-8EBC-1EE2E5DCC2D3}" destId="{97D44B08-57D6-4347-A526-5442206CE88C}" srcOrd="0" destOrd="0" presId="urn:microsoft.com/office/officeart/2005/8/layout/lProcess3"/>
    <dgm:cxn modelId="{F56D969E-7DA7-419D-BEFA-908601AD8D58}" type="presParOf" srcId="{97D44B08-57D6-4347-A526-5442206CE88C}" destId="{E2141ED8-FA58-409B-9FBE-D4082D6EE0B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E89E32C-26B7-4169-8775-A31A821F9489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5476777-130C-42C5-92A1-6BF2B5C0BC10}" type="pres">
      <dgm:prSet presAssocID="{9E89E32C-26B7-4169-8775-A31A821F94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5BC2645-5D1C-4B5F-8CF0-5057EAEFD4F6}" type="pres">
      <dgm:prSet presAssocID="{9E89E32C-26B7-4169-8775-A31A821F9489}" presName="maxNode" presStyleCnt="0"/>
      <dgm:spPr/>
    </dgm:pt>
    <dgm:pt modelId="{BF22FF45-9E42-496E-89C9-058EAD3C7FF4}" type="pres">
      <dgm:prSet presAssocID="{9E89E32C-26B7-4169-8775-A31A821F9489}" presName="Name33" presStyleCnt="0"/>
      <dgm:spPr/>
    </dgm:pt>
  </dgm:ptLst>
  <dgm:cxnLst>
    <dgm:cxn modelId="{F38224CD-8484-4385-8ABE-F80F0975EFB3}" type="presOf" srcId="{9E89E32C-26B7-4169-8775-A31A821F9489}" destId="{25476777-130C-42C5-92A1-6BF2B5C0BC10}" srcOrd="0" destOrd="0" presId="urn:microsoft.com/office/officeart/2008/layout/AccentedPicture"/>
    <dgm:cxn modelId="{C92CE68B-E392-4DE3-B53C-505BBE06EC5B}" type="presParOf" srcId="{25476777-130C-42C5-92A1-6BF2B5C0BC10}" destId="{D5BC2645-5D1C-4B5F-8CF0-5057EAEFD4F6}" srcOrd="0" destOrd="0" presId="urn:microsoft.com/office/officeart/2008/layout/AccentedPicture"/>
    <dgm:cxn modelId="{9A96936B-F9D1-472B-9618-1768033C2DA7}" type="presParOf" srcId="{D5BC2645-5D1C-4B5F-8CF0-5057EAEFD4F6}" destId="{BF22FF45-9E42-496E-89C9-058EAD3C7FF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99965E7-9E56-4106-9B92-643ACB9EB00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16379-10DC-4078-A853-259D65D3E4B3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while</a:t>
          </a:r>
          <a:endParaRPr lang="en-US" sz="1800" b="1" i="0">
            <a:latin typeface="Comic Sans MS" pitchFamily="66" charset="0"/>
          </a:endParaRPr>
        </a:p>
      </dgm:t>
    </dgm:pt>
    <dgm:pt modelId="{E28E12FC-B9BF-4820-9C9D-60DD631A147A}" type="par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5F6EFAEE-3AA3-4ED7-BB09-B3E8E742C223}" type="sib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9E204D85-96FF-4DF2-9AF3-CC7D3AF66752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77BC9CDE-8523-46C8-9E69-BA6E646DFEC8}" type="sib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26AA3FEB-1096-402C-922B-5554FA108F52}" type="par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6E0D3326-E3A0-4F94-86A1-EE3AF6641A80}" type="pres">
      <dgm:prSet presAssocID="{799965E7-9E56-4106-9B92-643ACB9EB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21CE7-C400-42C0-A3FE-C83872ED6E10}" type="pres">
      <dgm:prSet presAssocID="{9E204D85-96FF-4DF2-9AF3-CC7D3AF66752}" presName="linNode" presStyleCnt="0"/>
      <dgm:spPr/>
    </dgm:pt>
    <dgm:pt modelId="{370A2FCC-215A-4209-8651-C2BDA4FD44BB}" type="pres">
      <dgm:prSet presAssocID="{9E204D85-96FF-4DF2-9AF3-CC7D3AF66752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57F49-096E-4F00-9D8C-97CFF3A54E9B}" type="pres">
      <dgm:prSet presAssocID="{9E204D85-96FF-4DF2-9AF3-CC7D3AF66752}" presName="bracket" presStyleLbl="parChTrans1D1" presStyleIdx="0" presStyleCnt="1"/>
      <dgm:spPr/>
    </dgm:pt>
    <dgm:pt modelId="{3B5AB3E3-88B8-4F01-B55F-9FAAAB9C3CE7}" type="pres">
      <dgm:prSet presAssocID="{9E204D85-96FF-4DF2-9AF3-CC7D3AF66752}" presName="spH" presStyleCnt="0"/>
      <dgm:spPr/>
    </dgm:pt>
    <dgm:pt modelId="{0A82BEA0-DB15-4E7E-A0E9-62CA7DC610E2}" type="pres">
      <dgm:prSet presAssocID="{9E204D85-96FF-4DF2-9AF3-CC7D3AF66752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055982-90A6-40E5-A59B-DF439843343A}" srcId="{9E204D85-96FF-4DF2-9AF3-CC7D3AF66752}" destId="{5B416379-10DC-4078-A853-259D65D3E4B3}" srcOrd="0" destOrd="0" parTransId="{E28E12FC-B9BF-4820-9C9D-60DD631A147A}" sibTransId="{5F6EFAEE-3AA3-4ED7-BB09-B3E8E742C223}"/>
    <dgm:cxn modelId="{5FF5DB83-64D8-43AA-95AD-940E98B83997}" srcId="{799965E7-9E56-4106-9B92-643ACB9EB000}" destId="{9E204D85-96FF-4DF2-9AF3-CC7D3AF66752}" srcOrd="0" destOrd="0" parTransId="{26AA3FEB-1096-402C-922B-5554FA108F52}" sibTransId="{77BC9CDE-8523-46C8-9E69-BA6E646DFEC8}"/>
    <dgm:cxn modelId="{F8D75A5C-0B49-4A5A-A6F4-BE2E9C683B0A}" type="presOf" srcId="{799965E7-9E56-4106-9B92-643ACB9EB000}" destId="{6E0D3326-E3A0-4F94-86A1-EE3AF6641A80}" srcOrd="0" destOrd="0" presId="urn:diagrams.loki3.com/BracketList+Icon"/>
    <dgm:cxn modelId="{69CCBF94-F9AE-442B-A4E6-0D49BF39B1F9}" type="presOf" srcId="{9E204D85-96FF-4DF2-9AF3-CC7D3AF66752}" destId="{370A2FCC-215A-4209-8651-C2BDA4FD44BB}" srcOrd="0" destOrd="0" presId="urn:diagrams.loki3.com/BracketList+Icon"/>
    <dgm:cxn modelId="{47BF3FD9-2D4F-4721-8BBA-3B82E42DE4AD}" type="presOf" srcId="{5B416379-10DC-4078-A853-259D65D3E4B3}" destId="{0A82BEA0-DB15-4E7E-A0E9-62CA7DC610E2}" srcOrd="0" destOrd="0" presId="urn:diagrams.loki3.com/BracketList+Icon"/>
    <dgm:cxn modelId="{B3780F06-397C-4014-83D7-9ADB61DC9434}" type="presParOf" srcId="{6E0D3326-E3A0-4F94-86A1-EE3AF6641A80}" destId="{45621CE7-C400-42C0-A3FE-C83872ED6E10}" srcOrd="0" destOrd="0" presId="urn:diagrams.loki3.com/BracketList+Icon"/>
    <dgm:cxn modelId="{E8A75300-FAF9-4126-8178-ECAB0A5B1867}" type="presParOf" srcId="{45621CE7-C400-42C0-A3FE-C83872ED6E10}" destId="{370A2FCC-215A-4209-8651-C2BDA4FD44BB}" srcOrd="0" destOrd="0" presId="urn:diagrams.loki3.com/BracketList+Icon"/>
    <dgm:cxn modelId="{79BD0211-9E74-47A7-B3E4-AAB959D4B9AF}" type="presParOf" srcId="{45621CE7-C400-42C0-A3FE-C83872ED6E10}" destId="{9D357F49-096E-4F00-9D8C-97CFF3A54E9B}" srcOrd="1" destOrd="0" presId="urn:diagrams.loki3.com/BracketList+Icon"/>
    <dgm:cxn modelId="{F2572D15-12FA-4E2F-A600-8B921A73AC6B}" type="presParOf" srcId="{45621CE7-C400-42C0-A3FE-C83872ED6E10}" destId="{3B5AB3E3-88B8-4F01-B55F-9FAAAB9C3CE7}" srcOrd="2" destOrd="0" presId="urn:diagrams.loki3.com/BracketList+Icon"/>
    <dgm:cxn modelId="{624AF618-9DA1-466D-AB29-613101CCB93B}" type="presParOf" srcId="{45621CE7-C400-42C0-A3FE-C83872ED6E10}" destId="{0A82BEA0-DB15-4E7E-A0E9-62CA7DC610E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lặp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1" custScaleX="159528" custScaleY="44085" custLinFactNeighborX="-6" custLinFactNeighborY="1396"/>
      <dgm:spPr/>
      <dgm:t>
        <a:bodyPr/>
        <a:lstStyle/>
        <a:p>
          <a:endParaRPr lang="en-US"/>
        </a:p>
      </dgm:t>
    </dgm:pt>
  </dgm:ptLst>
  <dgm:cxnLst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F7B4795B-644A-4CAA-A069-48722B08C605}" type="presOf" srcId="{5E0835E8-664F-45D9-BD15-A72C4A7DCB29}" destId="{E2141ED8-FA58-409B-9FBE-D4082D6EE0BB}" srcOrd="0" destOrd="0" presId="urn:microsoft.com/office/officeart/2005/8/layout/lProcess3"/>
    <dgm:cxn modelId="{B6753C78-C854-487A-866D-751B8FDE61F3}" type="presOf" srcId="{1CBEC1E8-168F-4F9B-8844-692A644F22C0}" destId="{70255C52-61DC-4893-8EBC-1EE2E5DCC2D3}" srcOrd="0" destOrd="0" presId="urn:microsoft.com/office/officeart/2005/8/layout/lProcess3"/>
    <dgm:cxn modelId="{84ECCEC9-D5AD-42C9-959C-6D21801913E6}" type="presParOf" srcId="{70255C52-61DC-4893-8EBC-1EE2E5DCC2D3}" destId="{97D44B08-57D6-4347-A526-5442206CE88C}" srcOrd="0" destOrd="0" presId="urn:microsoft.com/office/officeart/2005/8/layout/lProcess3"/>
    <dgm:cxn modelId="{9D2A5FDF-3458-49E9-911D-B156C15F0859}" type="presParOf" srcId="{97D44B08-57D6-4347-A526-5442206CE88C}" destId="{E2141ED8-FA58-409B-9FBE-D4082D6EE0B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E89E32C-26B7-4169-8775-A31A821F9489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5476777-130C-42C5-92A1-6BF2B5C0BC10}" type="pres">
      <dgm:prSet presAssocID="{9E89E32C-26B7-4169-8775-A31A821F94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5BC2645-5D1C-4B5F-8CF0-5057EAEFD4F6}" type="pres">
      <dgm:prSet presAssocID="{9E89E32C-26B7-4169-8775-A31A821F9489}" presName="maxNode" presStyleCnt="0"/>
      <dgm:spPr/>
    </dgm:pt>
    <dgm:pt modelId="{BF22FF45-9E42-496E-89C9-058EAD3C7FF4}" type="pres">
      <dgm:prSet presAssocID="{9E89E32C-26B7-4169-8775-A31A821F9489}" presName="Name33" presStyleCnt="0"/>
      <dgm:spPr/>
    </dgm:pt>
  </dgm:ptLst>
  <dgm:cxnLst>
    <dgm:cxn modelId="{210DB6B6-36C4-4176-A747-692BEDED1D6B}" type="presOf" srcId="{9E89E32C-26B7-4169-8775-A31A821F9489}" destId="{25476777-130C-42C5-92A1-6BF2B5C0BC10}" srcOrd="0" destOrd="0" presId="urn:microsoft.com/office/officeart/2008/layout/AccentedPicture"/>
    <dgm:cxn modelId="{CC14C106-6741-4481-9BA6-FC1CEC032691}" type="presParOf" srcId="{25476777-130C-42C5-92A1-6BF2B5C0BC10}" destId="{D5BC2645-5D1C-4B5F-8CF0-5057EAEFD4F6}" srcOrd="0" destOrd="0" presId="urn:microsoft.com/office/officeart/2008/layout/AccentedPicture"/>
    <dgm:cxn modelId="{ABAF2924-78C1-4806-8C2F-5797EF3CA5F8}" type="presParOf" srcId="{D5BC2645-5D1C-4B5F-8CF0-5057EAEFD4F6}" destId="{BF22FF45-9E42-496E-89C9-058EAD3C7FF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799965E7-9E56-4106-9B92-643ACB9EB00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16379-10DC-4078-A853-259D65D3E4B3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do - while</a:t>
          </a:r>
          <a:endParaRPr lang="en-US" sz="1800" b="1" i="0">
            <a:latin typeface="Comic Sans MS" pitchFamily="66" charset="0"/>
          </a:endParaRPr>
        </a:p>
      </dgm:t>
    </dgm:pt>
    <dgm:pt modelId="{E28E12FC-B9BF-4820-9C9D-60DD631A147A}" type="par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5F6EFAEE-3AA3-4ED7-BB09-B3E8E742C223}" type="sib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9E204D85-96FF-4DF2-9AF3-CC7D3AF66752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77BC9CDE-8523-46C8-9E69-BA6E646DFEC8}" type="sib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26AA3FEB-1096-402C-922B-5554FA108F52}" type="par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6E0D3326-E3A0-4F94-86A1-EE3AF6641A80}" type="pres">
      <dgm:prSet presAssocID="{799965E7-9E56-4106-9B92-643ACB9EB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21CE7-C400-42C0-A3FE-C83872ED6E10}" type="pres">
      <dgm:prSet presAssocID="{9E204D85-96FF-4DF2-9AF3-CC7D3AF66752}" presName="linNode" presStyleCnt="0"/>
      <dgm:spPr/>
    </dgm:pt>
    <dgm:pt modelId="{370A2FCC-215A-4209-8651-C2BDA4FD44BB}" type="pres">
      <dgm:prSet presAssocID="{9E204D85-96FF-4DF2-9AF3-CC7D3AF66752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57F49-096E-4F00-9D8C-97CFF3A54E9B}" type="pres">
      <dgm:prSet presAssocID="{9E204D85-96FF-4DF2-9AF3-CC7D3AF66752}" presName="bracket" presStyleLbl="parChTrans1D1" presStyleIdx="0" presStyleCnt="1"/>
      <dgm:spPr/>
    </dgm:pt>
    <dgm:pt modelId="{3B5AB3E3-88B8-4F01-B55F-9FAAAB9C3CE7}" type="pres">
      <dgm:prSet presAssocID="{9E204D85-96FF-4DF2-9AF3-CC7D3AF66752}" presName="spH" presStyleCnt="0"/>
      <dgm:spPr/>
    </dgm:pt>
    <dgm:pt modelId="{0A82BEA0-DB15-4E7E-A0E9-62CA7DC610E2}" type="pres">
      <dgm:prSet presAssocID="{9E204D85-96FF-4DF2-9AF3-CC7D3AF66752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87E719-E3BE-4475-9680-E7917E4C7C0A}" type="presOf" srcId="{799965E7-9E56-4106-9B92-643ACB9EB000}" destId="{6E0D3326-E3A0-4F94-86A1-EE3AF6641A80}" srcOrd="0" destOrd="0" presId="urn:diagrams.loki3.com/BracketList+Icon"/>
    <dgm:cxn modelId="{72055982-90A6-40E5-A59B-DF439843343A}" srcId="{9E204D85-96FF-4DF2-9AF3-CC7D3AF66752}" destId="{5B416379-10DC-4078-A853-259D65D3E4B3}" srcOrd="0" destOrd="0" parTransId="{E28E12FC-B9BF-4820-9C9D-60DD631A147A}" sibTransId="{5F6EFAEE-3AA3-4ED7-BB09-B3E8E742C223}"/>
    <dgm:cxn modelId="{FEB0FB0F-389D-4007-83BF-3A705B282BDD}" type="presOf" srcId="{5B416379-10DC-4078-A853-259D65D3E4B3}" destId="{0A82BEA0-DB15-4E7E-A0E9-62CA7DC610E2}" srcOrd="0" destOrd="0" presId="urn:diagrams.loki3.com/BracketList+Icon"/>
    <dgm:cxn modelId="{5FF5DB83-64D8-43AA-95AD-940E98B83997}" srcId="{799965E7-9E56-4106-9B92-643ACB9EB000}" destId="{9E204D85-96FF-4DF2-9AF3-CC7D3AF66752}" srcOrd="0" destOrd="0" parTransId="{26AA3FEB-1096-402C-922B-5554FA108F52}" sibTransId="{77BC9CDE-8523-46C8-9E69-BA6E646DFEC8}"/>
    <dgm:cxn modelId="{B0D151B4-DEB6-455E-B77D-1E3BD0159A8F}" type="presOf" srcId="{9E204D85-96FF-4DF2-9AF3-CC7D3AF66752}" destId="{370A2FCC-215A-4209-8651-C2BDA4FD44BB}" srcOrd="0" destOrd="0" presId="urn:diagrams.loki3.com/BracketList+Icon"/>
    <dgm:cxn modelId="{5D63B59A-2CAA-4E6F-882C-A30FBA1A3975}" type="presParOf" srcId="{6E0D3326-E3A0-4F94-86A1-EE3AF6641A80}" destId="{45621CE7-C400-42C0-A3FE-C83872ED6E10}" srcOrd="0" destOrd="0" presId="urn:diagrams.loki3.com/BracketList+Icon"/>
    <dgm:cxn modelId="{C8B82ACE-E0B4-4E45-8DF8-69A920A0F684}" type="presParOf" srcId="{45621CE7-C400-42C0-A3FE-C83872ED6E10}" destId="{370A2FCC-215A-4209-8651-C2BDA4FD44BB}" srcOrd="0" destOrd="0" presId="urn:diagrams.loki3.com/BracketList+Icon"/>
    <dgm:cxn modelId="{4211C808-9D69-4A6E-812F-418C1C6A5E27}" type="presParOf" srcId="{45621CE7-C400-42C0-A3FE-C83872ED6E10}" destId="{9D357F49-096E-4F00-9D8C-97CFF3A54E9B}" srcOrd="1" destOrd="0" presId="urn:diagrams.loki3.com/BracketList+Icon"/>
    <dgm:cxn modelId="{67C5F957-660E-470E-8378-16C7E092A23A}" type="presParOf" srcId="{45621CE7-C400-42C0-A3FE-C83872ED6E10}" destId="{3B5AB3E3-88B8-4F01-B55F-9FAAAB9C3CE7}" srcOrd="2" destOrd="0" presId="urn:diagrams.loki3.com/BracketList+Icon"/>
    <dgm:cxn modelId="{75EC33E3-9E7D-4AD1-82B7-07CD159B3ABC}" type="presParOf" srcId="{45621CE7-C400-42C0-A3FE-C83872ED6E10}" destId="{0A82BEA0-DB15-4E7E-A0E9-62CA7DC610E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FE032C-974E-4C1E-848D-C08D8508D04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2A6068-AFE3-456D-A12D-F4F3C394013D}">
      <dgm:prSet phldrT="[Text]" custT="1"/>
      <dgm:spPr/>
      <dgm:t>
        <a:bodyPr/>
        <a:lstStyle/>
        <a:p>
          <a:r>
            <a:rPr lang="en-US" sz="1800" b="1" smtClean="0">
              <a:solidFill>
                <a:schemeClr val="bg1"/>
              </a:solidFill>
              <a:latin typeface="Comic Sans MS" pitchFamily="66" charset="0"/>
            </a:rPr>
            <a:t>Cấu Trúc Tuần Tự</a:t>
          </a:r>
          <a:endParaRPr lang="en-US" sz="1800"/>
        </a:p>
      </dgm:t>
    </dgm:pt>
    <dgm:pt modelId="{318B29F7-CFB5-46E9-A126-5AB7F3E0E5A8}" type="parTrans" cxnId="{D92F6468-CF90-4B7C-B5A5-1B1B55894D72}">
      <dgm:prSet/>
      <dgm:spPr/>
      <dgm:t>
        <a:bodyPr/>
        <a:lstStyle/>
        <a:p>
          <a:endParaRPr lang="en-US" sz="1800"/>
        </a:p>
      </dgm:t>
    </dgm:pt>
    <dgm:pt modelId="{E06D453D-4044-4DFF-8A83-3A97B8165E34}" type="sibTrans" cxnId="{D92F6468-CF90-4B7C-B5A5-1B1B55894D72}">
      <dgm:prSet/>
      <dgm:spPr/>
      <dgm:t>
        <a:bodyPr/>
        <a:lstStyle/>
        <a:p>
          <a:endParaRPr lang="en-US" sz="1800"/>
        </a:p>
      </dgm:t>
    </dgm:pt>
    <dgm:pt modelId="{E294E060-6A49-47FC-947C-A754CA5A6E46}" type="pres">
      <dgm:prSet presAssocID="{33FE032C-974E-4C1E-848D-C08D8508D04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CF25707-59F1-4C9F-9B9D-E05D3DA5A541}" type="pres">
      <dgm:prSet presAssocID="{33FE032C-974E-4C1E-848D-C08D8508D04A}" presName="Name1" presStyleCnt="0"/>
      <dgm:spPr/>
    </dgm:pt>
    <dgm:pt modelId="{AE8C9ECE-C700-499E-9705-4D757AFCF42B}" type="pres">
      <dgm:prSet presAssocID="{33FE032C-974E-4C1E-848D-C08D8508D04A}" presName="cycle" presStyleCnt="0"/>
      <dgm:spPr/>
    </dgm:pt>
    <dgm:pt modelId="{48714AAA-1B25-46D8-8C20-3FBF136A3468}" type="pres">
      <dgm:prSet presAssocID="{33FE032C-974E-4C1E-848D-C08D8508D04A}" presName="srcNode" presStyleLbl="node1" presStyleIdx="0" presStyleCnt="1"/>
      <dgm:spPr/>
    </dgm:pt>
    <dgm:pt modelId="{D28E1A3E-5E0E-4B42-8D85-2135D5330B39}" type="pres">
      <dgm:prSet presAssocID="{33FE032C-974E-4C1E-848D-C08D8508D04A}" presName="conn" presStyleLbl="parChTrans1D2" presStyleIdx="0" presStyleCnt="1"/>
      <dgm:spPr/>
      <dgm:t>
        <a:bodyPr/>
        <a:lstStyle/>
        <a:p>
          <a:endParaRPr lang="en-US"/>
        </a:p>
      </dgm:t>
    </dgm:pt>
    <dgm:pt modelId="{C3236B2F-EF2C-45AB-9134-9E342773D581}" type="pres">
      <dgm:prSet presAssocID="{33FE032C-974E-4C1E-848D-C08D8508D04A}" presName="extraNode" presStyleLbl="node1" presStyleIdx="0" presStyleCnt="1"/>
      <dgm:spPr/>
    </dgm:pt>
    <dgm:pt modelId="{34EF84C6-C495-4EEF-94A0-AFAA14B3B6B6}" type="pres">
      <dgm:prSet presAssocID="{33FE032C-974E-4C1E-848D-C08D8508D04A}" presName="dstNode" presStyleLbl="node1" presStyleIdx="0" presStyleCnt="1"/>
      <dgm:spPr/>
    </dgm:pt>
    <dgm:pt modelId="{BF0AB4D4-6551-41AF-BB53-93BE32D3D502}" type="pres">
      <dgm:prSet presAssocID="{FF2A6068-AFE3-456D-A12D-F4F3C394013D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F0E3F-F6D1-49A3-8272-0C901878033D}" type="pres">
      <dgm:prSet presAssocID="{FF2A6068-AFE3-456D-A12D-F4F3C394013D}" presName="accent_1" presStyleCnt="0"/>
      <dgm:spPr/>
    </dgm:pt>
    <dgm:pt modelId="{83F1D5BC-A4CB-45B8-9FB2-0C13784D8326}" type="pres">
      <dgm:prSet presAssocID="{FF2A6068-AFE3-456D-A12D-F4F3C394013D}" presName="accentRepeatNode" presStyleLbl="solidFgAcc1" presStyleIdx="0" presStyleCn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</dgm:ptLst>
  <dgm:cxnLst>
    <dgm:cxn modelId="{72B76788-3608-463E-A7FC-8D85301B248B}" type="presOf" srcId="{FF2A6068-AFE3-456D-A12D-F4F3C394013D}" destId="{BF0AB4D4-6551-41AF-BB53-93BE32D3D502}" srcOrd="0" destOrd="0" presId="urn:microsoft.com/office/officeart/2008/layout/VerticalCurvedList"/>
    <dgm:cxn modelId="{FC46CC67-1CCD-4108-9004-7D5200315CB6}" type="presOf" srcId="{E06D453D-4044-4DFF-8A83-3A97B8165E34}" destId="{D28E1A3E-5E0E-4B42-8D85-2135D5330B39}" srcOrd="0" destOrd="0" presId="urn:microsoft.com/office/officeart/2008/layout/VerticalCurvedList"/>
    <dgm:cxn modelId="{D92F6468-CF90-4B7C-B5A5-1B1B55894D72}" srcId="{33FE032C-974E-4C1E-848D-C08D8508D04A}" destId="{FF2A6068-AFE3-456D-A12D-F4F3C394013D}" srcOrd="0" destOrd="0" parTransId="{318B29F7-CFB5-46E9-A126-5AB7F3E0E5A8}" sibTransId="{E06D453D-4044-4DFF-8A83-3A97B8165E34}"/>
    <dgm:cxn modelId="{E92833D1-8D87-4CFE-B233-A72F397714A6}" type="presOf" srcId="{33FE032C-974E-4C1E-848D-C08D8508D04A}" destId="{E294E060-6A49-47FC-947C-A754CA5A6E46}" srcOrd="0" destOrd="0" presId="urn:microsoft.com/office/officeart/2008/layout/VerticalCurvedList"/>
    <dgm:cxn modelId="{6A36ED35-9872-4981-ADDD-C901E343E7ED}" type="presParOf" srcId="{E294E060-6A49-47FC-947C-A754CA5A6E46}" destId="{5CF25707-59F1-4C9F-9B9D-E05D3DA5A541}" srcOrd="0" destOrd="0" presId="urn:microsoft.com/office/officeart/2008/layout/VerticalCurvedList"/>
    <dgm:cxn modelId="{51E7F9D1-BB4F-4360-928E-9EDB5870D32B}" type="presParOf" srcId="{5CF25707-59F1-4C9F-9B9D-E05D3DA5A541}" destId="{AE8C9ECE-C700-499E-9705-4D757AFCF42B}" srcOrd="0" destOrd="0" presId="urn:microsoft.com/office/officeart/2008/layout/VerticalCurvedList"/>
    <dgm:cxn modelId="{66DBC5B9-BD90-4F13-849E-F13BD50DD4DA}" type="presParOf" srcId="{AE8C9ECE-C700-499E-9705-4D757AFCF42B}" destId="{48714AAA-1B25-46D8-8C20-3FBF136A3468}" srcOrd="0" destOrd="0" presId="urn:microsoft.com/office/officeart/2008/layout/VerticalCurvedList"/>
    <dgm:cxn modelId="{FB652F72-F30B-4736-8A35-D1D71A335C32}" type="presParOf" srcId="{AE8C9ECE-C700-499E-9705-4D757AFCF42B}" destId="{D28E1A3E-5E0E-4B42-8D85-2135D5330B39}" srcOrd="1" destOrd="0" presId="urn:microsoft.com/office/officeart/2008/layout/VerticalCurvedList"/>
    <dgm:cxn modelId="{804BDDE5-8250-4E6C-8930-FDA510B8782D}" type="presParOf" srcId="{AE8C9ECE-C700-499E-9705-4D757AFCF42B}" destId="{C3236B2F-EF2C-45AB-9134-9E342773D581}" srcOrd="2" destOrd="0" presId="urn:microsoft.com/office/officeart/2008/layout/VerticalCurvedList"/>
    <dgm:cxn modelId="{57591ABD-A715-4C87-B17A-4477082E3445}" type="presParOf" srcId="{AE8C9ECE-C700-499E-9705-4D757AFCF42B}" destId="{34EF84C6-C495-4EEF-94A0-AFAA14B3B6B6}" srcOrd="3" destOrd="0" presId="urn:microsoft.com/office/officeart/2008/layout/VerticalCurvedList"/>
    <dgm:cxn modelId="{B2EA45F8-6E82-4D97-AB75-93783F761277}" type="presParOf" srcId="{5CF25707-59F1-4C9F-9B9D-E05D3DA5A541}" destId="{BF0AB4D4-6551-41AF-BB53-93BE32D3D502}" srcOrd="1" destOrd="0" presId="urn:microsoft.com/office/officeart/2008/layout/VerticalCurvedList"/>
    <dgm:cxn modelId="{F2EA5FFA-E4B1-407B-A9E4-0BB26899E72A}" type="presParOf" srcId="{5CF25707-59F1-4C9F-9B9D-E05D3DA5A541}" destId="{4DAF0E3F-F6D1-49A3-8272-0C901878033D}" srcOrd="2" destOrd="0" presId="urn:microsoft.com/office/officeart/2008/layout/VerticalCurvedList"/>
    <dgm:cxn modelId="{E276C858-01C5-4802-A7CD-ED2380248F81}" type="presParOf" srcId="{4DAF0E3F-F6D1-49A3-8272-0C901878033D}" destId="{83F1D5BC-A4CB-45B8-9FB2-0C13784D83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FE032C-974E-4C1E-848D-C08D8508D04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2A6068-AFE3-456D-A12D-F4F3C394013D}">
      <dgm:prSet phldrT="[Text]" custT="1"/>
      <dgm:spPr/>
      <dgm:t>
        <a:bodyPr/>
        <a:lstStyle/>
        <a:p>
          <a:r>
            <a:rPr lang="en-US" sz="1800" b="1" smtClean="0">
              <a:solidFill>
                <a:schemeClr val="bg1"/>
              </a:solidFill>
              <a:latin typeface="Comic Sans MS" pitchFamily="66" charset="0"/>
            </a:rPr>
            <a:t>Cấu Trúc Điều Khiển</a:t>
          </a:r>
          <a:endParaRPr lang="en-US" sz="1800"/>
        </a:p>
      </dgm:t>
    </dgm:pt>
    <dgm:pt modelId="{318B29F7-CFB5-46E9-A126-5AB7F3E0E5A8}" type="parTrans" cxnId="{D92F6468-CF90-4B7C-B5A5-1B1B55894D72}">
      <dgm:prSet/>
      <dgm:spPr/>
      <dgm:t>
        <a:bodyPr/>
        <a:lstStyle/>
        <a:p>
          <a:endParaRPr lang="en-US" sz="1800"/>
        </a:p>
      </dgm:t>
    </dgm:pt>
    <dgm:pt modelId="{E06D453D-4044-4DFF-8A83-3A97B8165E34}" type="sibTrans" cxnId="{D92F6468-CF90-4B7C-B5A5-1B1B55894D72}">
      <dgm:prSet/>
      <dgm:spPr/>
      <dgm:t>
        <a:bodyPr/>
        <a:lstStyle/>
        <a:p>
          <a:endParaRPr lang="en-US" sz="1800"/>
        </a:p>
      </dgm:t>
    </dgm:pt>
    <dgm:pt modelId="{E294E060-6A49-47FC-947C-A754CA5A6E46}" type="pres">
      <dgm:prSet presAssocID="{33FE032C-974E-4C1E-848D-C08D8508D04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CF25707-59F1-4C9F-9B9D-E05D3DA5A541}" type="pres">
      <dgm:prSet presAssocID="{33FE032C-974E-4C1E-848D-C08D8508D04A}" presName="Name1" presStyleCnt="0"/>
      <dgm:spPr/>
    </dgm:pt>
    <dgm:pt modelId="{AE8C9ECE-C700-499E-9705-4D757AFCF42B}" type="pres">
      <dgm:prSet presAssocID="{33FE032C-974E-4C1E-848D-C08D8508D04A}" presName="cycle" presStyleCnt="0"/>
      <dgm:spPr/>
    </dgm:pt>
    <dgm:pt modelId="{48714AAA-1B25-46D8-8C20-3FBF136A3468}" type="pres">
      <dgm:prSet presAssocID="{33FE032C-974E-4C1E-848D-C08D8508D04A}" presName="srcNode" presStyleLbl="node1" presStyleIdx="0" presStyleCnt="1"/>
      <dgm:spPr/>
    </dgm:pt>
    <dgm:pt modelId="{D28E1A3E-5E0E-4B42-8D85-2135D5330B39}" type="pres">
      <dgm:prSet presAssocID="{33FE032C-974E-4C1E-848D-C08D8508D04A}" presName="conn" presStyleLbl="parChTrans1D2" presStyleIdx="0" presStyleCnt="1"/>
      <dgm:spPr/>
      <dgm:t>
        <a:bodyPr/>
        <a:lstStyle/>
        <a:p>
          <a:endParaRPr lang="en-US"/>
        </a:p>
      </dgm:t>
    </dgm:pt>
    <dgm:pt modelId="{C3236B2F-EF2C-45AB-9134-9E342773D581}" type="pres">
      <dgm:prSet presAssocID="{33FE032C-974E-4C1E-848D-C08D8508D04A}" presName="extraNode" presStyleLbl="node1" presStyleIdx="0" presStyleCnt="1"/>
      <dgm:spPr/>
    </dgm:pt>
    <dgm:pt modelId="{34EF84C6-C495-4EEF-94A0-AFAA14B3B6B6}" type="pres">
      <dgm:prSet presAssocID="{33FE032C-974E-4C1E-848D-C08D8508D04A}" presName="dstNode" presStyleLbl="node1" presStyleIdx="0" presStyleCnt="1"/>
      <dgm:spPr/>
    </dgm:pt>
    <dgm:pt modelId="{BF0AB4D4-6551-41AF-BB53-93BE32D3D502}" type="pres">
      <dgm:prSet presAssocID="{FF2A6068-AFE3-456D-A12D-F4F3C394013D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F0E3F-F6D1-49A3-8272-0C901878033D}" type="pres">
      <dgm:prSet presAssocID="{FF2A6068-AFE3-456D-A12D-F4F3C394013D}" presName="accent_1" presStyleCnt="0"/>
      <dgm:spPr/>
    </dgm:pt>
    <dgm:pt modelId="{83F1D5BC-A4CB-45B8-9FB2-0C13784D8326}" type="pres">
      <dgm:prSet presAssocID="{FF2A6068-AFE3-456D-A12D-F4F3C394013D}" presName="accentRepeatNode" presStyleLbl="solidFgAcc1" presStyleIdx="0" presStyleCn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</dgm:ptLst>
  <dgm:cxnLst>
    <dgm:cxn modelId="{B094E259-4138-4317-8711-D23E04A8DC6A}" type="presOf" srcId="{E06D453D-4044-4DFF-8A83-3A97B8165E34}" destId="{D28E1A3E-5E0E-4B42-8D85-2135D5330B39}" srcOrd="0" destOrd="0" presId="urn:microsoft.com/office/officeart/2008/layout/VerticalCurvedList"/>
    <dgm:cxn modelId="{5F40D813-2290-444D-ACE0-8AC4B0CB8490}" type="presOf" srcId="{33FE032C-974E-4C1E-848D-C08D8508D04A}" destId="{E294E060-6A49-47FC-947C-A754CA5A6E46}" srcOrd="0" destOrd="0" presId="urn:microsoft.com/office/officeart/2008/layout/VerticalCurvedList"/>
    <dgm:cxn modelId="{D92F6468-CF90-4B7C-B5A5-1B1B55894D72}" srcId="{33FE032C-974E-4C1E-848D-C08D8508D04A}" destId="{FF2A6068-AFE3-456D-A12D-F4F3C394013D}" srcOrd="0" destOrd="0" parTransId="{318B29F7-CFB5-46E9-A126-5AB7F3E0E5A8}" sibTransId="{E06D453D-4044-4DFF-8A83-3A97B8165E34}"/>
    <dgm:cxn modelId="{87996F92-386E-4D40-A0E0-E9456B9E8D7A}" type="presOf" srcId="{FF2A6068-AFE3-456D-A12D-F4F3C394013D}" destId="{BF0AB4D4-6551-41AF-BB53-93BE32D3D502}" srcOrd="0" destOrd="0" presId="urn:microsoft.com/office/officeart/2008/layout/VerticalCurvedList"/>
    <dgm:cxn modelId="{2D8309C3-53D9-4983-AA34-798205CF3F41}" type="presParOf" srcId="{E294E060-6A49-47FC-947C-A754CA5A6E46}" destId="{5CF25707-59F1-4C9F-9B9D-E05D3DA5A541}" srcOrd="0" destOrd="0" presId="urn:microsoft.com/office/officeart/2008/layout/VerticalCurvedList"/>
    <dgm:cxn modelId="{53FB1A80-9A33-4AD2-81C5-9E8338A143E2}" type="presParOf" srcId="{5CF25707-59F1-4C9F-9B9D-E05D3DA5A541}" destId="{AE8C9ECE-C700-499E-9705-4D757AFCF42B}" srcOrd="0" destOrd="0" presId="urn:microsoft.com/office/officeart/2008/layout/VerticalCurvedList"/>
    <dgm:cxn modelId="{C5F6F718-00E8-40E5-940C-A42395D45D7D}" type="presParOf" srcId="{AE8C9ECE-C700-499E-9705-4D757AFCF42B}" destId="{48714AAA-1B25-46D8-8C20-3FBF136A3468}" srcOrd="0" destOrd="0" presId="urn:microsoft.com/office/officeart/2008/layout/VerticalCurvedList"/>
    <dgm:cxn modelId="{8EB73F59-5ADD-403A-BAD5-4ABB807839B9}" type="presParOf" srcId="{AE8C9ECE-C700-499E-9705-4D757AFCF42B}" destId="{D28E1A3E-5E0E-4B42-8D85-2135D5330B39}" srcOrd="1" destOrd="0" presId="urn:microsoft.com/office/officeart/2008/layout/VerticalCurvedList"/>
    <dgm:cxn modelId="{C9D007E7-534A-46FD-8AEF-B44F954C5926}" type="presParOf" srcId="{AE8C9ECE-C700-499E-9705-4D757AFCF42B}" destId="{C3236B2F-EF2C-45AB-9134-9E342773D581}" srcOrd="2" destOrd="0" presId="urn:microsoft.com/office/officeart/2008/layout/VerticalCurvedList"/>
    <dgm:cxn modelId="{31DDD98B-E442-4242-8C9D-41ECA63DBC18}" type="presParOf" srcId="{AE8C9ECE-C700-499E-9705-4D757AFCF42B}" destId="{34EF84C6-C495-4EEF-94A0-AFAA14B3B6B6}" srcOrd="3" destOrd="0" presId="urn:microsoft.com/office/officeart/2008/layout/VerticalCurvedList"/>
    <dgm:cxn modelId="{9C47F518-2C9B-4D95-94DB-2300E81DF732}" type="presParOf" srcId="{5CF25707-59F1-4C9F-9B9D-E05D3DA5A541}" destId="{BF0AB4D4-6551-41AF-BB53-93BE32D3D502}" srcOrd="1" destOrd="0" presId="urn:microsoft.com/office/officeart/2008/layout/VerticalCurvedList"/>
    <dgm:cxn modelId="{5CCB5310-3C7A-463F-A8AB-4D51C8D22AD9}" type="presParOf" srcId="{5CF25707-59F1-4C9F-9B9D-E05D3DA5A541}" destId="{4DAF0E3F-F6D1-49A3-8272-0C901878033D}" srcOrd="2" destOrd="0" presId="urn:microsoft.com/office/officeart/2008/layout/VerticalCurvedList"/>
    <dgm:cxn modelId="{10752C4E-98E8-4C3D-989F-FD1B248C2F94}" type="presParOf" srcId="{4DAF0E3F-F6D1-49A3-8272-0C901878033D}" destId="{83F1D5BC-A4CB-45B8-9FB2-0C13784D83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rẽ nhánh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BC8BB793-0084-4DA1-B832-ED0E5F1AE82E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lặp</a:t>
          </a:r>
          <a:endParaRPr lang="en-US" sz="1800" b="1">
            <a:latin typeface="Comic Sans MS" pitchFamily="66" charset="0"/>
          </a:endParaRPr>
        </a:p>
      </dgm:t>
    </dgm:pt>
    <dgm:pt modelId="{2036A2E5-4E02-46A4-8A34-AD1A053ECAB4}" type="parTrans" cxnId="{56E7F901-F604-4DBF-BB45-5968CAE48E9E}">
      <dgm:prSet/>
      <dgm:spPr/>
      <dgm:t>
        <a:bodyPr/>
        <a:lstStyle/>
        <a:p>
          <a:endParaRPr lang="en-US"/>
        </a:p>
      </dgm:t>
    </dgm:pt>
    <dgm:pt modelId="{A558710C-3DDF-4A43-AAA8-5E2801E89460}" type="sibTrans" cxnId="{56E7F901-F604-4DBF-BB45-5968CAE48E9E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2" custScaleX="159528" custScaleY="44085" custLinFactNeighborX="-6" custLinFactNeighborY="1396"/>
      <dgm:spPr/>
      <dgm:t>
        <a:bodyPr/>
        <a:lstStyle/>
        <a:p>
          <a:endParaRPr lang="en-US"/>
        </a:p>
      </dgm:t>
    </dgm:pt>
    <dgm:pt modelId="{64E2AA39-D424-4386-853F-4B2CE4ADE8CB}" type="pres">
      <dgm:prSet presAssocID="{5E0835E8-664F-45D9-BD15-A72C4A7DCB29}" presName="vSp" presStyleCnt="0"/>
      <dgm:spPr/>
    </dgm:pt>
    <dgm:pt modelId="{9411DD8B-99B3-4237-8782-B2D08DEFE563}" type="pres">
      <dgm:prSet presAssocID="{BC8BB793-0084-4DA1-B832-ED0E5F1AE82E}" presName="horFlow" presStyleCnt="0"/>
      <dgm:spPr/>
    </dgm:pt>
    <dgm:pt modelId="{9A2B4E9F-B1F7-48F7-92B3-DE0BFABA290A}" type="pres">
      <dgm:prSet presAssocID="{BC8BB793-0084-4DA1-B832-ED0E5F1AE82E}" presName="bigChev" presStyleLbl="node1" presStyleIdx="1" presStyleCnt="2" custScaleX="161540" custScaleY="39288"/>
      <dgm:spPr/>
      <dgm:t>
        <a:bodyPr/>
        <a:lstStyle/>
        <a:p>
          <a:endParaRPr lang="en-US"/>
        </a:p>
      </dgm:t>
    </dgm:pt>
  </dgm:ptLst>
  <dgm:cxnLst>
    <dgm:cxn modelId="{08F9B071-4118-4DFF-A11F-8E294BA7875D}" type="presOf" srcId="{1CBEC1E8-168F-4F9B-8844-692A644F22C0}" destId="{70255C52-61DC-4893-8EBC-1EE2E5DCC2D3}" srcOrd="0" destOrd="0" presId="urn:microsoft.com/office/officeart/2005/8/layout/lProcess3"/>
    <dgm:cxn modelId="{9B128FDB-EBC5-4A23-8DDD-0955B7226912}" type="presOf" srcId="{BC8BB793-0084-4DA1-B832-ED0E5F1AE82E}" destId="{9A2B4E9F-B1F7-48F7-92B3-DE0BFABA290A}" srcOrd="0" destOrd="0" presId="urn:microsoft.com/office/officeart/2005/8/layout/lProcess3"/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56E7F901-F604-4DBF-BB45-5968CAE48E9E}" srcId="{1CBEC1E8-168F-4F9B-8844-692A644F22C0}" destId="{BC8BB793-0084-4DA1-B832-ED0E5F1AE82E}" srcOrd="1" destOrd="0" parTransId="{2036A2E5-4E02-46A4-8A34-AD1A053ECAB4}" sibTransId="{A558710C-3DDF-4A43-AAA8-5E2801E89460}"/>
    <dgm:cxn modelId="{15F76D9A-27D9-47DB-8D09-9006C55248AF}" type="presOf" srcId="{5E0835E8-664F-45D9-BD15-A72C4A7DCB29}" destId="{E2141ED8-FA58-409B-9FBE-D4082D6EE0BB}" srcOrd="0" destOrd="0" presId="urn:microsoft.com/office/officeart/2005/8/layout/lProcess3"/>
    <dgm:cxn modelId="{720711AB-9000-4399-B1C2-06A232C7E27B}" type="presParOf" srcId="{70255C52-61DC-4893-8EBC-1EE2E5DCC2D3}" destId="{97D44B08-57D6-4347-A526-5442206CE88C}" srcOrd="0" destOrd="0" presId="urn:microsoft.com/office/officeart/2005/8/layout/lProcess3"/>
    <dgm:cxn modelId="{7286422C-B7B0-4EFF-9686-012D043473CD}" type="presParOf" srcId="{97D44B08-57D6-4347-A526-5442206CE88C}" destId="{E2141ED8-FA58-409B-9FBE-D4082D6EE0BB}" srcOrd="0" destOrd="0" presId="urn:microsoft.com/office/officeart/2005/8/layout/lProcess3"/>
    <dgm:cxn modelId="{85D4A226-E53A-4631-B0AA-9A63ED5D621A}" type="presParOf" srcId="{70255C52-61DC-4893-8EBC-1EE2E5DCC2D3}" destId="{64E2AA39-D424-4386-853F-4B2CE4ADE8CB}" srcOrd="1" destOrd="0" presId="urn:microsoft.com/office/officeart/2005/8/layout/lProcess3"/>
    <dgm:cxn modelId="{726D02D7-C3C5-456E-BEE8-B1BA655966C8}" type="presParOf" srcId="{70255C52-61DC-4893-8EBC-1EE2E5DCC2D3}" destId="{9411DD8B-99B3-4237-8782-B2D08DEFE563}" srcOrd="2" destOrd="0" presId="urn:microsoft.com/office/officeart/2005/8/layout/lProcess3"/>
    <dgm:cxn modelId="{177CE341-C010-4511-97BA-BF46FCD86710}" type="presParOf" srcId="{9411DD8B-99B3-4237-8782-B2D08DEFE563}" destId="{9A2B4E9F-B1F7-48F7-92B3-DE0BFABA290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rẽ nhánh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1" custScaleX="159528" custScaleY="44085" custLinFactNeighborX="-6" custLinFactNeighborY="1396"/>
      <dgm:spPr/>
      <dgm:t>
        <a:bodyPr/>
        <a:lstStyle/>
        <a:p>
          <a:endParaRPr lang="en-US"/>
        </a:p>
      </dgm:t>
    </dgm:pt>
  </dgm:ptLst>
  <dgm:cxnLst>
    <dgm:cxn modelId="{80CB47F2-7625-420F-85B8-C0858DF629D9}" type="presOf" srcId="{1CBEC1E8-168F-4F9B-8844-692A644F22C0}" destId="{70255C52-61DC-4893-8EBC-1EE2E5DCC2D3}" srcOrd="0" destOrd="0" presId="urn:microsoft.com/office/officeart/2005/8/layout/lProcess3"/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07E77B49-F52E-47C2-A075-A247CC5ED019}" type="presOf" srcId="{5E0835E8-664F-45D9-BD15-A72C4A7DCB29}" destId="{E2141ED8-FA58-409B-9FBE-D4082D6EE0BB}" srcOrd="0" destOrd="0" presId="urn:microsoft.com/office/officeart/2005/8/layout/lProcess3"/>
    <dgm:cxn modelId="{32F53846-1CFE-482D-A457-D0A3A8C7C4F2}" type="presParOf" srcId="{70255C52-61DC-4893-8EBC-1EE2E5DCC2D3}" destId="{97D44B08-57D6-4347-A526-5442206CE88C}" srcOrd="0" destOrd="0" presId="urn:microsoft.com/office/officeart/2005/8/layout/lProcess3"/>
    <dgm:cxn modelId="{5A1FB400-FA07-4A6E-B2C2-F4C97C7AAB04}" type="presParOf" srcId="{97D44B08-57D6-4347-A526-5442206CE88C}" destId="{E2141ED8-FA58-409B-9FBE-D4082D6EE0B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89E32C-26B7-4169-8775-A31A821F9489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5476777-130C-42C5-92A1-6BF2B5C0BC10}" type="pres">
      <dgm:prSet presAssocID="{9E89E32C-26B7-4169-8775-A31A821F9489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5BC2645-5D1C-4B5F-8CF0-5057EAEFD4F6}" type="pres">
      <dgm:prSet presAssocID="{9E89E32C-26B7-4169-8775-A31A821F9489}" presName="maxNode" presStyleCnt="0"/>
      <dgm:spPr/>
    </dgm:pt>
    <dgm:pt modelId="{BF22FF45-9E42-496E-89C9-058EAD3C7FF4}" type="pres">
      <dgm:prSet presAssocID="{9E89E32C-26B7-4169-8775-A31A821F9489}" presName="Name33" presStyleCnt="0"/>
      <dgm:spPr/>
    </dgm:pt>
  </dgm:ptLst>
  <dgm:cxnLst>
    <dgm:cxn modelId="{6ABE5A4A-7E00-463B-A9B2-47BA5A1798F8}" type="presOf" srcId="{9E89E32C-26B7-4169-8775-A31A821F9489}" destId="{25476777-130C-42C5-92A1-6BF2B5C0BC10}" srcOrd="0" destOrd="0" presId="urn:microsoft.com/office/officeart/2008/layout/AccentedPicture"/>
    <dgm:cxn modelId="{4275416D-6346-474E-A5DF-ABF3671F058E}" type="presParOf" srcId="{25476777-130C-42C5-92A1-6BF2B5C0BC10}" destId="{D5BC2645-5D1C-4B5F-8CF0-5057EAEFD4F6}" srcOrd="0" destOrd="0" presId="urn:microsoft.com/office/officeart/2008/layout/AccentedPicture"/>
    <dgm:cxn modelId="{E159AD0B-5177-4292-BA8A-DD6D7F13FF4E}" type="presParOf" srcId="{D5BC2645-5D1C-4B5F-8CF0-5057EAEFD4F6}" destId="{BF22FF45-9E42-496E-89C9-058EAD3C7FF4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9965E7-9E56-4106-9B92-643ACB9EB00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16379-10DC-4078-A853-259D65D3E4B3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if</a:t>
          </a:r>
          <a:endParaRPr lang="en-US" sz="1800" b="1" i="0">
            <a:latin typeface="Comic Sans MS" pitchFamily="66" charset="0"/>
          </a:endParaRPr>
        </a:p>
      </dgm:t>
    </dgm:pt>
    <dgm:pt modelId="{E28E12FC-B9BF-4820-9C9D-60DD631A147A}" type="par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5F6EFAEE-3AA3-4ED7-BB09-B3E8E742C223}" type="sibTrans" cxnId="{72055982-90A6-40E5-A59B-DF439843343A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CD611ADE-BF49-4B03-8A73-61C8AA58E3A6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EBF509AB-515C-4E5E-8FD1-B8F46CA3C49B}" type="parTrans" cxnId="{26563D60-2C08-4158-9BF3-8DBDE548314D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B5C23B86-A6CF-4CBD-8DEA-6B95026E92B4}" type="sibTrans" cxnId="{26563D60-2C08-4158-9BF3-8DBDE548314D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E1AEAF95-A3E0-4C52-8ED4-81801BC2ACA8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Câu lệnh switch</a:t>
          </a:r>
          <a:endParaRPr lang="en-US" sz="1800" b="1" i="0">
            <a:latin typeface="Comic Sans MS" pitchFamily="66" charset="0"/>
          </a:endParaRPr>
        </a:p>
      </dgm:t>
    </dgm:pt>
    <dgm:pt modelId="{F00112DA-B574-43B5-B822-C951F71BACBB}" type="parTrans" cxnId="{1E70C0E0-8126-4DBE-9163-930B07A4F3FC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7503A42B-97B5-4C4E-BA72-7CF11009999C}" type="sibTrans" cxnId="{1E70C0E0-8126-4DBE-9163-930B07A4F3FC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9E204D85-96FF-4DF2-9AF3-CC7D3AF66752}">
      <dgm:prSet phldrT="[Text]" custT="1"/>
      <dgm:spPr/>
      <dgm:t>
        <a:bodyPr/>
        <a:lstStyle/>
        <a:p>
          <a:r>
            <a:rPr lang="en-US" sz="1800" b="1" i="0" smtClean="0">
              <a:latin typeface="Comic Sans MS" pitchFamily="66" charset="0"/>
            </a:rPr>
            <a:t>-</a:t>
          </a:r>
          <a:endParaRPr lang="en-US" sz="1800" b="1" i="0">
            <a:latin typeface="Comic Sans MS" pitchFamily="66" charset="0"/>
          </a:endParaRPr>
        </a:p>
      </dgm:t>
    </dgm:pt>
    <dgm:pt modelId="{77BC9CDE-8523-46C8-9E69-BA6E646DFEC8}" type="sib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26AA3FEB-1096-402C-922B-5554FA108F52}" type="parTrans" cxnId="{5FF5DB83-64D8-43AA-95AD-940E98B83997}">
      <dgm:prSet/>
      <dgm:spPr/>
      <dgm:t>
        <a:bodyPr/>
        <a:lstStyle/>
        <a:p>
          <a:endParaRPr lang="en-US" sz="1800" b="1" i="0">
            <a:latin typeface="Comic Sans MS" pitchFamily="66" charset="0"/>
          </a:endParaRPr>
        </a:p>
      </dgm:t>
    </dgm:pt>
    <dgm:pt modelId="{6E0D3326-E3A0-4F94-86A1-EE3AF6641A80}" type="pres">
      <dgm:prSet presAssocID="{799965E7-9E56-4106-9B92-643ACB9EB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621CE7-C400-42C0-A3FE-C83872ED6E10}" type="pres">
      <dgm:prSet presAssocID="{9E204D85-96FF-4DF2-9AF3-CC7D3AF66752}" presName="linNode" presStyleCnt="0"/>
      <dgm:spPr/>
    </dgm:pt>
    <dgm:pt modelId="{370A2FCC-215A-4209-8651-C2BDA4FD44BB}" type="pres">
      <dgm:prSet presAssocID="{9E204D85-96FF-4DF2-9AF3-CC7D3AF66752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57F49-096E-4F00-9D8C-97CFF3A54E9B}" type="pres">
      <dgm:prSet presAssocID="{9E204D85-96FF-4DF2-9AF3-CC7D3AF66752}" presName="bracket" presStyleLbl="parChTrans1D1" presStyleIdx="0" presStyleCnt="2"/>
      <dgm:spPr/>
    </dgm:pt>
    <dgm:pt modelId="{3B5AB3E3-88B8-4F01-B55F-9FAAAB9C3CE7}" type="pres">
      <dgm:prSet presAssocID="{9E204D85-96FF-4DF2-9AF3-CC7D3AF66752}" presName="spH" presStyleCnt="0"/>
      <dgm:spPr/>
    </dgm:pt>
    <dgm:pt modelId="{0A82BEA0-DB15-4E7E-A0E9-62CA7DC610E2}" type="pres">
      <dgm:prSet presAssocID="{9E204D85-96FF-4DF2-9AF3-CC7D3AF66752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E59B1-7F31-432D-8479-AB2F7036B025}" type="pres">
      <dgm:prSet presAssocID="{77BC9CDE-8523-46C8-9E69-BA6E646DFEC8}" presName="spV" presStyleCnt="0"/>
      <dgm:spPr/>
    </dgm:pt>
    <dgm:pt modelId="{CEC1EBA3-24BD-4A4A-AF0B-085CCAA82F6A}" type="pres">
      <dgm:prSet presAssocID="{CD611ADE-BF49-4B03-8A73-61C8AA58E3A6}" presName="linNode" presStyleCnt="0"/>
      <dgm:spPr/>
    </dgm:pt>
    <dgm:pt modelId="{742C89A9-7288-40AE-8F05-156FDBE31647}" type="pres">
      <dgm:prSet presAssocID="{CD611ADE-BF49-4B03-8A73-61C8AA58E3A6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9A298-23E0-45C0-A9BB-78EA9BF58FB5}" type="pres">
      <dgm:prSet presAssocID="{CD611ADE-BF49-4B03-8A73-61C8AA58E3A6}" presName="bracket" presStyleLbl="parChTrans1D1" presStyleIdx="1" presStyleCnt="2"/>
      <dgm:spPr/>
    </dgm:pt>
    <dgm:pt modelId="{43F134AA-EE0D-47E9-9084-883D3758610C}" type="pres">
      <dgm:prSet presAssocID="{CD611ADE-BF49-4B03-8A73-61C8AA58E3A6}" presName="spH" presStyleCnt="0"/>
      <dgm:spPr/>
    </dgm:pt>
    <dgm:pt modelId="{B6B29CB9-F13E-43B8-AAC4-3C6750387682}" type="pres">
      <dgm:prSet presAssocID="{CD611ADE-BF49-4B03-8A73-61C8AA58E3A6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055982-90A6-40E5-A59B-DF439843343A}" srcId="{9E204D85-96FF-4DF2-9AF3-CC7D3AF66752}" destId="{5B416379-10DC-4078-A853-259D65D3E4B3}" srcOrd="0" destOrd="0" parTransId="{E28E12FC-B9BF-4820-9C9D-60DD631A147A}" sibTransId="{5F6EFAEE-3AA3-4ED7-BB09-B3E8E742C223}"/>
    <dgm:cxn modelId="{26563D60-2C08-4158-9BF3-8DBDE548314D}" srcId="{799965E7-9E56-4106-9B92-643ACB9EB000}" destId="{CD611ADE-BF49-4B03-8A73-61C8AA58E3A6}" srcOrd="1" destOrd="0" parTransId="{EBF509AB-515C-4E5E-8FD1-B8F46CA3C49B}" sibTransId="{B5C23B86-A6CF-4CBD-8DEA-6B95026E92B4}"/>
    <dgm:cxn modelId="{F1594F02-D199-4444-A8B7-9721DF1AA626}" type="presOf" srcId="{CD611ADE-BF49-4B03-8A73-61C8AA58E3A6}" destId="{742C89A9-7288-40AE-8F05-156FDBE31647}" srcOrd="0" destOrd="0" presId="urn:diagrams.loki3.com/BracketList+Icon"/>
    <dgm:cxn modelId="{BCC925A9-EF06-428B-97E5-A9209B200FD3}" type="presOf" srcId="{799965E7-9E56-4106-9B92-643ACB9EB000}" destId="{6E0D3326-E3A0-4F94-86A1-EE3AF6641A80}" srcOrd="0" destOrd="0" presId="urn:diagrams.loki3.com/BracketList+Icon"/>
    <dgm:cxn modelId="{5FF5DB83-64D8-43AA-95AD-940E98B83997}" srcId="{799965E7-9E56-4106-9B92-643ACB9EB000}" destId="{9E204D85-96FF-4DF2-9AF3-CC7D3AF66752}" srcOrd="0" destOrd="0" parTransId="{26AA3FEB-1096-402C-922B-5554FA108F52}" sibTransId="{77BC9CDE-8523-46C8-9E69-BA6E646DFEC8}"/>
    <dgm:cxn modelId="{BFA55FD1-59EE-4E0B-8510-439B167CB98C}" type="presOf" srcId="{9E204D85-96FF-4DF2-9AF3-CC7D3AF66752}" destId="{370A2FCC-215A-4209-8651-C2BDA4FD44BB}" srcOrd="0" destOrd="0" presId="urn:diagrams.loki3.com/BracketList+Icon"/>
    <dgm:cxn modelId="{1E70C0E0-8126-4DBE-9163-930B07A4F3FC}" srcId="{CD611ADE-BF49-4B03-8A73-61C8AA58E3A6}" destId="{E1AEAF95-A3E0-4C52-8ED4-81801BC2ACA8}" srcOrd="0" destOrd="0" parTransId="{F00112DA-B574-43B5-B822-C951F71BACBB}" sibTransId="{7503A42B-97B5-4C4E-BA72-7CF11009999C}"/>
    <dgm:cxn modelId="{5208AA6C-2227-482F-92E1-887568CD46BB}" type="presOf" srcId="{5B416379-10DC-4078-A853-259D65D3E4B3}" destId="{0A82BEA0-DB15-4E7E-A0E9-62CA7DC610E2}" srcOrd="0" destOrd="0" presId="urn:diagrams.loki3.com/BracketList+Icon"/>
    <dgm:cxn modelId="{14EF4EBF-6E8E-498E-9969-98AB676A924E}" type="presOf" srcId="{E1AEAF95-A3E0-4C52-8ED4-81801BC2ACA8}" destId="{B6B29CB9-F13E-43B8-AAC4-3C6750387682}" srcOrd="0" destOrd="0" presId="urn:diagrams.loki3.com/BracketList+Icon"/>
    <dgm:cxn modelId="{5AA90AAD-A9E3-4B48-BED7-23169BF9802A}" type="presParOf" srcId="{6E0D3326-E3A0-4F94-86A1-EE3AF6641A80}" destId="{45621CE7-C400-42C0-A3FE-C83872ED6E10}" srcOrd="0" destOrd="0" presId="urn:diagrams.loki3.com/BracketList+Icon"/>
    <dgm:cxn modelId="{AF482084-1F21-48CB-A4AD-439924EBC5D6}" type="presParOf" srcId="{45621CE7-C400-42C0-A3FE-C83872ED6E10}" destId="{370A2FCC-215A-4209-8651-C2BDA4FD44BB}" srcOrd="0" destOrd="0" presId="urn:diagrams.loki3.com/BracketList+Icon"/>
    <dgm:cxn modelId="{2F3DF16B-218F-4DA3-8C71-10DCB5B34474}" type="presParOf" srcId="{45621CE7-C400-42C0-A3FE-C83872ED6E10}" destId="{9D357F49-096E-4F00-9D8C-97CFF3A54E9B}" srcOrd="1" destOrd="0" presId="urn:diagrams.loki3.com/BracketList+Icon"/>
    <dgm:cxn modelId="{F7DE5215-7AE8-419D-AF39-5E009BD34523}" type="presParOf" srcId="{45621CE7-C400-42C0-A3FE-C83872ED6E10}" destId="{3B5AB3E3-88B8-4F01-B55F-9FAAAB9C3CE7}" srcOrd="2" destOrd="0" presId="urn:diagrams.loki3.com/BracketList+Icon"/>
    <dgm:cxn modelId="{1FD05C71-1F52-48A4-9C49-61395119B795}" type="presParOf" srcId="{45621CE7-C400-42C0-A3FE-C83872ED6E10}" destId="{0A82BEA0-DB15-4E7E-A0E9-62CA7DC610E2}" srcOrd="3" destOrd="0" presId="urn:diagrams.loki3.com/BracketList+Icon"/>
    <dgm:cxn modelId="{E5EDF9D2-347E-43DC-9257-60C7C6A5C0A4}" type="presParOf" srcId="{6E0D3326-E3A0-4F94-86A1-EE3AF6641A80}" destId="{3BBE59B1-7F31-432D-8479-AB2F7036B025}" srcOrd="1" destOrd="0" presId="urn:diagrams.loki3.com/BracketList+Icon"/>
    <dgm:cxn modelId="{24C19639-9659-4FAB-A309-A4CCA272136A}" type="presParOf" srcId="{6E0D3326-E3A0-4F94-86A1-EE3AF6641A80}" destId="{CEC1EBA3-24BD-4A4A-AF0B-085CCAA82F6A}" srcOrd="2" destOrd="0" presId="urn:diagrams.loki3.com/BracketList+Icon"/>
    <dgm:cxn modelId="{AAC9D92B-ADE9-46E2-BFAB-FC1D6F178B1B}" type="presParOf" srcId="{CEC1EBA3-24BD-4A4A-AF0B-085CCAA82F6A}" destId="{742C89A9-7288-40AE-8F05-156FDBE31647}" srcOrd="0" destOrd="0" presId="urn:diagrams.loki3.com/BracketList+Icon"/>
    <dgm:cxn modelId="{C4DBF1AA-536D-4B53-8459-21449CFF0B68}" type="presParOf" srcId="{CEC1EBA3-24BD-4A4A-AF0B-085CCAA82F6A}" destId="{9D89A298-23E0-45C0-A9BB-78EA9BF58FB5}" srcOrd="1" destOrd="0" presId="urn:diagrams.loki3.com/BracketList+Icon"/>
    <dgm:cxn modelId="{C47C5CCE-A85D-48C0-88C2-BBAADAB3172F}" type="presParOf" srcId="{CEC1EBA3-24BD-4A4A-AF0B-085CCAA82F6A}" destId="{43F134AA-EE0D-47E9-9084-883D3758610C}" srcOrd="2" destOrd="0" presId="urn:diagrams.loki3.com/BracketList+Icon"/>
    <dgm:cxn modelId="{09D7B81F-244E-4222-A757-73822813B23A}" type="presParOf" srcId="{CEC1EBA3-24BD-4A4A-AF0B-085CCAA82F6A}" destId="{B6B29CB9-F13E-43B8-AAC4-3C6750387682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BEC1E8-168F-4F9B-8844-692A644F22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0835E8-664F-45D9-BD15-A72C4A7DCB29}">
      <dgm:prSet phldrT="[Text]" custT="1"/>
      <dgm:spPr/>
      <dgm:t>
        <a:bodyPr/>
        <a:lstStyle/>
        <a:p>
          <a:r>
            <a:rPr lang="en-US" sz="1800" b="1" smtClean="0">
              <a:latin typeface="Comic Sans MS" pitchFamily="66" charset="0"/>
            </a:rPr>
            <a:t>Cấu trúc rẽ nhánh</a:t>
          </a:r>
          <a:endParaRPr lang="en-US" sz="1800" b="1">
            <a:latin typeface="Comic Sans MS" pitchFamily="66" charset="0"/>
          </a:endParaRPr>
        </a:p>
      </dgm:t>
    </dgm:pt>
    <dgm:pt modelId="{3EDAEE62-CB5E-405C-A21C-221DE27B2F9D}" type="parTrans" cxnId="{C9A52918-CBFB-4990-A9DC-FB370F9DF762}">
      <dgm:prSet/>
      <dgm:spPr/>
      <dgm:t>
        <a:bodyPr/>
        <a:lstStyle/>
        <a:p>
          <a:endParaRPr lang="en-US"/>
        </a:p>
      </dgm:t>
    </dgm:pt>
    <dgm:pt modelId="{27FED6CA-6EA0-4EB0-B85F-ED6B32F9FA5A}" type="sibTrans" cxnId="{C9A52918-CBFB-4990-A9DC-FB370F9DF762}">
      <dgm:prSet/>
      <dgm:spPr/>
      <dgm:t>
        <a:bodyPr/>
        <a:lstStyle/>
        <a:p>
          <a:endParaRPr lang="en-US"/>
        </a:p>
      </dgm:t>
    </dgm:pt>
    <dgm:pt modelId="{70255C52-61DC-4893-8EBC-1EE2E5DCC2D3}" type="pres">
      <dgm:prSet presAssocID="{1CBEC1E8-168F-4F9B-8844-692A644F22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7D44B08-57D6-4347-A526-5442206CE88C}" type="pres">
      <dgm:prSet presAssocID="{5E0835E8-664F-45D9-BD15-A72C4A7DCB29}" presName="horFlow" presStyleCnt="0"/>
      <dgm:spPr/>
    </dgm:pt>
    <dgm:pt modelId="{E2141ED8-FA58-409B-9FBE-D4082D6EE0BB}" type="pres">
      <dgm:prSet presAssocID="{5E0835E8-664F-45D9-BD15-A72C4A7DCB29}" presName="bigChev" presStyleLbl="node1" presStyleIdx="0" presStyleCnt="1" custScaleX="159528" custScaleY="44085" custLinFactNeighborX="-6" custLinFactNeighborY="1396"/>
      <dgm:spPr/>
      <dgm:t>
        <a:bodyPr/>
        <a:lstStyle/>
        <a:p>
          <a:endParaRPr lang="en-US"/>
        </a:p>
      </dgm:t>
    </dgm:pt>
  </dgm:ptLst>
  <dgm:cxnLst>
    <dgm:cxn modelId="{8D1DBE32-B958-46F5-9EC4-EE92C5721597}" type="presOf" srcId="{1CBEC1E8-168F-4F9B-8844-692A644F22C0}" destId="{70255C52-61DC-4893-8EBC-1EE2E5DCC2D3}" srcOrd="0" destOrd="0" presId="urn:microsoft.com/office/officeart/2005/8/layout/lProcess3"/>
    <dgm:cxn modelId="{C9A52918-CBFB-4990-A9DC-FB370F9DF762}" srcId="{1CBEC1E8-168F-4F9B-8844-692A644F22C0}" destId="{5E0835E8-664F-45D9-BD15-A72C4A7DCB29}" srcOrd="0" destOrd="0" parTransId="{3EDAEE62-CB5E-405C-A21C-221DE27B2F9D}" sibTransId="{27FED6CA-6EA0-4EB0-B85F-ED6B32F9FA5A}"/>
    <dgm:cxn modelId="{B7FF9043-18C4-47CB-B90A-9C76043C3298}" type="presOf" srcId="{5E0835E8-664F-45D9-BD15-A72C4A7DCB29}" destId="{E2141ED8-FA58-409B-9FBE-D4082D6EE0BB}" srcOrd="0" destOrd="0" presId="urn:microsoft.com/office/officeart/2005/8/layout/lProcess3"/>
    <dgm:cxn modelId="{72ADF3C5-8675-47E5-BE0A-883410CE6616}" type="presParOf" srcId="{70255C52-61DC-4893-8EBC-1EE2E5DCC2D3}" destId="{97D44B08-57D6-4347-A526-5442206CE88C}" srcOrd="0" destOrd="0" presId="urn:microsoft.com/office/officeart/2005/8/layout/lProcess3"/>
    <dgm:cxn modelId="{84913E64-3E66-4EDC-B75C-09FD257EEEAB}" type="presParOf" srcId="{97D44B08-57D6-4347-A526-5442206CE88C}" destId="{E2141ED8-FA58-409B-9FBE-D4082D6EE0B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E1A3E-5E0E-4B42-8D85-2135D5330B39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D1566-ED47-47D0-B51F-B14F399CF11B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bg1"/>
              </a:solidFill>
              <a:latin typeface="Comic Sans MS" pitchFamily="66" charset="0"/>
            </a:rPr>
            <a:t>Lưu Đồ Thuật Toán (Flowchart)</a:t>
          </a:r>
          <a:endParaRPr lang="en-US" sz="1800" kern="1200"/>
        </a:p>
      </dsp:txBody>
      <dsp:txXfrm>
        <a:off x="564979" y="406400"/>
        <a:ext cx="5475833" cy="812800"/>
      </dsp:txXfrm>
    </dsp:sp>
    <dsp:sp modelId="{C862F950-121D-4220-A703-6C957BBCA711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4C039927-5A88-4D37-A795-0827838650FA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bg1"/>
              </a:solidFill>
              <a:latin typeface="Comic Sans MS" pitchFamily="66" charset="0"/>
            </a:rPr>
            <a:t>Cấu Trúc Tuần Tự</a:t>
          </a:r>
          <a:endParaRPr lang="en-US" sz="1800" kern="1200"/>
        </a:p>
      </dsp:txBody>
      <dsp:txXfrm>
        <a:off x="860432" y="1625599"/>
        <a:ext cx="5180380" cy="812800"/>
      </dsp:txXfrm>
    </dsp:sp>
    <dsp:sp modelId="{83F1D5BC-A4CB-45B8-9FB2-0C13784D8326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AF134CF5-7E0F-4119-9311-416289405DB1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bg1"/>
              </a:solidFill>
              <a:latin typeface="Comic Sans MS" pitchFamily="66" charset="0"/>
            </a:rPr>
            <a:t>Cấu Trúc Điều Khiển</a:t>
          </a:r>
          <a:endParaRPr lang="en-US" sz="1800" kern="1200"/>
        </a:p>
      </dsp:txBody>
      <dsp:txXfrm>
        <a:off x="564979" y="2844800"/>
        <a:ext cx="5475833" cy="812800"/>
      </dsp:txXfrm>
    </dsp:sp>
    <dsp:sp modelId="{74A6067E-9FBF-4993-A2DC-EE740416EF1F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2FCC-215A-4209-8651-C2BDA4FD44BB}">
      <dsp:nvSpPr>
        <dsp:cNvPr id="0" name=""/>
        <dsp:cNvSpPr/>
      </dsp:nvSpPr>
      <dsp:spPr>
        <a:xfrm>
          <a:off x="2604" y="4799"/>
          <a:ext cx="1332197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2604" y="4799"/>
        <a:ext cx="1332197" cy="752400"/>
      </dsp:txXfrm>
    </dsp:sp>
    <dsp:sp modelId="{9D357F49-096E-4F00-9D8C-97CFF3A54E9B}">
      <dsp:nvSpPr>
        <dsp:cNvPr id="0" name=""/>
        <dsp:cNvSpPr/>
      </dsp:nvSpPr>
      <dsp:spPr>
        <a:xfrm>
          <a:off x="1334802" y="4799"/>
          <a:ext cx="26643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BEA0-DB15-4E7E-A0E9-62CA7DC610E2}">
      <dsp:nvSpPr>
        <dsp:cNvPr id="0" name=""/>
        <dsp:cNvSpPr/>
      </dsp:nvSpPr>
      <dsp:spPr>
        <a:xfrm>
          <a:off x="1707817" y="4799"/>
          <a:ext cx="3623577" cy="75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if</a:t>
          </a:r>
          <a:endParaRPr lang="en-US" sz="1800" b="1" i="0" kern="1200">
            <a:latin typeface="Comic Sans MS" pitchFamily="66" charset="0"/>
          </a:endParaRPr>
        </a:p>
      </dsp:txBody>
      <dsp:txXfrm>
        <a:off x="1707817" y="4799"/>
        <a:ext cx="3623577" cy="7524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14" y="675455"/>
          <a:ext cx="6087513" cy="672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rẽ nhánh</a:t>
          </a:r>
          <a:endParaRPr lang="en-US" sz="1800" b="1" kern="1200">
            <a:latin typeface="Comic Sans MS" pitchFamily="66" charset="0"/>
          </a:endParaRPr>
        </a:p>
      </dsp:txBody>
      <dsp:txXfrm>
        <a:off x="340467" y="675455"/>
        <a:ext cx="5414608" cy="67290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2FCC-215A-4209-8651-C2BDA4FD44BB}">
      <dsp:nvSpPr>
        <dsp:cNvPr id="0" name=""/>
        <dsp:cNvSpPr/>
      </dsp:nvSpPr>
      <dsp:spPr>
        <a:xfrm>
          <a:off x="2604" y="4799"/>
          <a:ext cx="1332197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2604" y="4799"/>
        <a:ext cx="1332197" cy="752400"/>
      </dsp:txXfrm>
    </dsp:sp>
    <dsp:sp modelId="{9D357F49-096E-4F00-9D8C-97CFF3A54E9B}">
      <dsp:nvSpPr>
        <dsp:cNvPr id="0" name=""/>
        <dsp:cNvSpPr/>
      </dsp:nvSpPr>
      <dsp:spPr>
        <a:xfrm>
          <a:off x="1334802" y="4799"/>
          <a:ext cx="26643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BEA0-DB15-4E7E-A0E9-62CA7DC610E2}">
      <dsp:nvSpPr>
        <dsp:cNvPr id="0" name=""/>
        <dsp:cNvSpPr/>
      </dsp:nvSpPr>
      <dsp:spPr>
        <a:xfrm>
          <a:off x="1707817" y="4799"/>
          <a:ext cx="3623577" cy="75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switch</a:t>
          </a:r>
          <a:endParaRPr lang="en-US" sz="1800" b="1" i="0" kern="1200">
            <a:latin typeface="Comic Sans MS" pitchFamily="66" charset="0"/>
          </a:endParaRPr>
        </a:p>
      </dsp:txBody>
      <dsp:txXfrm>
        <a:off x="1707817" y="4799"/>
        <a:ext cx="3623577" cy="7524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14" y="294455"/>
          <a:ext cx="6087513" cy="672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lặp</a:t>
          </a:r>
          <a:endParaRPr lang="en-US" sz="1800" b="1" kern="1200">
            <a:latin typeface="Comic Sans MS" pitchFamily="66" charset="0"/>
          </a:endParaRPr>
        </a:p>
      </dsp:txBody>
      <dsp:txXfrm>
        <a:off x="340467" y="294455"/>
        <a:ext cx="5414608" cy="67290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2FCC-215A-4209-8651-C2BDA4FD44BB}">
      <dsp:nvSpPr>
        <dsp:cNvPr id="0" name=""/>
        <dsp:cNvSpPr/>
      </dsp:nvSpPr>
      <dsp:spPr>
        <a:xfrm>
          <a:off x="0" y="21299"/>
          <a:ext cx="1333500" cy="574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0" y="21299"/>
        <a:ext cx="1333500" cy="574200"/>
      </dsp:txXfrm>
    </dsp:sp>
    <dsp:sp modelId="{9D357F49-096E-4F00-9D8C-97CFF3A54E9B}">
      <dsp:nvSpPr>
        <dsp:cNvPr id="0" name=""/>
        <dsp:cNvSpPr/>
      </dsp:nvSpPr>
      <dsp:spPr>
        <a:xfrm>
          <a:off x="1333499" y="21299"/>
          <a:ext cx="266700" cy="574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BEA0-DB15-4E7E-A0E9-62CA7DC610E2}">
      <dsp:nvSpPr>
        <dsp:cNvPr id="0" name=""/>
        <dsp:cNvSpPr/>
      </dsp:nvSpPr>
      <dsp:spPr>
        <a:xfrm>
          <a:off x="1706879" y="21299"/>
          <a:ext cx="3627120" cy="574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for</a:t>
          </a:r>
          <a:endParaRPr lang="en-US" sz="1800" b="1" i="0" kern="1200">
            <a:latin typeface="Comic Sans MS" pitchFamily="66" charset="0"/>
          </a:endParaRPr>
        </a:p>
      </dsp:txBody>
      <dsp:txXfrm>
        <a:off x="1706879" y="21299"/>
        <a:ext cx="3627120" cy="574200"/>
      </dsp:txXfrm>
    </dsp:sp>
    <dsp:sp modelId="{742C89A9-7288-40AE-8F05-156FDBE31647}">
      <dsp:nvSpPr>
        <dsp:cNvPr id="0" name=""/>
        <dsp:cNvSpPr/>
      </dsp:nvSpPr>
      <dsp:spPr>
        <a:xfrm>
          <a:off x="0" y="699900"/>
          <a:ext cx="1333500" cy="574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0" y="699900"/>
        <a:ext cx="1333500" cy="574200"/>
      </dsp:txXfrm>
    </dsp:sp>
    <dsp:sp modelId="{9D89A298-23E0-45C0-A9BB-78EA9BF58FB5}">
      <dsp:nvSpPr>
        <dsp:cNvPr id="0" name=""/>
        <dsp:cNvSpPr/>
      </dsp:nvSpPr>
      <dsp:spPr>
        <a:xfrm>
          <a:off x="1333499" y="699900"/>
          <a:ext cx="266700" cy="574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29CB9-F13E-43B8-AAC4-3C6750387682}">
      <dsp:nvSpPr>
        <dsp:cNvPr id="0" name=""/>
        <dsp:cNvSpPr/>
      </dsp:nvSpPr>
      <dsp:spPr>
        <a:xfrm>
          <a:off x="1706879" y="699900"/>
          <a:ext cx="3627120" cy="574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while</a:t>
          </a:r>
          <a:endParaRPr lang="en-US" sz="1800" b="1" i="0" kern="1200">
            <a:latin typeface="Comic Sans MS" pitchFamily="66" charset="0"/>
          </a:endParaRPr>
        </a:p>
      </dsp:txBody>
      <dsp:txXfrm>
        <a:off x="1706879" y="699900"/>
        <a:ext cx="3627120" cy="5742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14" y="675455"/>
          <a:ext cx="6087513" cy="672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lặp</a:t>
          </a:r>
          <a:endParaRPr lang="en-US" sz="1800" b="1" kern="1200">
            <a:latin typeface="Comic Sans MS" pitchFamily="66" charset="0"/>
          </a:endParaRPr>
        </a:p>
      </dsp:txBody>
      <dsp:txXfrm>
        <a:off x="340467" y="675455"/>
        <a:ext cx="5414608" cy="67290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E1A3E-5E0E-4B42-8D85-2135D5330B39}">
      <dsp:nvSpPr>
        <dsp:cNvPr id="0" name=""/>
        <dsp:cNvSpPr/>
      </dsp:nvSpPr>
      <dsp:spPr>
        <a:xfrm>
          <a:off x="-1973221" y="-333059"/>
          <a:ext cx="2571120" cy="2571120"/>
        </a:xfrm>
        <a:prstGeom prst="blockArc">
          <a:avLst>
            <a:gd name="adj1" fmla="val 18900000"/>
            <a:gd name="adj2" fmla="val 2700000"/>
            <a:gd name="adj3" fmla="val 84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D1566-ED47-47D0-B51F-B14F399CF11B}">
      <dsp:nvSpPr>
        <dsp:cNvPr id="0" name=""/>
        <dsp:cNvSpPr/>
      </dsp:nvSpPr>
      <dsp:spPr>
        <a:xfrm>
          <a:off x="582734" y="486312"/>
          <a:ext cx="7113465" cy="9323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04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bg1"/>
              </a:solidFill>
              <a:latin typeface="Comic Sans MS" pitchFamily="66" charset="0"/>
            </a:rPr>
            <a:t>Lưu Đồ Thuật Toán (Flowchart)</a:t>
          </a:r>
          <a:endParaRPr lang="en-US" sz="1800" kern="1200"/>
        </a:p>
      </dsp:txBody>
      <dsp:txXfrm>
        <a:off x="582734" y="486312"/>
        <a:ext cx="7113465" cy="932375"/>
      </dsp:txXfrm>
    </dsp:sp>
    <dsp:sp modelId="{C862F950-121D-4220-A703-6C957BBCA711}">
      <dsp:nvSpPr>
        <dsp:cNvPr id="0" name=""/>
        <dsp:cNvSpPr/>
      </dsp:nvSpPr>
      <dsp:spPr>
        <a:xfrm>
          <a:off x="0" y="369765"/>
          <a:ext cx="1165469" cy="1165469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2FCC-215A-4209-8651-C2BDA4FD44BB}">
      <dsp:nvSpPr>
        <dsp:cNvPr id="0" name=""/>
        <dsp:cNvSpPr/>
      </dsp:nvSpPr>
      <dsp:spPr>
        <a:xfrm>
          <a:off x="2604" y="4799"/>
          <a:ext cx="1332197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2604" y="4799"/>
        <a:ext cx="1332197" cy="752400"/>
      </dsp:txXfrm>
    </dsp:sp>
    <dsp:sp modelId="{9D357F49-096E-4F00-9D8C-97CFF3A54E9B}">
      <dsp:nvSpPr>
        <dsp:cNvPr id="0" name=""/>
        <dsp:cNvSpPr/>
      </dsp:nvSpPr>
      <dsp:spPr>
        <a:xfrm>
          <a:off x="1334802" y="4799"/>
          <a:ext cx="26643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BEA0-DB15-4E7E-A0E9-62CA7DC610E2}">
      <dsp:nvSpPr>
        <dsp:cNvPr id="0" name=""/>
        <dsp:cNvSpPr/>
      </dsp:nvSpPr>
      <dsp:spPr>
        <a:xfrm>
          <a:off x="1707817" y="4799"/>
          <a:ext cx="3623577" cy="75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for</a:t>
          </a:r>
          <a:endParaRPr lang="en-US" sz="1800" b="1" i="0" kern="1200">
            <a:latin typeface="Comic Sans MS" pitchFamily="66" charset="0"/>
          </a:endParaRPr>
        </a:p>
      </dsp:txBody>
      <dsp:txXfrm>
        <a:off x="1707817" y="4799"/>
        <a:ext cx="3623577" cy="7524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14" y="675455"/>
          <a:ext cx="6087513" cy="672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lặp</a:t>
          </a:r>
          <a:endParaRPr lang="en-US" sz="1800" b="1" kern="1200">
            <a:latin typeface="Comic Sans MS" pitchFamily="66" charset="0"/>
          </a:endParaRPr>
        </a:p>
      </dsp:txBody>
      <dsp:txXfrm>
        <a:off x="340467" y="675455"/>
        <a:ext cx="5414608" cy="67290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2FCC-215A-4209-8651-C2BDA4FD44BB}">
      <dsp:nvSpPr>
        <dsp:cNvPr id="0" name=""/>
        <dsp:cNvSpPr/>
      </dsp:nvSpPr>
      <dsp:spPr>
        <a:xfrm>
          <a:off x="2604" y="4799"/>
          <a:ext cx="1332197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2604" y="4799"/>
        <a:ext cx="1332197" cy="752400"/>
      </dsp:txXfrm>
    </dsp:sp>
    <dsp:sp modelId="{9D357F49-096E-4F00-9D8C-97CFF3A54E9B}">
      <dsp:nvSpPr>
        <dsp:cNvPr id="0" name=""/>
        <dsp:cNvSpPr/>
      </dsp:nvSpPr>
      <dsp:spPr>
        <a:xfrm>
          <a:off x="1334802" y="4799"/>
          <a:ext cx="26643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BEA0-DB15-4E7E-A0E9-62CA7DC610E2}">
      <dsp:nvSpPr>
        <dsp:cNvPr id="0" name=""/>
        <dsp:cNvSpPr/>
      </dsp:nvSpPr>
      <dsp:spPr>
        <a:xfrm>
          <a:off x="1707817" y="4799"/>
          <a:ext cx="3623577" cy="75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while</a:t>
          </a:r>
          <a:endParaRPr lang="en-US" sz="1800" b="1" i="0" kern="1200">
            <a:latin typeface="Comic Sans MS" pitchFamily="66" charset="0"/>
          </a:endParaRPr>
        </a:p>
      </dsp:txBody>
      <dsp:txXfrm>
        <a:off x="1707817" y="4799"/>
        <a:ext cx="3623577" cy="75240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14" y="675455"/>
          <a:ext cx="6087513" cy="672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lặp</a:t>
          </a:r>
          <a:endParaRPr lang="en-US" sz="1800" b="1" kern="1200">
            <a:latin typeface="Comic Sans MS" pitchFamily="66" charset="0"/>
          </a:endParaRPr>
        </a:p>
      </dsp:txBody>
      <dsp:txXfrm>
        <a:off x="340467" y="675455"/>
        <a:ext cx="5414608" cy="67290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2FCC-215A-4209-8651-C2BDA4FD44BB}">
      <dsp:nvSpPr>
        <dsp:cNvPr id="0" name=""/>
        <dsp:cNvSpPr/>
      </dsp:nvSpPr>
      <dsp:spPr>
        <a:xfrm>
          <a:off x="2604" y="4799"/>
          <a:ext cx="1332197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2604" y="4799"/>
        <a:ext cx="1332197" cy="752400"/>
      </dsp:txXfrm>
    </dsp:sp>
    <dsp:sp modelId="{9D357F49-096E-4F00-9D8C-97CFF3A54E9B}">
      <dsp:nvSpPr>
        <dsp:cNvPr id="0" name=""/>
        <dsp:cNvSpPr/>
      </dsp:nvSpPr>
      <dsp:spPr>
        <a:xfrm>
          <a:off x="1334802" y="4799"/>
          <a:ext cx="26643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BEA0-DB15-4E7E-A0E9-62CA7DC610E2}">
      <dsp:nvSpPr>
        <dsp:cNvPr id="0" name=""/>
        <dsp:cNvSpPr/>
      </dsp:nvSpPr>
      <dsp:spPr>
        <a:xfrm>
          <a:off x="1707817" y="4799"/>
          <a:ext cx="3623577" cy="75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do - while</a:t>
          </a:r>
          <a:endParaRPr lang="en-US" sz="1800" b="1" i="0" kern="1200">
            <a:latin typeface="Comic Sans MS" pitchFamily="66" charset="0"/>
          </a:endParaRPr>
        </a:p>
      </dsp:txBody>
      <dsp:txXfrm>
        <a:off x="1707817" y="4799"/>
        <a:ext cx="3623577" cy="752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E1A3E-5E0E-4B42-8D85-2135D5330B39}">
      <dsp:nvSpPr>
        <dsp:cNvPr id="0" name=""/>
        <dsp:cNvSpPr/>
      </dsp:nvSpPr>
      <dsp:spPr>
        <a:xfrm>
          <a:off x="-2396749" y="-402960"/>
          <a:ext cx="3117321" cy="3117321"/>
        </a:xfrm>
        <a:prstGeom prst="blockArc">
          <a:avLst>
            <a:gd name="adj1" fmla="val 18900000"/>
            <a:gd name="adj2" fmla="val 2700000"/>
            <a:gd name="adj3" fmla="val 6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AB4D4-6551-41AF-BB53-93BE32D3D502}">
      <dsp:nvSpPr>
        <dsp:cNvPr id="0" name=""/>
        <dsp:cNvSpPr/>
      </dsp:nvSpPr>
      <dsp:spPr>
        <a:xfrm>
          <a:off x="701690" y="594347"/>
          <a:ext cx="6156309" cy="1122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733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bg1"/>
              </a:solidFill>
              <a:latin typeface="Comic Sans MS" pitchFamily="66" charset="0"/>
            </a:rPr>
            <a:t>Cấu Trúc Tuần Tự</a:t>
          </a:r>
          <a:endParaRPr lang="en-US" sz="1800" kern="1200"/>
        </a:p>
      </dsp:txBody>
      <dsp:txXfrm>
        <a:off x="701690" y="594347"/>
        <a:ext cx="6156309" cy="1122704"/>
      </dsp:txXfrm>
    </dsp:sp>
    <dsp:sp modelId="{83F1D5BC-A4CB-45B8-9FB2-0C13784D8326}">
      <dsp:nvSpPr>
        <dsp:cNvPr id="0" name=""/>
        <dsp:cNvSpPr/>
      </dsp:nvSpPr>
      <dsp:spPr>
        <a:xfrm>
          <a:off x="0" y="454009"/>
          <a:ext cx="1403380" cy="1403380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E1A3E-5E0E-4B42-8D85-2135D5330B39}">
      <dsp:nvSpPr>
        <dsp:cNvPr id="0" name=""/>
        <dsp:cNvSpPr/>
      </dsp:nvSpPr>
      <dsp:spPr>
        <a:xfrm>
          <a:off x="-2396749" y="-402960"/>
          <a:ext cx="3117321" cy="3117321"/>
        </a:xfrm>
        <a:prstGeom prst="blockArc">
          <a:avLst>
            <a:gd name="adj1" fmla="val 18900000"/>
            <a:gd name="adj2" fmla="val 2700000"/>
            <a:gd name="adj3" fmla="val 6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AB4D4-6551-41AF-BB53-93BE32D3D502}">
      <dsp:nvSpPr>
        <dsp:cNvPr id="0" name=""/>
        <dsp:cNvSpPr/>
      </dsp:nvSpPr>
      <dsp:spPr>
        <a:xfrm>
          <a:off x="701690" y="594347"/>
          <a:ext cx="6156309" cy="1122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733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bg1"/>
              </a:solidFill>
              <a:latin typeface="Comic Sans MS" pitchFamily="66" charset="0"/>
            </a:rPr>
            <a:t>Cấu Trúc Điều Khiển</a:t>
          </a:r>
          <a:endParaRPr lang="en-US" sz="1800" kern="1200"/>
        </a:p>
      </dsp:txBody>
      <dsp:txXfrm>
        <a:off x="701690" y="594347"/>
        <a:ext cx="6156309" cy="1122704"/>
      </dsp:txXfrm>
    </dsp:sp>
    <dsp:sp modelId="{83F1D5BC-A4CB-45B8-9FB2-0C13784D8326}">
      <dsp:nvSpPr>
        <dsp:cNvPr id="0" name=""/>
        <dsp:cNvSpPr/>
      </dsp:nvSpPr>
      <dsp:spPr>
        <a:xfrm>
          <a:off x="0" y="454009"/>
          <a:ext cx="1403380" cy="1403380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95" y="277775"/>
          <a:ext cx="6011538" cy="664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rẽ nhánh</a:t>
          </a:r>
          <a:endParaRPr lang="en-US" sz="1800" b="1" kern="1200">
            <a:latin typeface="Comic Sans MS" pitchFamily="66" charset="0"/>
          </a:endParaRPr>
        </a:p>
      </dsp:txBody>
      <dsp:txXfrm>
        <a:off x="336348" y="277775"/>
        <a:ext cx="5347032" cy="664506"/>
      </dsp:txXfrm>
    </dsp:sp>
    <dsp:sp modelId="{9A2B4E9F-B1F7-48F7-92B3-DE0BFABA290A}">
      <dsp:nvSpPr>
        <dsp:cNvPr id="0" name=""/>
        <dsp:cNvSpPr/>
      </dsp:nvSpPr>
      <dsp:spPr>
        <a:xfrm>
          <a:off x="4321" y="1132266"/>
          <a:ext cx="6087357" cy="5922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lặp</a:t>
          </a:r>
          <a:endParaRPr lang="en-US" sz="1800" b="1" kern="1200">
            <a:latin typeface="Comic Sans MS" pitchFamily="66" charset="0"/>
          </a:endParaRPr>
        </a:p>
      </dsp:txBody>
      <dsp:txXfrm>
        <a:off x="300421" y="1132266"/>
        <a:ext cx="5495157" cy="5922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14" y="675455"/>
          <a:ext cx="6087513" cy="672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rẽ nhánh</a:t>
          </a:r>
          <a:endParaRPr lang="en-US" sz="1800" b="1" kern="1200">
            <a:latin typeface="Comic Sans MS" pitchFamily="66" charset="0"/>
          </a:endParaRPr>
        </a:p>
      </dsp:txBody>
      <dsp:txXfrm>
        <a:off x="340467" y="675455"/>
        <a:ext cx="5414608" cy="6729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2FCC-215A-4209-8651-C2BDA4FD44BB}">
      <dsp:nvSpPr>
        <dsp:cNvPr id="0" name=""/>
        <dsp:cNvSpPr/>
      </dsp:nvSpPr>
      <dsp:spPr>
        <a:xfrm>
          <a:off x="0" y="21199"/>
          <a:ext cx="1333500" cy="772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0" y="21199"/>
        <a:ext cx="1333500" cy="772200"/>
      </dsp:txXfrm>
    </dsp:sp>
    <dsp:sp modelId="{9D357F49-096E-4F00-9D8C-97CFF3A54E9B}">
      <dsp:nvSpPr>
        <dsp:cNvPr id="0" name=""/>
        <dsp:cNvSpPr/>
      </dsp:nvSpPr>
      <dsp:spPr>
        <a:xfrm>
          <a:off x="1333499" y="21199"/>
          <a:ext cx="266700" cy="772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BEA0-DB15-4E7E-A0E9-62CA7DC610E2}">
      <dsp:nvSpPr>
        <dsp:cNvPr id="0" name=""/>
        <dsp:cNvSpPr/>
      </dsp:nvSpPr>
      <dsp:spPr>
        <a:xfrm>
          <a:off x="1706879" y="21199"/>
          <a:ext cx="3627120" cy="772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if</a:t>
          </a:r>
          <a:endParaRPr lang="en-US" sz="1800" b="1" i="0" kern="1200">
            <a:latin typeface="Comic Sans MS" pitchFamily="66" charset="0"/>
          </a:endParaRPr>
        </a:p>
      </dsp:txBody>
      <dsp:txXfrm>
        <a:off x="1706879" y="21199"/>
        <a:ext cx="3627120" cy="772200"/>
      </dsp:txXfrm>
    </dsp:sp>
    <dsp:sp modelId="{742C89A9-7288-40AE-8F05-156FDBE31647}">
      <dsp:nvSpPr>
        <dsp:cNvPr id="0" name=""/>
        <dsp:cNvSpPr/>
      </dsp:nvSpPr>
      <dsp:spPr>
        <a:xfrm>
          <a:off x="0" y="933800"/>
          <a:ext cx="1333500" cy="772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smtClean="0">
              <a:latin typeface="Comic Sans MS" pitchFamily="66" charset="0"/>
            </a:rPr>
            <a:t>-</a:t>
          </a:r>
          <a:endParaRPr lang="en-US" sz="1800" b="1" i="0" kern="1200">
            <a:latin typeface="Comic Sans MS" pitchFamily="66" charset="0"/>
          </a:endParaRPr>
        </a:p>
      </dsp:txBody>
      <dsp:txXfrm>
        <a:off x="0" y="933800"/>
        <a:ext cx="1333500" cy="772200"/>
      </dsp:txXfrm>
    </dsp:sp>
    <dsp:sp modelId="{9D89A298-23E0-45C0-A9BB-78EA9BF58FB5}">
      <dsp:nvSpPr>
        <dsp:cNvPr id="0" name=""/>
        <dsp:cNvSpPr/>
      </dsp:nvSpPr>
      <dsp:spPr>
        <a:xfrm>
          <a:off x="1333499" y="933800"/>
          <a:ext cx="266700" cy="772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29CB9-F13E-43B8-AAC4-3C6750387682}">
      <dsp:nvSpPr>
        <dsp:cNvPr id="0" name=""/>
        <dsp:cNvSpPr/>
      </dsp:nvSpPr>
      <dsp:spPr>
        <a:xfrm>
          <a:off x="1706879" y="933800"/>
          <a:ext cx="3627120" cy="772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kern="1200" smtClean="0">
              <a:latin typeface="Comic Sans MS" pitchFamily="66" charset="0"/>
            </a:rPr>
            <a:t>Câu lệnh switch</a:t>
          </a:r>
          <a:endParaRPr lang="en-US" sz="1800" b="1" i="0" kern="1200">
            <a:latin typeface="Comic Sans MS" pitchFamily="66" charset="0"/>
          </a:endParaRPr>
        </a:p>
      </dsp:txBody>
      <dsp:txXfrm>
        <a:off x="1706879" y="933800"/>
        <a:ext cx="3627120" cy="7722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1ED8-FA58-409B-9FBE-D4082D6EE0BB}">
      <dsp:nvSpPr>
        <dsp:cNvPr id="0" name=""/>
        <dsp:cNvSpPr/>
      </dsp:nvSpPr>
      <dsp:spPr>
        <a:xfrm>
          <a:off x="4014" y="675455"/>
          <a:ext cx="6087513" cy="672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mic Sans MS" pitchFamily="66" charset="0"/>
            </a:rPr>
            <a:t>Cấu trúc rẽ nhánh</a:t>
          </a:r>
          <a:endParaRPr lang="en-US" sz="1800" b="1" kern="1200">
            <a:latin typeface="Comic Sans MS" pitchFamily="66" charset="0"/>
          </a:endParaRPr>
        </a:p>
      </dsp:txBody>
      <dsp:txXfrm>
        <a:off x="340467" y="675455"/>
        <a:ext cx="5414608" cy="672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2486F-EC20-4F79-B835-08E85A58A68D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93780-FF16-409E-B868-4238B0DF4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83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Biến con trỏ</a:t>
            </a:r>
            <a:r>
              <a:rPr lang="en-US" baseline="0" smtClean="0"/>
              <a:t> là một biến đặc biệt – dùng để chứa địa chỉ của một biến khác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01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uet.vnu.edu.vn/tltk/Learning/File_PDF/Phan2Chuong4.pdf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93780-FF16-409E-B868-4238B0DF42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gray">
          <a:xfrm>
            <a:off x="8004175" y="0"/>
            <a:ext cx="1139825" cy="6858000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gray">
          <a:xfrm>
            <a:off x="0" y="2149475"/>
            <a:ext cx="9144000" cy="24987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143000" y="1115568"/>
            <a:ext cx="6705600" cy="533400"/>
          </a:xfrm>
          <a:prstGeom prst="rect">
            <a:avLst/>
          </a:prstGeo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6" name="Picture 4" descr="C:\Users\Admin\Desktop\541513281710_Computer_Experts_by_sudhithxavier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6003131"/>
            <a:ext cx="1139825" cy="85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Admin\Desktop\541513281710_Computer_Experts_by_sudhithxavie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" y="6069169"/>
            <a:ext cx="1051775" cy="78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8" descr="C:\Users\Admin\Desktop\index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5" y="0"/>
            <a:ext cx="1371600" cy="80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14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0C1DE9-2884-4072-B314-4196D2DB6600}" type="datetime1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1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F21010-20EF-41D3-AD1F-55673C756717}" type="datetime1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5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42E97B-2829-4A97-AFB4-4B59DB5A937A}" type="datetime1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3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>
            <a:spLocks noChangeArrowheads="1"/>
          </p:cNvSpPr>
          <p:nvPr userDrawn="1"/>
        </p:nvSpPr>
        <p:spPr bwMode="gray">
          <a:xfrm>
            <a:off x="8004175" y="0"/>
            <a:ext cx="113982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9"/>
          <p:cNvSpPr>
            <a:spLocks noChangeArrowheads="1"/>
          </p:cNvSpPr>
          <p:nvPr userDrawn="1"/>
        </p:nvSpPr>
        <p:spPr bwMode="gray">
          <a:xfrm>
            <a:off x="0" y="2149475"/>
            <a:ext cx="9144000" cy="24987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4" descr="C:\Users\Admin\Desktop\541513281710_Computer_Experts_by_sudhithxavier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6003131"/>
            <a:ext cx="1139825" cy="85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dmin\Desktop\541513281710_Computer_Experts_by_sudhithxavie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" y="6069169"/>
            <a:ext cx="1051775" cy="78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7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F14B32-0F1D-4BCB-AAED-ADAE66349EE2}" type="datetime1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2113EED-F5A9-4B01-854F-CFFBD4E8F105}" type="datetime1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5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3D6572-74A9-4B29-8CF1-3D4566EDA248}" type="datetime1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1B4B47-9C03-4DE2-8ED0-1337097A5481}" type="datetime1">
              <a:rPr lang="en-US" smtClean="0"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0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2C576-A082-4412-8F2A-531AB417CA92}" type="datetime1">
              <a:rPr lang="en-US" smtClean="0"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4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F0C941-686F-4B71-AEE9-3FA01B74EB5B}" type="datetime1">
              <a:rPr lang="en-US" smtClean="0"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15ED7C-24C6-468E-AD76-A7D2B01E5BB6}" type="datetime1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Edited By: Nguyen Khac 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0644F2-5C3A-4557-B07B-A2041533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9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AppData\Local\Temp\SNAGHTML6e537e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Admin\Desktop\541513281710_Computer_Experts_by_sudhithxavier2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6003131"/>
            <a:ext cx="1139825" cy="85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dmin\Desktop\541513281710_Computer_Experts_by_sudhithxavier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" y="6069169"/>
            <a:ext cx="1051775" cy="78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C:\Users\Admin\Desktop\index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5" y="381000"/>
            <a:ext cx="1371600" cy="80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26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13" Type="http://schemas.microsoft.com/office/2007/relationships/diagramDrawing" Target="../diagrams/drawing7.xml"/><Relationship Id="rId18" Type="http://schemas.microsoft.com/office/2007/relationships/diagramDrawing" Target="../diagrams/drawing8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6.xml"/><Relationship Id="rId12" Type="http://schemas.openxmlformats.org/officeDocument/2006/relationships/diagramColors" Target="../diagrams/colors7.xml"/><Relationship Id="rId17" Type="http://schemas.openxmlformats.org/officeDocument/2006/relationships/diagramColors" Target="../diagrams/colors8.xml"/><Relationship Id="rId2" Type="http://schemas.openxmlformats.org/officeDocument/2006/relationships/slideLayout" Target="../slideLayouts/slideLayout3.xml"/><Relationship Id="rId16" Type="http://schemas.openxmlformats.org/officeDocument/2006/relationships/diagramQuickStyle" Target="../diagrams/quickStyle8.xml"/><Relationship Id="rId1" Type="http://schemas.openxmlformats.org/officeDocument/2006/relationships/tags" Target="../tags/tag12.xml"/><Relationship Id="rId6" Type="http://schemas.openxmlformats.org/officeDocument/2006/relationships/diagramQuickStyle" Target="../diagrams/quickStyle6.xml"/><Relationship Id="rId11" Type="http://schemas.openxmlformats.org/officeDocument/2006/relationships/diagramQuickStyle" Target="../diagrams/quickStyle7.xml"/><Relationship Id="rId5" Type="http://schemas.openxmlformats.org/officeDocument/2006/relationships/diagramLayout" Target="../diagrams/layout6.xml"/><Relationship Id="rId15" Type="http://schemas.openxmlformats.org/officeDocument/2006/relationships/diagramLayout" Target="../diagrams/layout8.xml"/><Relationship Id="rId10" Type="http://schemas.openxmlformats.org/officeDocument/2006/relationships/diagramLayout" Target="../diagrams/layout7.xml"/><Relationship Id="rId4" Type="http://schemas.openxmlformats.org/officeDocument/2006/relationships/diagramData" Target="../diagrams/data6.xml"/><Relationship Id="rId9" Type="http://schemas.openxmlformats.org/officeDocument/2006/relationships/diagramData" Target="../diagrams/data7.xml"/><Relationship Id="rId1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18" Type="http://schemas.microsoft.com/office/2007/relationships/diagramDrawing" Target="../diagrams/drawing11.xml"/><Relationship Id="rId3" Type="http://schemas.openxmlformats.org/officeDocument/2006/relationships/notesSlide" Target="../notesSlides/notesSlide12.xml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17" Type="http://schemas.openxmlformats.org/officeDocument/2006/relationships/diagramColors" Target="../diagrams/colors11.xml"/><Relationship Id="rId2" Type="http://schemas.openxmlformats.org/officeDocument/2006/relationships/slideLayout" Target="../slideLayouts/slideLayout3.xml"/><Relationship Id="rId16" Type="http://schemas.openxmlformats.org/officeDocument/2006/relationships/diagramQuickStyle" Target="../diagrams/quickStyle11.xml"/><Relationship Id="rId1" Type="http://schemas.openxmlformats.org/officeDocument/2006/relationships/tags" Target="../tags/tag13.x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5" Type="http://schemas.openxmlformats.org/officeDocument/2006/relationships/diagramLayout" Target="../diagrams/layout9.xml"/><Relationship Id="rId15" Type="http://schemas.openxmlformats.org/officeDocument/2006/relationships/diagramLayout" Target="../diagrams/layout11.xml"/><Relationship Id="rId10" Type="http://schemas.openxmlformats.org/officeDocument/2006/relationships/diagramLayout" Target="../diagrams/layout10.xml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Relationship Id="rId14" Type="http://schemas.openxmlformats.org/officeDocument/2006/relationships/diagramData" Target="../diagrams/data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13" Type="http://schemas.microsoft.com/office/2007/relationships/diagramDrawing" Target="../diagrams/drawing13.xml"/><Relationship Id="rId18" Type="http://schemas.microsoft.com/office/2007/relationships/diagramDrawing" Target="../diagrams/drawing14.xml"/><Relationship Id="rId3" Type="http://schemas.openxmlformats.org/officeDocument/2006/relationships/notesSlide" Target="../notesSlides/notesSlide20.xml"/><Relationship Id="rId7" Type="http://schemas.openxmlformats.org/officeDocument/2006/relationships/diagramColors" Target="../diagrams/colors12.xml"/><Relationship Id="rId12" Type="http://schemas.openxmlformats.org/officeDocument/2006/relationships/diagramColors" Target="../diagrams/colors13.xml"/><Relationship Id="rId17" Type="http://schemas.openxmlformats.org/officeDocument/2006/relationships/diagramColors" Target="../diagrams/colors14.xml"/><Relationship Id="rId2" Type="http://schemas.openxmlformats.org/officeDocument/2006/relationships/slideLayout" Target="../slideLayouts/slideLayout3.xml"/><Relationship Id="rId16" Type="http://schemas.openxmlformats.org/officeDocument/2006/relationships/diagramQuickStyle" Target="../diagrams/quickStyle14.xml"/><Relationship Id="rId1" Type="http://schemas.openxmlformats.org/officeDocument/2006/relationships/tags" Target="../tags/tag21.xml"/><Relationship Id="rId6" Type="http://schemas.openxmlformats.org/officeDocument/2006/relationships/diagramQuickStyle" Target="../diagrams/quickStyle12.xml"/><Relationship Id="rId11" Type="http://schemas.openxmlformats.org/officeDocument/2006/relationships/diagramQuickStyle" Target="../diagrams/quickStyle13.xml"/><Relationship Id="rId5" Type="http://schemas.openxmlformats.org/officeDocument/2006/relationships/diagramLayout" Target="../diagrams/layout12.xml"/><Relationship Id="rId15" Type="http://schemas.openxmlformats.org/officeDocument/2006/relationships/diagramLayout" Target="../diagrams/layout14.xml"/><Relationship Id="rId10" Type="http://schemas.openxmlformats.org/officeDocument/2006/relationships/diagramLayout" Target="../diagrams/layout13.xml"/><Relationship Id="rId4" Type="http://schemas.openxmlformats.org/officeDocument/2006/relationships/diagramData" Target="../diagrams/data12.xml"/><Relationship Id="rId9" Type="http://schemas.openxmlformats.org/officeDocument/2006/relationships/diagramData" Target="../diagrams/data13.xml"/><Relationship Id="rId14" Type="http://schemas.openxmlformats.org/officeDocument/2006/relationships/diagramData" Target="../diagrams/data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13" Type="http://schemas.microsoft.com/office/2007/relationships/diagramDrawing" Target="../diagrams/drawing16.xml"/><Relationship Id="rId18" Type="http://schemas.microsoft.com/office/2007/relationships/diagramDrawing" Target="../diagrams/drawing17.xml"/><Relationship Id="rId3" Type="http://schemas.openxmlformats.org/officeDocument/2006/relationships/notesSlide" Target="../notesSlides/notesSlide27.xml"/><Relationship Id="rId7" Type="http://schemas.openxmlformats.org/officeDocument/2006/relationships/diagramColors" Target="../diagrams/colors15.xml"/><Relationship Id="rId12" Type="http://schemas.openxmlformats.org/officeDocument/2006/relationships/diagramColors" Target="../diagrams/colors16.xml"/><Relationship Id="rId17" Type="http://schemas.openxmlformats.org/officeDocument/2006/relationships/diagramColors" Target="../diagrams/colors17.xml"/><Relationship Id="rId2" Type="http://schemas.openxmlformats.org/officeDocument/2006/relationships/slideLayout" Target="../slideLayouts/slideLayout3.xml"/><Relationship Id="rId16" Type="http://schemas.openxmlformats.org/officeDocument/2006/relationships/diagramQuickStyle" Target="../diagrams/quickStyle17.xml"/><Relationship Id="rId1" Type="http://schemas.openxmlformats.org/officeDocument/2006/relationships/tags" Target="../tags/tag28.xml"/><Relationship Id="rId6" Type="http://schemas.openxmlformats.org/officeDocument/2006/relationships/diagramQuickStyle" Target="../diagrams/quickStyle15.xml"/><Relationship Id="rId11" Type="http://schemas.openxmlformats.org/officeDocument/2006/relationships/diagramQuickStyle" Target="../diagrams/quickStyle16.xml"/><Relationship Id="rId5" Type="http://schemas.openxmlformats.org/officeDocument/2006/relationships/diagramLayout" Target="../diagrams/layout15.xml"/><Relationship Id="rId15" Type="http://schemas.openxmlformats.org/officeDocument/2006/relationships/diagramLayout" Target="../diagrams/layout17.xml"/><Relationship Id="rId10" Type="http://schemas.openxmlformats.org/officeDocument/2006/relationships/diagramLayout" Target="../diagrams/layout16.xml"/><Relationship Id="rId4" Type="http://schemas.openxmlformats.org/officeDocument/2006/relationships/diagramData" Target="../diagrams/data15.xml"/><Relationship Id="rId9" Type="http://schemas.openxmlformats.org/officeDocument/2006/relationships/diagramData" Target="../diagrams/data16.xml"/><Relationship Id="rId14" Type="http://schemas.openxmlformats.org/officeDocument/2006/relationships/diagramData" Target="../diagrams/data17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13" Type="http://schemas.microsoft.com/office/2007/relationships/diagramDrawing" Target="../diagrams/drawing19.xml"/><Relationship Id="rId18" Type="http://schemas.microsoft.com/office/2007/relationships/diagramDrawing" Target="../diagrams/drawing20.xml"/><Relationship Id="rId3" Type="http://schemas.openxmlformats.org/officeDocument/2006/relationships/notesSlide" Target="../notesSlides/notesSlide28.xml"/><Relationship Id="rId7" Type="http://schemas.openxmlformats.org/officeDocument/2006/relationships/diagramColors" Target="../diagrams/colors18.xml"/><Relationship Id="rId12" Type="http://schemas.openxmlformats.org/officeDocument/2006/relationships/diagramColors" Target="../diagrams/colors19.xml"/><Relationship Id="rId17" Type="http://schemas.openxmlformats.org/officeDocument/2006/relationships/diagramColors" Target="../diagrams/colors20.xml"/><Relationship Id="rId2" Type="http://schemas.openxmlformats.org/officeDocument/2006/relationships/slideLayout" Target="../slideLayouts/slideLayout3.xml"/><Relationship Id="rId16" Type="http://schemas.openxmlformats.org/officeDocument/2006/relationships/diagramQuickStyle" Target="../diagrams/quickStyle20.xml"/><Relationship Id="rId1" Type="http://schemas.openxmlformats.org/officeDocument/2006/relationships/tags" Target="../tags/tag29.xml"/><Relationship Id="rId6" Type="http://schemas.openxmlformats.org/officeDocument/2006/relationships/diagramQuickStyle" Target="../diagrams/quickStyle18.xml"/><Relationship Id="rId11" Type="http://schemas.openxmlformats.org/officeDocument/2006/relationships/diagramQuickStyle" Target="../diagrams/quickStyle19.xml"/><Relationship Id="rId5" Type="http://schemas.openxmlformats.org/officeDocument/2006/relationships/diagramLayout" Target="../diagrams/layout18.xml"/><Relationship Id="rId15" Type="http://schemas.openxmlformats.org/officeDocument/2006/relationships/diagramLayout" Target="../diagrams/layout20.xml"/><Relationship Id="rId10" Type="http://schemas.openxmlformats.org/officeDocument/2006/relationships/diagramLayout" Target="../diagrams/layout19.xml"/><Relationship Id="rId4" Type="http://schemas.openxmlformats.org/officeDocument/2006/relationships/diagramData" Target="../diagrams/data18.xml"/><Relationship Id="rId9" Type="http://schemas.openxmlformats.org/officeDocument/2006/relationships/diagramData" Target="../diagrams/data19.xml"/><Relationship Id="rId14" Type="http://schemas.openxmlformats.org/officeDocument/2006/relationships/diagramData" Target="../diagrams/data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1.xml"/><Relationship Id="rId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13" Type="http://schemas.microsoft.com/office/2007/relationships/diagramDrawing" Target="../diagrams/drawing22.xml"/><Relationship Id="rId18" Type="http://schemas.microsoft.com/office/2007/relationships/diagramDrawing" Target="../diagrams/drawing23.xml"/><Relationship Id="rId3" Type="http://schemas.openxmlformats.org/officeDocument/2006/relationships/notesSlide" Target="../notesSlides/notesSlide32.xml"/><Relationship Id="rId7" Type="http://schemas.openxmlformats.org/officeDocument/2006/relationships/diagramColors" Target="../diagrams/colors21.xml"/><Relationship Id="rId12" Type="http://schemas.openxmlformats.org/officeDocument/2006/relationships/diagramColors" Target="../diagrams/colors22.xml"/><Relationship Id="rId17" Type="http://schemas.openxmlformats.org/officeDocument/2006/relationships/diagramColors" Target="../diagrams/colors23.xml"/><Relationship Id="rId2" Type="http://schemas.openxmlformats.org/officeDocument/2006/relationships/slideLayout" Target="../slideLayouts/slideLayout3.xml"/><Relationship Id="rId16" Type="http://schemas.openxmlformats.org/officeDocument/2006/relationships/diagramQuickStyle" Target="../diagrams/quickStyle23.xml"/><Relationship Id="rId1" Type="http://schemas.openxmlformats.org/officeDocument/2006/relationships/tags" Target="../tags/tag33.xml"/><Relationship Id="rId6" Type="http://schemas.openxmlformats.org/officeDocument/2006/relationships/diagramQuickStyle" Target="../diagrams/quickStyle21.xml"/><Relationship Id="rId11" Type="http://schemas.openxmlformats.org/officeDocument/2006/relationships/diagramQuickStyle" Target="../diagrams/quickStyle22.xml"/><Relationship Id="rId5" Type="http://schemas.openxmlformats.org/officeDocument/2006/relationships/diagramLayout" Target="../diagrams/layout21.xml"/><Relationship Id="rId15" Type="http://schemas.openxmlformats.org/officeDocument/2006/relationships/diagramLayout" Target="../diagrams/layout23.xml"/><Relationship Id="rId10" Type="http://schemas.openxmlformats.org/officeDocument/2006/relationships/diagramLayout" Target="../diagrams/layout22.xml"/><Relationship Id="rId4" Type="http://schemas.openxmlformats.org/officeDocument/2006/relationships/diagramData" Target="../diagrams/data21.xml"/><Relationship Id="rId9" Type="http://schemas.openxmlformats.org/officeDocument/2006/relationships/diagramData" Target="../diagrams/data22.xml"/><Relationship Id="rId14" Type="http://schemas.openxmlformats.org/officeDocument/2006/relationships/diagramData" Target="../diagrams/data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13" Type="http://schemas.microsoft.com/office/2007/relationships/diagramDrawing" Target="../diagrams/drawing25.xml"/><Relationship Id="rId18" Type="http://schemas.microsoft.com/office/2007/relationships/diagramDrawing" Target="../diagrams/drawing26.xml"/><Relationship Id="rId3" Type="http://schemas.openxmlformats.org/officeDocument/2006/relationships/notesSlide" Target="../notesSlides/notesSlide36.xml"/><Relationship Id="rId7" Type="http://schemas.openxmlformats.org/officeDocument/2006/relationships/diagramColors" Target="../diagrams/colors24.xml"/><Relationship Id="rId12" Type="http://schemas.openxmlformats.org/officeDocument/2006/relationships/diagramColors" Target="../diagrams/colors25.xml"/><Relationship Id="rId17" Type="http://schemas.openxmlformats.org/officeDocument/2006/relationships/diagramColors" Target="../diagrams/colors26.xml"/><Relationship Id="rId2" Type="http://schemas.openxmlformats.org/officeDocument/2006/relationships/slideLayout" Target="../slideLayouts/slideLayout3.xml"/><Relationship Id="rId16" Type="http://schemas.openxmlformats.org/officeDocument/2006/relationships/diagramQuickStyle" Target="../diagrams/quickStyle26.xml"/><Relationship Id="rId1" Type="http://schemas.openxmlformats.org/officeDocument/2006/relationships/tags" Target="../tags/tag37.xml"/><Relationship Id="rId6" Type="http://schemas.openxmlformats.org/officeDocument/2006/relationships/diagramQuickStyle" Target="../diagrams/quickStyle24.xml"/><Relationship Id="rId11" Type="http://schemas.openxmlformats.org/officeDocument/2006/relationships/diagramQuickStyle" Target="../diagrams/quickStyle25.xml"/><Relationship Id="rId5" Type="http://schemas.openxmlformats.org/officeDocument/2006/relationships/diagramLayout" Target="../diagrams/layout24.xml"/><Relationship Id="rId15" Type="http://schemas.openxmlformats.org/officeDocument/2006/relationships/diagramLayout" Target="../diagrams/layout26.xml"/><Relationship Id="rId10" Type="http://schemas.openxmlformats.org/officeDocument/2006/relationships/diagramLayout" Target="../diagrams/layout25.xml"/><Relationship Id="rId4" Type="http://schemas.openxmlformats.org/officeDocument/2006/relationships/diagramData" Target="../diagrams/data24.xml"/><Relationship Id="rId9" Type="http://schemas.openxmlformats.org/officeDocument/2006/relationships/diagramData" Target="../diagrams/data25.xml"/><Relationship Id="rId14" Type="http://schemas.openxmlformats.org/officeDocument/2006/relationships/diagramData" Target="../diagrams/data2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Relationship Id="rId4" Type="http://schemas.openxmlformats.org/officeDocument/2006/relationships/image" Target="../media/image1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143000" y="838200"/>
            <a:ext cx="6705600" cy="685800"/>
          </a:xfrm>
        </p:spPr>
        <p:txBody>
          <a:bodyPr/>
          <a:lstStyle/>
          <a:p>
            <a:r>
              <a:rPr lang="en-US" sz="4600" smtClean="0">
                <a:latin typeface="Comic Sans MS" pitchFamily="66" charset="0"/>
              </a:rPr>
              <a:t>Lập Trình Cơ Bản</a:t>
            </a:r>
            <a:endParaRPr lang="en-US" sz="4600">
              <a:latin typeface="Comic Sans MS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white">
          <a:xfrm>
            <a:off x="228600" y="2590800"/>
            <a:ext cx="76200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Wingdings" pitchFamily="2" charset="2"/>
              <a:buNone/>
            </a:pPr>
            <a:r>
              <a:rPr lang="en-US" sz="3400" b="1" smtClean="0">
                <a:solidFill>
                  <a:schemeClr val="bg1"/>
                </a:solidFill>
                <a:latin typeface="Comic Sans MS" pitchFamily="66" charset="0"/>
              </a:rPr>
              <a:t>Lưu Đồ Thuật Toán – Cấu Trúc Tuần Tự - Cấu Trúc Điều Khiển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7200" y="400186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Nguyễn Khắc Văn</a:t>
            </a:r>
          </a:p>
          <a:p>
            <a:pPr algn="r"/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vannk@hcmup.edu.vn</a:t>
            </a:r>
            <a:endParaRPr lang="en-US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04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10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15532888"/>
              </p:ext>
            </p:extLst>
          </p:nvPr>
        </p:nvGraphicFramePr>
        <p:xfrm>
          <a:off x="457200" y="1295400"/>
          <a:ext cx="68580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16734943"/>
              </p:ext>
            </p:extLst>
          </p:nvPr>
        </p:nvGraphicFramePr>
        <p:xfrm>
          <a:off x="1752600" y="3124200"/>
          <a:ext cx="609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9606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30155735"/>
              </p:ext>
            </p:extLst>
          </p:nvPr>
        </p:nvGraphicFramePr>
        <p:xfrm>
          <a:off x="457200" y="1447800"/>
          <a:ext cx="609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7369850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93481991"/>
              </p:ext>
            </p:extLst>
          </p:nvPr>
        </p:nvGraphicFramePr>
        <p:xfrm>
          <a:off x="1143000" y="3200400"/>
          <a:ext cx="5334000" cy="172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076515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08650553"/>
              </p:ext>
            </p:extLst>
          </p:nvPr>
        </p:nvGraphicFramePr>
        <p:xfrm>
          <a:off x="457200" y="1828800"/>
          <a:ext cx="609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5863906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78372381"/>
              </p:ext>
            </p:extLst>
          </p:nvPr>
        </p:nvGraphicFramePr>
        <p:xfrm>
          <a:off x="1143000" y="3581400"/>
          <a:ext cx="53340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266521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if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13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683127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vi-VN" b="1">
                <a:latin typeface="Calibri" pitchFamily="34" charset="0"/>
                <a:cs typeface="Calibri" pitchFamily="34" charset="0"/>
              </a:rPr>
              <a:t>Cấu trúc lựa chọn  </a:t>
            </a:r>
          </a:p>
          <a:p>
            <a:pPr marL="55563" indent="-55563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tabLst>
                <a:tab pos="695325" algn="l"/>
              </a:tabLst>
            </a:pPr>
            <a:r>
              <a:rPr lang="en-US" smtClean="0">
                <a:latin typeface="Calibri" pitchFamily="34" charset="0"/>
                <a:cs typeface="Calibri" pitchFamily="34" charset="0"/>
              </a:rPr>
              <a:t>		-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Điểm </a:t>
            </a:r>
            <a:r>
              <a:rPr lang="vi-VN">
                <a:latin typeface="Calibri" pitchFamily="34" charset="0"/>
                <a:cs typeface="Calibri" pitchFamily="34" charset="0"/>
              </a:rPr>
              <a:t>quyết định cho phép chọn một trong hai trường hợp. </a:t>
            </a:r>
            <a:endParaRPr lang="en-US" smtClean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b="1">
                <a:latin typeface="Calibri" pitchFamily="34" charset="0"/>
                <a:cs typeface="Calibri" pitchFamily="34" charset="0"/>
              </a:rPr>
              <a:t>i</a:t>
            </a:r>
            <a:r>
              <a:rPr lang="vi-VN" b="1" smtClean="0">
                <a:latin typeface="Calibri" pitchFamily="34" charset="0"/>
                <a:cs typeface="Calibri" pitchFamily="34" charset="0"/>
              </a:rPr>
              <a:t>f 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dạng thiếu</a:t>
            </a:r>
            <a:endParaRPr lang="vi-VN" b="1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Font typeface="Wingdings" pitchFamily="2" charset="2"/>
              <a:buNone/>
            </a:pPr>
            <a:r>
              <a:rPr lang="en-US" b="1" smtClean="0">
                <a:latin typeface="Calibri" pitchFamily="34" charset="0"/>
                <a:cs typeface="Calibri" pitchFamily="34" charset="0"/>
              </a:rPr>
              <a:t>Cú </a:t>
            </a:r>
            <a:r>
              <a:rPr lang="en-US" b="1">
                <a:latin typeface="Calibri" pitchFamily="34" charset="0"/>
                <a:cs typeface="Calibri" pitchFamily="34" charset="0"/>
              </a:rPr>
              <a:t>pháp:</a:t>
            </a:r>
            <a:endParaRPr lang="en-US" b="1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Font typeface="Wingdings" pitchFamily="2" charset="2"/>
              <a:buNone/>
            </a:pPr>
            <a:r>
              <a:rPr lang="en-US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	if (&lt;BT&gt;)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n-US" b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&lt;</a:t>
            </a:r>
            <a:r>
              <a:rPr lang="en-US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Lệnh&gt;;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>
                <a:latin typeface="Calibri" pitchFamily="34" charset="0"/>
                <a:cs typeface="Calibri" pitchFamily="34" charset="0"/>
              </a:rPr>
              <a:t>	</a:t>
            </a:r>
            <a:endParaRPr lang="en-US" smtClean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&lt;Lệnh&gt; : Lệnh </a:t>
            </a:r>
            <a:r>
              <a:rPr lang="vi-VN" b="1" smtClean="0">
                <a:latin typeface="Calibri" pitchFamily="34" charset="0"/>
                <a:cs typeface="Calibri" pitchFamily="34" charset="0"/>
              </a:rPr>
              <a:t>đơ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n hay lệnh phức.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b="1">
                <a:latin typeface="Calibri" pitchFamily="34" charset="0"/>
                <a:cs typeface="Calibri" pitchFamily="34" charset="0"/>
              </a:rPr>
              <a:t> 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         Hoạt </a:t>
            </a:r>
            <a:r>
              <a:rPr lang="en-US" b="1">
                <a:latin typeface="Calibri" pitchFamily="34" charset="0"/>
                <a:cs typeface="Calibri" pitchFamily="34" charset="0"/>
              </a:rPr>
              <a:t>động: </a:t>
            </a:r>
            <a:r>
              <a:rPr lang="en-US">
                <a:latin typeface="Calibri" pitchFamily="34" charset="0"/>
                <a:cs typeface="Calibri" pitchFamily="34" charset="0"/>
              </a:rPr>
              <a:t>Đầu tiên máy sẽ tính giá trị của biểu thức &lt;BT&gt;. Nếu giá trị của &lt;BT&gt; là đúng thì máy sẽ thực hiện &lt;Lệnh&gt;, ngược lại thì máy sẽ bỏ qua &lt;Lệnh&gt;</a:t>
            </a:r>
            <a:r>
              <a:rPr lang="vi-VN">
                <a:latin typeface="Calibri" pitchFamily="34" charset="0"/>
                <a:cs typeface="Calibri" pitchFamily="34" charset="0"/>
              </a:rPr>
              <a:t> 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3517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if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832926"/>
            <a:ext cx="7848600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b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b="1" smtClean="0">
                <a:latin typeface="Calibri" pitchFamily="34" charset="0"/>
                <a:cs typeface="Calibri" pitchFamily="34" charset="0"/>
              </a:rPr>
              <a:t>f 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dạng thiếu</a:t>
            </a:r>
            <a:endParaRPr lang="vi-VN" b="1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Font typeface="Wingdings" pitchFamily="2" charset="2"/>
              <a:buNone/>
            </a:pPr>
            <a:r>
              <a:rPr lang="en-US" smtClean="0">
                <a:latin typeface="Calibri" pitchFamily="34" charset="0"/>
                <a:cs typeface="Calibri" pitchFamily="34" charset="0"/>
              </a:rPr>
              <a:t>Lưu đồ cú pháp:</a:t>
            </a:r>
            <a:endParaRPr lang="en-US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7" y="2971800"/>
            <a:ext cx="21431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713089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if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15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7848600" cy="124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vi-VN" b="1">
                <a:latin typeface="Calibri" pitchFamily="34" charset="0"/>
                <a:cs typeface="Calibri" pitchFamily="34" charset="0"/>
              </a:rPr>
              <a:t>Ví dụ: </a:t>
            </a:r>
            <a:endParaRPr lang="en-US" b="1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>
                <a:latin typeface="Calibri" pitchFamily="34" charset="0"/>
                <a:cs typeface="Calibri" pitchFamily="34" charset="0"/>
              </a:rPr>
              <a:t>	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-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Nhập </a:t>
            </a:r>
            <a:r>
              <a:rPr lang="vi-VN">
                <a:latin typeface="Calibri" pitchFamily="34" charset="0"/>
                <a:cs typeface="Calibri" pitchFamily="34" charset="0"/>
              </a:rPr>
              <a:t>vào số nguyên n. Kiểm tra nếu n &gt; 0 tăng n lên 1 đơn vị. 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mtClean="0">
                <a:latin typeface="Calibri" pitchFamily="34" charset="0"/>
                <a:cs typeface="Calibri" pitchFamily="34" charset="0"/>
              </a:rPr>
              <a:t>	-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Xuất </a:t>
            </a:r>
            <a:r>
              <a:rPr lang="vi-VN">
                <a:latin typeface="Calibri" pitchFamily="34" charset="0"/>
                <a:cs typeface="Calibri" pitchFamily="34" charset="0"/>
              </a:rPr>
              <a:t>kết quả.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00300"/>
            <a:ext cx="440055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52573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if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16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295400"/>
            <a:ext cx="7848600" cy="4978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vi-VN" b="1">
                <a:latin typeface="Calibri" pitchFamily="34" charset="0"/>
                <a:cs typeface="Calibri" pitchFamily="34" charset="0"/>
              </a:rPr>
              <a:t>Cấu trúc lựa chọn  </a:t>
            </a:r>
          </a:p>
          <a:p>
            <a:pPr marL="55563" indent="-55563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tabLst>
                <a:tab pos="695325" algn="l"/>
              </a:tabLst>
            </a:pPr>
            <a:r>
              <a:rPr lang="en-US" smtClean="0">
                <a:latin typeface="Calibri" pitchFamily="34" charset="0"/>
                <a:cs typeface="Calibri" pitchFamily="34" charset="0"/>
              </a:rPr>
              <a:t>		-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Điểm </a:t>
            </a:r>
            <a:r>
              <a:rPr lang="vi-VN">
                <a:latin typeface="Calibri" pitchFamily="34" charset="0"/>
                <a:cs typeface="Calibri" pitchFamily="34" charset="0"/>
              </a:rPr>
              <a:t>quyết định cho phép chọn một trong hai trường hợp. </a:t>
            </a:r>
            <a:endParaRPr lang="en-US" smtClean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b="1">
                <a:latin typeface="Calibri" pitchFamily="34" charset="0"/>
                <a:cs typeface="Calibri" pitchFamily="34" charset="0"/>
              </a:rPr>
              <a:t>i</a:t>
            </a:r>
            <a:r>
              <a:rPr lang="vi-VN" b="1" smtClean="0">
                <a:latin typeface="Calibri" pitchFamily="34" charset="0"/>
                <a:cs typeface="Calibri" pitchFamily="34" charset="0"/>
              </a:rPr>
              <a:t>f 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dạng đủ (if – else)</a:t>
            </a:r>
            <a:endParaRPr lang="vi-VN" b="1">
              <a:latin typeface="Calibri" pitchFamily="34" charset="0"/>
              <a:cs typeface="Calibri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Font typeface="Wingdings" pitchFamily="2" charset="2"/>
              <a:buNone/>
            </a:pPr>
            <a:r>
              <a:rPr lang="en-US" b="1" smtClean="0">
                <a:latin typeface="Calibri" pitchFamily="34" charset="0"/>
                <a:cs typeface="Calibri" pitchFamily="34" charset="0"/>
              </a:rPr>
              <a:t>Cú </a:t>
            </a:r>
            <a:r>
              <a:rPr lang="en-US" b="1">
                <a:latin typeface="Calibri" pitchFamily="34" charset="0"/>
                <a:cs typeface="Calibri" pitchFamily="34" charset="0"/>
              </a:rPr>
              <a:t>pháp:</a:t>
            </a:r>
            <a:endParaRPr lang="en-US" b="1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Font typeface="Wingdings" pitchFamily="2" charset="2"/>
              <a:buNone/>
            </a:pPr>
            <a:r>
              <a:rPr lang="en-US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	if (&lt;BT&gt;)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	</a:t>
            </a:r>
            <a:r>
              <a:rPr lang="en-US" b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&lt;Lệnh 1&gt;;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b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else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b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		&lt;Lệnh 2&gt;;</a:t>
            </a:r>
            <a:endParaRPr lang="en-US" b="1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>
                <a:latin typeface="Calibri" pitchFamily="34" charset="0"/>
                <a:cs typeface="Calibri" pitchFamily="34" charset="0"/>
              </a:rPr>
              <a:t>	</a:t>
            </a:r>
            <a:endParaRPr lang="en-US" smtClean="0">
              <a:latin typeface="Calibri" pitchFamily="34" charset="0"/>
              <a:cs typeface="Calibri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&lt;Lệnh 1&gt; ; &lt;Lệnh 2&gt;: Lệnh </a:t>
            </a:r>
            <a:r>
              <a:rPr lang="vi-VN" b="1" smtClean="0">
                <a:latin typeface="Calibri" pitchFamily="34" charset="0"/>
                <a:cs typeface="Calibri" pitchFamily="34" charset="0"/>
              </a:rPr>
              <a:t>đơ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n hay lệnh phức.</a:t>
            </a:r>
          </a:p>
          <a:p>
            <a:pPr algn="just">
              <a:buFont typeface="Wingdings" pitchFamily="2" charset="2"/>
              <a:buNone/>
            </a:pPr>
            <a:r>
              <a:rPr lang="en-US" b="1">
                <a:latin typeface="Calibri" pitchFamily="34" charset="0"/>
                <a:cs typeface="Calibri" pitchFamily="34" charset="0"/>
              </a:rPr>
              <a:t> </a:t>
            </a:r>
            <a:r>
              <a:rPr lang="en-US" b="1" smtClean="0">
                <a:latin typeface="Calibri" pitchFamily="34" charset="0"/>
                <a:cs typeface="Calibri" pitchFamily="34" charset="0"/>
              </a:rPr>
              <a:t>         Hoạt </a:t>
            </a:r>
            <a:r>
              <a:rPr lang="en-US" b="1">
                <a:latin typeface="Calibri" pitchFamily="34" charset="0"/>
                <a:cs typeface="Calibri" pitchFamily="34" charset="0"/>
              </a:rPr>
              <a:t>động: </a:t>
            </a:r>
            <a:r>
              <a:rPr lang="en-US"/>
              <a:t>Đầu tiên máy sẽ tính giá trị của biểu thức &lt;BT&gt;. Nếu giá trị của &lt;BT&gt; là đúng thì máy sẽ thực hiện &lt;Lệnh 1&gt;, ngược lại thì máy sẽ thực hiện &lt;Lệnh 2</a:t>
            </a:r>
            <a:r>
              <a:rPr lang="en-US" smtClean="0"/>
              <a:t>&gt;</a:t>
            </a:r>
            <a:endParaRPr lang="vi-VN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1820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if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17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604326"/>
            <a:ext cx="784860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sz="2000" b="1">
                <a:latin typeface="Calibri" pitchFamily="34" charset="0"/>
                <a:cs typeface="Calibri" pitchFamily="34" charset="0"/>
              </a:rPr>
              <a:t>i</a:t>
            </a:r>
            <a:r>
              <a:rPr lang="vi-VN" sz="2000" b="1">
                <a:latin typeface="Calibri" pitchFamily="34" charset="0"/>
                <a:cs typeface="Calibri" pitchFamily="34" charset="0"/>
              </a:rPr>
              <a:t>f </a:t>
            </a:r>
            <a:r>
              <a:rPr lang="en-US" sz="2000" b="1">
                <a:latin typeface="Calibri" pitchFamily="34" charset="0"/>
                <a:cs typeface="Calibri" pitchFamily="34" charset="0"/>
              </a:rPr>
              <a:t>dạng đủ (if – else)</a:t>
            </a:r>
            <a:endParaRPr lang="vi-VN" sz="2000" b="1">
              <a:latin typeface="Calibri" pitchFamily="34" charset="0"/>
              <a:cs typeface="Calibri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smtClean="0">
                <a:latin typeface="Calibri" pitchFamily="34" charset="0"/>
                <a:cs typeface="Calibri" pitchFamily="34" charset="0"/>
              </a:rPr>
              <a:t>- Lưu đồ cú pháp</a:t>
            </a:r>
            <a:endParaRPr lang="vi-VN" sz="200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297180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03736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if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18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295400"/>
            <a:ext cx="7848600" cy="125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vi-VN" sz="2000" b="1">
                <a:latin typeface="Calibri" pitchFamily="34" charset="0"/>
                <a:cs typeface="Calibri" pitchFamily="34" charset="0"/>
              </a:rPr>
              <a:t>Ví dụ: </a:t>
            </a:r>
            <a:endParaRPr lang="en-US" sz="2000" b="1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smtClean="0">
                <a:latin typeface="Calibri" pitchFamily="34" charset="0"/>
                <a:cs typeface="Calibri" pitchFamily="34" charset="0"/>
              </a:rPr>
              <a:t>	- </a:t>
            </a:r>
            <a:r>
              <a:rPr lang="vi-VN" sz="2000" smtClean="0">
                <a:latin typeface="Calibri" pitchFamily="34" charset="0"/>
                <a:cs typeface="Calibri" pitchFamily="34" charset="0"/>
              </a:rPr>
              <a:t>Nhập </a:t>
            </a:r>
            <a:r>
              <a:rPr lang="vi-VN" sz="2000">
                <a:latin typeface="Calibri" pitchFamily="34" charset="0"/>
                <a:cs typeface="Calibri" pitchFamily="34" charset="0"/>
              </a:rPr>
              <a:t>vào số nguyên n. Kiểm tra nếu n chẵn xuất ra màn hình “n </a:t>
            </a:r>
            <a:r>
              <a:rPr lang="vi-VN" sz="2000" smtClean="0">
                <a:latin typeface="Calibri" pitchFamily="34" charset="0"/>
                <a:cs typeface="Calibri" pitchFamily="34" charset="0"/>
              </a:rPr>
              <a:t>chẵn</a:t>
            </a:r>
            <a:r>
              <a:rPr lang="vi-VN" sz="2000">
                <a:latin typeface="Calibri" pitchFamily="34" charset="0"/>
                <a:cs typeface="Calibri" pitchFamily="34" charset="0"/>
              </a:rPr>
              <a:t>”, ngược lại xuất “n lẻ”.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2510641"/>
            <a:ext cx="48387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05087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if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19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2438400"/>
            <a:ext cx="7848600" cy="214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sz="2000" b="1" smtClean="0">
                <a:latin typeface="Calibri" pitchFamily="34" charset="0"/>
                <a:cs typeface="Calibri" pitchFamily="34" charset="0"/>
              </a:rPr>
              <a:t>Một số lưu ý: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>
                <a:latin typeface="Calibri" pitchFamily="34" charset="0"/>
                <a:cs typeface="Calibri" pitchFamily="34" charset="0"/>
              </a:rPr>
              <a:t>	</a:t>
            </a:r>
            <a:r>
              <a:rPr lang="en-US" sz="2000" smtClean="0">
                <a:latin typeface="Calibri" pitchFamily="34" charset="0"/>
                <a:cs typeface="Calibri" pitchFamily="34" charset="0"/>
              </a:rPr>
              <a:t>- Câu lệnh if và câu lệnh if – else là một câu lệnh đơn.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>
                <a:latin typeface="Calibri" pitchFamily="34" charset="0"/>
                <a:cs typeface="Calibri" pitchFamily="34" charset="0"/>
              </a:rPr>
              <a:t>	</a:t>
            </a:r>
            <a:r>
              <a:rPr lang="en-US" sz="2000" smtClean="0">
                <a:latin typeface="Calibri" pitchFamily="34" charset="0"/>
                <a:cs typeface="Calibri" pitchFamily="34" charset="0"/>
              </a:rPr>
              <a:t>- câu lệnh if…else có thể lồng vào nhau và else sẽ tương ứng với if gần nó nhất.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>
                <a:latin typeface="Calibri" pitchFamily="34" charset="0"/>
                <a:cs typeface="Calibri" pitchFamily="34" charset="0"/>
              </a:rPr>
              <a:t>	</a:t>
            </a:r>
            <a:r>
              <a:rPr lang="en-US" sz="2000" smtClean="0">
                <a:latin typeface="Calibri" pitchFamily="34" charset="0"/>
                <a:cs typeface="Calibri" pitchFamily="34" charset="0"/>
              </a:rPr>
              <a:t>- Nên dùng else để loại trừ trường hợp.</a:t>
            </a:r>
            <a:endParaRPr lang="vi-VN" sz="2000"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88057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90276268"/>
              </p:ext>
            </p:extLst>
          </p:nvPr>
        </p:nvGraphicFramePr>
        <p:xfrm>
          <a:off x="1524000" y="1574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306398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20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97233449"/>
              </p:ext>
            </p:extLst>
          </p:nvPr>
        </p:nvGraphicFramePr>
        <p:xfrm>
          <a:off x="457200" y="1828800"/>
          <a:ext cx="609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5729704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52292973"/>
              </p:ext>
            </p:extLst>
          </p:nvPr>
        </p:nvGraphicFramePr>
        <p:xfrm>
          <a:off x="1143000" y="3581400"/>
          <a:ext cx="53340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0121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switch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21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057400"/>
            <a:ext cx="7543800" cy="3352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v"/>
            </a:pPr>
            <a:r>
              <a:rPr lang="en-US" sz="2000" smtClean="0">
                <a:latin typeface="+mj-lt"/>
              </a:rPr>
              <a:t>Câu lệnh switch (thiếu)</a:t>
            </a:r>
          </a:p>
          <a:p>
            <a:pPr marL="609600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</a:t>
            </a:r>
            <a:r>
              <a:rPr lang="en-US" sz="2000" b="1" smtClean="0">
                <a:latin typeface="+mj-lt"/>
              </a:rPr>
              <a:t>Cú pháp:</a:t>
            </a:r>
          </a:p>
          <a:p>
            <a:pPr marL="1487488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</a:t>
            </a:r>
            <a:r>
              <a:rPr lang="en-US" sz="2000" b="1" smtClean="0">
                <a:latin typeface="+mj-lt"/>
              </a:rPr>
              <a:t>switch</a:t>
            </a:r>
            <a:r>
              <a:rPr lang="en-US" sz="2000" smtClean="0">
                <a:latin typeface="+mj-lt"/>
              </a:rPr>
              <a:t> (&lt;BT Nguyên&gt;)</a:t>
            </a:r>
          </a:p>
          <a:p>
            <a:pPr marL="1487488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{</a:t>
            </a:r>
          </a:p>
          <a:p>
            <a:pPr marL="1487488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case</a:t>
            </a:r>
            <a:r>
              <a:rPr lang="en-US" sz="2000" smtClean="0">
                <a:latin typeface="+mj-lt"/>
              </a:rPr>
              <a:t> &lt;Hằng 1&gt;: &lt;Lệnh 1&gt;; </a:t>
            </a:r>
            <a:r>
              <a:rPr lang="en-US" sz="2000" b="1" smtClean="0">
                <a:latin typeface="+mj-lt"/>
              </a:rPr>
              <a:t>break</a:t>
            </a:r>
            <a:r>
              <a:rPr lang="en-US" sz="2000" smtClean="0">
                <a:latin typeface="+mj-lt"/>
              </a:rPr>
              <a:t>;</a:t>
            </a:r>
          </a:p>
          <a:p>
            <a:pPr marL="1487488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case</a:t>
            </a:r>
            <a:r>
              <a:rPr lang="en-US" sz="2000" smtClean="0">
                <a:latin typeface="+mj-lt"/>
              </a:rPr>
              <a:t> &lt; Hằng 2&gt;: &lt;Lệnh 2&gt;; </a:t>
            </a:r>
            <a:r>
              <a:rPr lang="en-US" sz="2000" b="1" smtClean="0">
                <a:latin typeface="+mj-lt"/>
              </a:rPr>
              <a:t>break</a:t>
            </a:r>
            <a:r>
              <a:rPr lang="en-US" sz="2000" smtClean="0">
                <a:latin typeface="+mj-lt"/>
              </a:rPr>
              <a:t>;</a:t>
            </a:r>
          </a:p>
          <a:p>
            <a:pPr marL="1487488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…</a:t>
            </a:r>
          </a:p>
          <a:p>
            <a:pPr marL="1487488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case</a:t>
            </a:r>
            <a:r>
              <a:rPr lang="en-US" sz="2000" smtClean="0">
                <a:latin typeface="+mj-lt"/>
              </a:rPr>
              <a:t> &lt; Hằng n&gt; : &lt;Lệnh n&gt;; </a:t>
            </a:r>
            <a:r>
              <a:rPr lang="en-US" sz="2000" b="1" smtClean="0">
                <a:latin typeface="+mj-lt"/>
              </a:rPr>
              <a:t>break</a:t>
            </a:r>
            <a:r>
              <a:rPr lang="en-US" sz="2000" smtClean="0">
                <a:latin typeface="+mj-lt"/>
              </a:rPr>
              <a:t>;</a:t>
            </a:r>
          </a:p>
          <a:p>
            <a:pPr marL="1487488" indent="-60960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}</a:t>
            </a:r>
            <a:r>
              <a:rPr lang="vi-VN" sz="2000" smtClean="0">
                <a:latin typeface="+mj-lt"/>
              </a:rPr>
              <a:t> </a:t>
            </a:r>
            <a:endParaRPr lang="vi-VN" sz="200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62652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switch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22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1219200"/>
            <a:ext cx="2743200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Lưu đồ cú pháp:</a:t>
            </a:r>
          </a:p>
          <a:p>
            <a:pPr marL="1487488" indent="-609600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</a:t>
            </a:r>
            <a:endParaRPr lang="vi-VN" sz="2000" b="1">
              <a:latin typeface="+mj-lt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1752600"/>
            <a:ext cx="7094537" cy="455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779711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switch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23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2151888"/>
            <a:ext cx="7772400" cy="2877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/>
              <a:t>	Hoạt động: 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/>
              <a:t>	</a:t>
            </a:r>
            <a:r>
              <a:rPr lang="en-US" sz="2000" b="1" smtClean="0"/>
              <a:t>	- </a:t>
            </a:r>
            <a:r>
              <a:rPr lang="en-US" sz="2000" smtClean="0"/>
              <a:t>Trước tiên máy sẽ tính giá trị của &lt;BT Nguyên&gt;.  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 smtClean="0"/>
              <a:t>		+ Nếu giá trị này bằng &lt;Hằng i&gt; thì máy sẽ nhảy tới câu lệnh có nhãn case &lt;Hằng i&gt; (i = 1, 2, . . ., n) tương ứng. 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 smtClean="0"/>
              <a:t>		+ Nếu giá trị &lt;BT Nguyên&gt; khác tất cả các &lt;Hằng i&gt; thì máy sẽ nhảy ra khỏi câu lệnh switch mà không làm gì. Máy cũng ra khỏi câu lệnh switch nếu gặp câu lệnh break.</a:t>
            </a:r>
            <a:endParaRPr lang="vi-VN" sz="20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08787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switch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24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524000"/>
            <a:ext cx="7620000" cy="441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sz="2000" b="1" smtClean="0"/>
              <a:t>Câu lệnh switch (đủ)</a:t>
            </a:r>
          </a:p>
          <a:p>
            <a:pPr marL="609600" indent="-6096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/>
              <a:t>	Cú pháp:</a:t>
            </a:r>
          </a:p>
          <a:p>
            <a:pPr marL="1616075" indent="-6096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/>
              <a:t>	switch</a:t>
            </a:r>
            <a:r>
              <a:rPr lang="en-US" sz="2000" smtClean="0"/>
              <a:t> (&lt;BT Nguyên&gt;)</a:t>
            </a:r>
          </a:p>
          <a:p>
            <a:pPr marL="1616075" indent="-6096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/>
              <a:t>	{</a:t>
            </a:r>
          </a:p>
          <a:p>
            <a:pPr marL="2286000" indent="-1279525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smtClean="0"/>
              <a:t>case</a:t>
            </a:r>
            <a:r>
              <a:rPr lang="en-US" sz="2000" smtClean="0"/>
              <a:t> &lt; Hằng 1&gt;: &lt;Lệnh 1&gt;; </a:t>
            </a:r>
            <a:r>
              <a:rPr lang="en-US" sz="2000" b="1" smtClean="0"/>
              <a:t>break</a:t>
            </a:r>
            <a:r>
              <a:rPr lang="en-US" sz="2000" smtClean="0"/>
              <a:t>;</a:t>
            </a:r>
          </a:p>
          <a:p>
            <a:pPr marL="2286000" indent="-1279525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smtClean="0"/>
              <a:t>case</a:t>
            </a:r>
            <a:r>
              <a:rPr lang="en-US" sz="2000" smtClean="0"/>
              <a:t> &lt; Hằng 2&gt; :&lt;Lệnh 2&gt;; </a:t>
            </a:r>
            <a:r>
              <a:rPr lang="en-US" sz="2000" b="1" smtClean="0"/>
              <a:t>break</a:t>
            </a:r>
            <a:r>
              <a:rPr lang="en-US" sz="2000" smtClean="0"/>
              <a:t>;</a:t>
            </a:r>
          </a:p>
          <a:p>
            <a:pPr marL="2286000" indent="-1279525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/>
              <a:t>	…</a:t>
            </a:r>
          </a:p>
          <a:p>
            <a:pPr marL="2286000" indent="-1279525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smtClean="0"/>
              <a:t>case</a:t>
            </a:r>
            <a:r>
              <a:rPr lang="en-US" sz="2000" smtClean="0"/>
              <a:t> &lt; Hằng n&gt; :&lt;Lệnh n&gt;; </a:t>
            </a:r>
            <a:r>
              <a:rPr lang="en-US" sz="2000" b="1" smtClean="0"/>
              <a:t>break</a:t>
            </a:r>
            <a:r>
              <a:rPr lang="en-US" sz="2000" smtClean="0"/>
              <a:t>;</a:t>
            </a:r>
          </a:p>
          <a:p>
            <a:pPr marL="2286000" indent="-1279525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2000" b="1" smtClean="0"/>
              <a:t>default</a:t>
            </a:r>
            <a:r>
              <a:rPr lang="en-US" sz="2000" smtClean="0"/>
              <a:t>: &lt;Lệnh n + 1&gt;;</a:t>
            </a:r>
          </a:p>
          <a:p>
            <a:pPr marL="1616075" indent="-6096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/>
              <a:t>	}</a:t>
            </a:r>
            <a:r>
              <a:rPr lang="vi-VN" sz="2000" smtClean="0"/>
              <a:t> </a:t>
            </a:r>
            <a:endParaRPr lang="vi-VN" sz="20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933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switch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25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2609088"/>
            <a:ext cx="7772400" cy="16581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/>
              <a:t>	Hoạt động: </a:t>
            </a:r>
          </a:p>
          <a:p>
            <a:pPr marL="609600" indent="-6096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/>
              <a:t>	</a:t>
            </a:r>
            <a:r>
              <a:rPr lang="en-US" sz="2000" b="1" smtClean="0"/>
              <a:t>	-  </a:t>
            </a:r>
            <a:r>
              <a:rPr lang="en-US" sz="2000" smtClean="0"/>
              <a:t>Tương </a:t>
            </a:r>
            <a:r>
              <a:rPr lang="en-US" sz="2000"/>
              <a:t>tự như câu lệnh switch (thiếu) chỉ khác một điều là nếu giá trị của &lt;BT Nguyên&gt; khác tất cả các &lt;Hằng i&gt; thì máy sẽ nhảy tới câu lệnh có nhãn default.</a:t>
            </a:r>
            <a:endParaRPr lang="vi-VN" sz="20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82725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switch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26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" y="2209800"/>
            <a:ext cx="7543800" cy="2667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63" lvl="1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None/>
            </a:pPr>
            <a:r>
              <a:rPr lang="en-US" sz="2000" b="1" smtClean="0"/>
              <a:t>Một số lưu ý:</a:t>
            </a:r>
          </a:p>
          <a:p>
            <a:pPr marL="55563" lvl="2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None/>
            </a:pPr>
            <a:r>
              <a:rPr lang="en-US" sz="2000"/>
              <a:t>	</a:t>
            </a:r>
            <a:r>
              <a:rPr lang="en-US" sz="2000" smtClean="0"/>
              <a:t>- Câu lệnh switch là một câu lệnh </a:t>
            </a:r>
            <a:r>
              <a:rPr lang="vi-VN" sz="2000" smtClean="0"/>
              <a:t>đơ</a:t>
            </a:r>
            <a:r>
              <a:rPr lang="en-US" sz="2000" smtClean="0"/>
              <a:t>n và có thể lồng nhau.</a:t>
            </a:r>
          </a:p>
          <a:p>
            <a:pPr marL="914400" lvl="2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None/>
            </a:pPr>
            <a:r>
              <a:rPr lang="en-US" sz="2000" smtClean="0"/>
              <a:t>- Các &lt;Hằng i&gt;  trong mỗi tr</a:t>
            </a:r>
            <a:r>
              <a:rPr lang="vi-VN" sz="2000" smtClean="0"/>
              <a:t>ườ</a:t>
            </a:r>
            <a:r>
              <a:rPr lang="en-US" sz="2000" smtClean="0"/>
              <a:t>ng hợp phải khác nhau.</a:t>
            </a:r>
          </a:p>
          <a:p>
            <a:pPr marL="914400" lvl="2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None/>
            </a:pPr>
            <a:r>
              <a:rPr lang="en-US" sz="2000" smtClean="0"/>
              <a:t>- switch sẽ nhảy </a:t>
            </a:r>
            <a:r>
              <a:rPr lang="vi-VN" sz="2000" smtClean="0"/>
              <a:t>đế</a:t>
            </a:r>
            <a:r>
              <a:rPr lang="en-US" sz="2000" smtClean="0"/>
              <a:t>n case t</a:t>
            </a:r>
            <a:r>
              <a:rPr lang="vi-VN" sz="2000" smtClean="0"/>
              <a:t>ươ</a:t>
            </a:r>
            <a:r>
              <a:rPr lang="en-US" sz="2000" smtClean="0"/>
              <a:t>ng ứng và thực hiện cho </a:t>
            </a:r>
            <a:r>
              <a:rPr lang="vi-VN" sz="2000" smtClean="0"/>
              <a:t>đế</a:t>
            </a:r>
            <a:r>
              <a:rPr lang="en-US" sz="2000" smtClean="0"/>
              <a:t>n khi - nào gặp câu lệnh break hoặc cuối switch sẽ kết thúc.</a:t>
            </a:r>
          </a:p>
          <a:p>
            <a:pPr marL="914400" lvl="2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None/>
            </a:pPr>
            <a:r>
              <a:rPr lang="en-US" sz="2000" smtClean="0"/>
              <a:t>Tận dụng tính chất khi bỏ break</a:t>
            </a:r>
            <a:endParaRPr lang="vi-VN" sz="20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95671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33507689"/>
              </p:ext>
            </p:extLst>
          </p:nvPr>
        </p:nvGraphicFramePr>
        <p:xfrm>
          <a:off x="457200" y="1905000"/>
          <a:ext cx="60960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80018697"/>
              </p:ext>
            </p:extLst>
          </p:nvPr>
        </p:nvGraphicFramePr>
        <p:xfrm>
          <a:off x="1524000" y="2819400"/>
          <a:ext cx="6096000" cy="256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56461104"/>
              </p:ext>
            </p:extLst>
          </p:nvPr>
        </p:nvGraphicFramePr>
        <p:xfrm>
          <a:off x="1143000" y="3124200"/>
          <a:ext cx="5334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143000" y="4495800"/>
            <a:ext cx="1333500" cy="619800"/>
            <a:chOff x="0" y="933800"/>
            <a:chExt cx="1333500" cy="772200"/>
          </a:xfrm>
        </p:grpSpPr>
        <p:sp>
          <p:nvSpPr>
            <p:cNvPr id="15" name="Rectangle 14"/>
            <p:cNvSpPr/>
            <p:nvPr/>
          </p:nvSpPr>
          <p:spPr>
            <a:xfrm>
              <a:off x="0" y="933800"/>
              <a:ext cx="1333500" cy="7722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0" y="933800"/>
              <a:ext cx="1333500" cy="772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45720" rIns="128016" bIns="45720" numCol="1" spcCol="1270" anchor="ctr" anchorCtr="0">
              <a:noAutofit/>
            </a:bodyPr>
            <a:lstStyle/>
            <a:p>
              <a:pPr lvl="0" algn="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i="0" kern="1200" smtClean="0">
                  <a:latin typeface="Comic Sans MS" pitchFamily="66" charset="0"/>
                </a:rPr>
                <a:t>-</a:t>
              </a:r>
              <a:endParaRPr lang="en-US" sz="1800" b="1" i="0" kern="1200">
                <a:latin typeface="Comic Sans MS" pitchFamily="66" charset="0"/>
              </a:endParaRPr>
            </a:p>
          </p:txBody>
        </p:sp>
      </p:grpSp>
      <p:sp>
        <p:nvSpPr>
          <p:cNvPr id="11" name="Left Brace 10"/>
          <p:cNvSpPr/>
          <p:nvPr/>
        </p:nvSpPr>
        <p:spPr>
          <a:xfrm>
            <a:off x="2476499" y="4495800"/>
            <a:ext cx="266699" cy="619800"/>
          </a:xfrm>
          <a:prstGeom prst="leftBrace">
            <a:avLst>
              <a:gd name="adj1" fmla="val 35000"/>
              <a:gd name="adj2" fmla="val 50000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oup 11"/>
          <p:cNvGrpSpPr/>
          <p:nvPr/>
        </p:nvGrpSpPr>
        <p:grpSpPr>
          <a:xfrm>
            <a:off x="2849879" y="4495800"/>
            <a:ext cx="3627120" cy="619800"/>
            <a:chOff x="1706879" y="933800"/>
            <a:chExt cx="3627120" cy="772200"/>
          </a:xfrm>
        </p:grpSpPr>
        <p:sp>
          <p:nvSpPr>
            <p:cNvPr id="13" name="Rectangle 12"/>
            <p:cNvSpPr/>
            <p:nvPr/>
          </p:nvSpPr>
          <p:spPr>
            <a:xfrm>
              <a:off x="1706879" y="933800"/>
              <a:ext cx="3627120" cy="77220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1706879" y="933800"/>
              <a:ext cx="3627120" cy="772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800" b="1" i="0" kern="1200" smtClean="0">
                  <a:latin typeface="Comic Sans MS" pitchFamily="66" charset="0"/>
                </a:rPr>
                <a:t>Câu lệnh </a:t>
              </a:r>
              <a:r>
                <a:rPr lang="en-US" b="1" smtClean="0">
                  <a:latin typeface="Comic Sans MS" pitchFamily="66" charset="0"/>
                </a:rPr>
                <a:t>do…while</a:t>
              </a:r>
              <a:endParaRPr lang="en-US" sz="1800" b="1" i="0" kern="1200">
                <a:latin typeface="Comic Sans MS" pitchFamily="66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309949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28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68232769"/>
              </p:ext>
            </p:extLst>
          </p:nvPr>
        </p:nvGraphicFramePr>
        <p:xfrm>
          <a:off x="457200" y="1828800"/>
          <a:ext cx="609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60342459"/>
              </p:ext>
            </p:extLst>
          </p:nvPr>
        </p:nvGraphicFramePr>
        <p:xfrm>
          <a:off x="1524000" y="2667000"/>
          <a:ext cx="6096000" cy="256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53756191"/>
              </p:ext>
            </p:extLst>
          </p:nvPr>
        </p:nvGraphicFramePr>
        <p:xfrm>
          <a:off x="1143000" y="3581400"/>
          <a:ext cx="53340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7318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for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29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7467600" cy="19685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sz="2000" b="1" smtClean="0">
                <a:latin typeface="+mj-lt"/>
              </a:rPr>
              <a:t>Cú pháp:	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sz="2000" b="1" smtClean="0">
                <a:latin typeface="+mj-lt"/>
              </a:rPr>
              <a:t>		for (</a:t>
            </a:r>
            <a:r>
              <a:rPr lang="en-US" sz="2000" smtClean="0">
                <a:latin typeface="+mj-lt"/>
              </a:rPr>
              <a:t>&lt;BT1&gt;</a:t>
            </a:r>
            <a:r>
              <a:rPr lang="en-US" sz="2000" b="1" smtClean="0">
                <a:latin typeface="+mj-lt"/>
              </a:rPr>
              <a:t>;</a:t>
            </a:r>
            <a:r>
              <a:rPr lang="en-US" sz="2000" smtClean="0">
                <a:latin typeface="+mj-lt"/>
              </a:rPr>
              <a:t> &lt;BT2&gt;</a:t>
            </a:r>
            <a:r>
              <a:rPr lang="en-US" sz="2000" b="1" smtClean="0">
                <a:latin typeface="+mj-lt"/>
              </a:rPr>
              <a:t>;</a:t>
            </a:r>
            <a:r>
              <a:rPr lang="en-US" sz="2000" smtClean="0">
                <a:latin typeface="+mj-lt"/>
              </a:rPr>
              <a:t> &lt;BT3&gt;</a:t>
            </a:r>
            <a:r>
              <a:rPr lang="en-US" sz="2000" b="1" smtClean="0">
                <a:latin typeface="+mj-lt"/>
              </a:rPr>
              <a:t>)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		</a:t>
            </a:r>
            <a:r>
              <a:rPr lang="en-US" sz="2000" smtClean="0">
                <a:latin typeface="+mj-lt"/>
              </a:rPr>
              <a:t>&lt;Lệnh&gt;</a:t>
            </a:r>
            <a:r>
              <a:rPr lang="en-US" sz="2000" b="1" smtClean="0">
                <a:latin typeface="+mj-lt"/>
              </a:rPr>
              <a:t>;</a:t>
            </a:r>
            <a:endParaRPr lang="en-US" sz="2000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&lt;Lệnh&gt;: </a:t>
            </a:r>
            <a:r>
              <a:rPr lang="en-US" sz="2000" smtClean="0">
                <a:latin typeface="+mj-lt"/>
              </a:rPr>
              <a:t>Lệnh </a:t>
            </a:r>
            <a:r>
              <a:rPr lang="vi-VN" sz="2000" smtClean="0">
                <a:latin typeface="+mj-lt"/>
              </a:rPr>
              <a:t>đơ</a:t>
            </a:r>
            <a:r>
              <a:rPr lang="en-US" sz="2000" smtClean="0">
                <a:latin typeface="+mj-lt"/>
              </a:rPr>
              <a:t>n/phức.</a:t>
            </a:r>
            <a:endParaRPr lang="en-US" sz="2000" b="1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</a:t>
            </a:r>
            <a:endParaRPr lang="en-US" sz="2000">
              <a:latin typeface="+mj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3352800"/>
            <a:ext cx="7543800" cy="2819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Hoạt động:</a:t>
            </a:r>
            <a:endParaRPr lang="en-US" sz="2000" u="sng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Bước 1: </a:t>
            </a:r>
            <a:r>
              <a:rPr lang="en-US" sz="2000" smtClean="0">
                <a:latin typeface="+mj-lt"/>
              </a:rPr>
              <a:t>Tính giá trị của biểu thức &lt;BT1&gt;.</a:t>
            </a:r>
            <a:endParaRPr lang="en-US" sz="2000" u="sng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	Bước 2: </a:t>
            </a:r>
            <a:r>
              <a:rPr lang="en-US" sz="2000" smtClean="0">
                <a:latin typeface="+mj-lt"/>
              </a:rPr>
              <a:t>Tính giá trị của biểu thức &lt;BT2&gt;.</a:t>
            </a:r>
            <a:endParaRPr lang="en-US" sz="2000" u="sng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Bước 3: </a:t>
            </a:r>
            <a:r>
              <a:rPr lang="en-US" sz="2000" smtClean="0">
                <a:latin typeface="+mj-lt"/>
              </a:rPr>
              <a:t>Nếu giá trị của &lt;BT2&gt; là đúng thì máy sẽ thực hiện &lt;Lệnh&gt; và nhảy đến bước 4, ngược lại thì máy sẽ ra khỏi câu lệnh for.</a:t>
            </a:r>
            <a:endParaRPr lang="en-US" sz="2000" u="sng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Bước 4: </a:t>
            </a:r>
            <a:r>
              <a:rPr lang="en-US" sz="2000" smtClean="0">
                <a:latin typeface="+mj-lt"/>
              </a:rPr>
              <a:t>Tính giá trị biểu thức &lt;BT3&gt; và quay về bước 2.</a:t>
            </a:r>
            <a:endParaRPr lang="en-US" sz="200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1904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54233875"/>
              </p:ext>
            </p:extLst>
          </p:nvPr>
        </p:nvGraphicFramePr>
        <p:xfrm>
          <a:off x="228600" y="2667000"/>
          <a:ext cx="76962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6720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for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30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2514600" cy="381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sz="2000" b="1" smtClean="0">
                <a:latin typeface="+mj-lt"/>
              </a:rPr>
              <a:t>Lưu đồ cú pháp:	</a:t>
            </a:r>
            <a:endParaRPr lang="en-US" sz="2000"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1752600"/>
            <a:ext cx="422910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853349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for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31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981200"/>
            <a:ext cx="7467600" cy="3200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sz="2000" b="1" smtClean="0">
                <a:latin typeface="+mj-lt"/>
              </a:rPr>
              <a:t>Một  số Lưu ý:</a:t>
            </a:r>
            <a:endParaRPr lang="en-US" sz="2000">
              <a:latin typeface="+mj-lt"/>
            </a:endParaRP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smtClean="0">
                <a:latin typeface="+mj-lt"/>
              </a:rPr>
              <a:t>	- Câu lệnh for là một câu lệnh </a:t>
            </a:r>
            <a:r>
              <a:rPr lang="vi-VN" sz="2000" smtClean="0">
                <a:latin typeface="+mj-lt"/>
              </a:rPr>
              <a:t>đơ</a:t>
            </a:r>
            <a:r>
              <a:rPr lang="en-US" sz="2000" smtClean="0">
                <a:latin typeface="+mj-lt"/>
              </a:rPr>
              <a:t>n và có thể lồng nhau.</a:t>
            </a:r>
          </a:p>
          <a:p>
            <a:pPr marL="457200" lvl="1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None/>
            </a:pPr>
            <a:r>
              <a:rPr lang="en-US" sz="2000" smtClean="0">
                <a:latin typeface="+mj-lt"/>
              </a:rPr>
              <a:t>	- Trong for có thể sẽ không có cả &lt;BT1&gt;, &lt;BT2&gt; và &lt;BT3&gt;. Khi không có &lt;BT2&gt; thì nó được xem là đúng.</a:t>
            </a:r>
          </a:p>
          <a:p>
            <a:pPr marL="457200" lvl="1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None/>
            </a:pPr>
            <a:r>
              <a:rPr lang="en-US" sz="2000" smtClean="0">
                <a:latin typeface="+mj-lt"/>
              </a:rPr>
              <a:t>	- &lt;BT1&gt;, &lt;BT2&gt;, &lt;BT3&gt; có thể bao gồm nhiều biểu thức </a:t>
            </a:r>
            <a:r>
              <a:rPr lang="vi-VN" sz="2000" smtClean="0">
                <a:latin typeface="+mj-lt"/>
              </a:rPr>
              <a:t>con </a:t>
            </a:r>
            <a:r>
              <a:rPr lang="en-US" sz="2000" smtClean="0">
                <a:latin typeface="+mj-lt"/>
              </a:rPr>
              <a:t>phân các</a:t>
            </a:r>
            <a:r>
              <a:rPr lang="vi-VN" sz="2000" smtClean="0">
                <a:latin typeface="+mj-lt"/>
              </a:rPr>
              <a:t>h</a:t>
            </a:r>
            <a:r>
              <a:rPr lang="en-US" sz="2000" smtClean="0">
                <a:latin typeface="+mj-lt"/>
              </a:rPr>
              <a:t> nhau bởi dấu phẩy. Khi &lt;BT2&gt; gồm nhiều biểu thức thì tính đúng sai của nó được xem là tính đúng sai của biểu thức cuối cùng.</a:t>
            </a:r>
            <a:endParaRPr lang="vi-VN" sz="200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02850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19174035"/>
              </p:ext>
            </p:extLst>
          </p:nvPr>
        </p:nvGraphicFramePr>
        <p:xfrm>
          <a:off x="457200" y="1828800"/>
          <a:ext cx="609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4999253"/>
              </p:ext>
            </p:extLst>
          </p:nvPr>
        </p:nvGraphicFramePr>
        <p:xfrm>
          <a:off x="1524000" y="2667000"/>
          <a:ext cx="6096000" cy="256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01753629"/>
              </p:ext>
            </p:extLst>
          </p:nvPr>
        </p:nvGraphicFramePr>
        <p:xfrm>
          <a:off x="1143000" y="3581400"/>
          <a:ext cx="53340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3666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while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33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600200"/>
            <a:ext cx="7467600" cy="4038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</a:t>
            </a:r>
            <a:r>
              <a:rPr lang="en-US" sz="2000" b="1" smtClean="0">
                <a:latin typeface="+mj-lt"/>
              </a:rPr>
              <a:t>Cú pháp:</a:t>
            </a: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while</a:t>
            </a:r>
            <a:r>
              <a:rPr lang="en-US" sz="2000" smtClean="0">
                <a:latin typeface="+mj-lt"/>
              </a:rPr>
              <a:t> (&lt;BT&gt;)</a:t>
            </a: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	&lt;Lệnh&gt;;</a:t>
            </a: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&lt;Lệnh&gt;: Lệnh </a:t>
            </a:r>
            <a:r>
              <a:rPr lang="vi-VN" sz="2000" smtClean="0">
                <a:latin typeface="+mj-lt"/>
              </a:rPr>
              <a:t>đơ</a:t>
            </a:r>
            <a:r>
              <a:rPr lang="en-US" sz="2000" smtClean="0">
                <a:latin typeface="+mj-lt"/>
              </a:rPr>
              <a:t>n/phức.</a:t>
            </a:r>
            <a:r>
              <a:rPr lang="vi-VN" sz="2000" smtClean="0">
                <a:latin typeface="+mj-lt"/>
              </a:rPr>
              <a:t> </a:t>
            </a: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Hoạt động:</a:t>
            </a:r>
            <a:endParaRPr lang="en-US" sz="2000" u="sng" smtClean="0">
              <a:latin typeface="+mj-lt"/>
            </a:endParaRP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Bước 1: </a:t>
            </a:r>
            <a:r>
              <a:rPr lang="en-US" sz="2000" smtClean="0">
                <a:latin typeface="+mj-lt"/>
              </a:rPr>
              <a:t>Tính giá trị của biểu thức &lt;BT&gt;.</a:t>
            </a:r>
            <a:endParaRPr lang="en-US" sz="2000" u="sng" smtClean="0">
              <a:latin typeface="+mj-lt"/>
            </a:endParaRP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Bước 2: </a:t>
            </a:r>
            <a:r>
              <a:rPr lang="en-US" sz="2000" smtClean="0">
                <a:latin typeface="+mj-lt"/>
              </a:rPr>
              <a:t>Nếu giá trị của &lt;BT&gt; là đúng thì máy sẽ thực hiện &lt;Lệnh&gt; và quay lại bước 1, ngược lại thì máy sẽ ra khỏi câu lệnh while.</a:t>
            </a:r>
            <a:endParaRPr lang="vi-VN" sz="200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46765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while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34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600200"/>
            <a:ext cx="7467600" cy="457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Lưu đồ cú pháp: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058" y="2514600"/>
            <a:ext cx="28575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68098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while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35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28600" y="2476500"/>
            <a:ext cx="7696200" cy="1866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sz="2000" b="1" smtClean="0">
                <a:latin typeface="+mj-lt"/>
              </a:rPr>
              <a:t>Một  số Lưu ý:</a:t>
            </a:r>
            <a:endParaRPr lang="en-US" sz="2000">
              <a:latin typeface="+mj-lt"/>
            </a:endParaRP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- Câu lệnh </a:t>
            </a:r>
            <a:r>
              <a:rPr lang="vi-VN" sz="2000" smtClean="0">
                <a:latin typeface="+mj-lt"/>
              </a:rPr>
              <a:t>w</a:t>
            </a:r>
            <a:r>
              <a:rPr lang="en-US" sz="2000" smtClean="0">
                <a:latin typeface="+mj-lt"/>
              </a:rPr>
              <a:t>hile là một câu lệnh </a:t>
            </a:r>
            <a:r>
              <a:rPr lang="vi-VN" sz="2000" smtClean="0">
                <a:latin typeface="+mj-lt"/>
              </a:rPr>
              <a:t>đơ</a:t>
            </a:r>
            <a:r>
              <a:rPr lang="en-US" sz="2000" smtClean="0">
                <a:latin typeface="+mj-lt"/>
              </a:rPr>
              <a:t>n và có thể lồng nhau.</a:t>
            </a:r>
          </a:p>
          <a:p>
            <a:pPr marL="609600" indent="-60960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- &lt;Lệnh&gt; trong câu lệnh while có thể không thực hiện lần nào nếu như &lt;BT&gt; ngay từ đầu đã là sai.</a:t>
            </a:r>
            <a:endParaRPr lang="vi-VN" sz="200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55038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36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19174035"/>
              </p:ext>
            </p:extLst>
          </p:nvPr>
        </p:nvGraphicFramePr>
        <p:xfrm>
          <a:off x="457200" y="1828800"/>
          <a:ext cx="609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4999253"/>
              </p:ext>
            </p:extLst>
          </p:nvPr>
        </p:nvGraphicFramePr>
        <p:xfrm>
          <a:off x="1524000" y="2667000"/>
          <a:ext cx="6096000" cy="256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66743933"/>
              </p:ext>
            </p:extLst>
          </p:nvPr>
        </p:nvGraphicFramePr>
        <p:xfrm>
          <a:off x="1143000" y="3581400"/>
          <a:ext cx="53340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3666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do - while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37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200" y="1447800"/>
            <a:ext cx="7924800" cy="441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Cú pháp: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	do</a:t>
            </a:r>
            <a:r>
              <a:rPr lang="en-US" sz="2000" smtClean="0">
                <a:latin typeface="+mj-lt"/>
              </a:rPr>
              <a:t>	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>
                <a:latin typeface="+mj-lt"/>
              </a:rPr>
              <a:t>	</a:t>
            </a:r>
            <a:r>
              <a:rPr lang="en-US" sz="2000" smtClean="0">
                <a:latin typeface="+mj-lt"/>
              </a:rPr>
              <a:t>		&lt;Lệnh&gt;;</a:t>
            </a:r>
            <a:endParaRPr lang="en-US" sz="2000" b="1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	while</a:t>
            </a:r>
            <a:r>
              <a:rPr lang="en-US" sz="2000" smtClean="0">
                <a:latin typeface="+mj-lt"/>
              </a:rPr>
              <a:t> (&lt;BT&gt;);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</a:t>
            </a:r>
            <a:r>
              <a:rPr lang="en-US" sz="2000" b="1" smtClean="0">
                <a:latin typeface="+mj-lt"/>
              </a:rPr>
              <a:t>	&lt;Lệnh&gt;:  </a:t>
            </a:r>
            <a:r>
              <a:rPr lang="en-US" sz="2000" smtClean="0">
                <a:latin typeface="+mj-lt"/>
              </a:rPr>
              <a:t>Lệnh </a:t>
            </a:r>
            <a:r>
              <a:rPr lang="vi-VN" sz="2000" smtClean="0">
                <a:latin typeface="+mj-lt"/>
              </a:rPr>
              <a:t>đơ</a:t>
            </a:r>
            <a:r>
              <a:rPr lang="en-US" sz="2000" smtClean="0">
                <a:latin typeface="+mj-lt"/>
              </a:rPr>
              <a:t>n/phức.</a:t>
            </a:r>
            <a:r>
              <a:rPr lang="vi-VN" sz="2000" smtClean="0">
                <a:latin typeface="+mj-lt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Hoạt động:</a:t>
            </a:r>
            <a:endParaRPr lang="en-US" sz="2000" u="sng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smtClean="0">
                <a:latin typeface="+mj-lt"/>
              </a:rPr>
              <a:t>		</a:t>
            </a:r>
            <a:r>
              <a:rPr lang="en-US" sz="2000" b="1" smtClean="0">
                <a:latin typeface="+mj-lt"/>
              </a:rPr>
              <a:t>Bước 1: </a:t>
            </a:r>
            <a:r>
              <a:rPr lang="en-US" sz="2000" smtClean="0">
                <a:latin typeface="+mj-lt"/>
              </a:rPr>
              <a:t>Thực hiện &lt;Lệnh&gt; .</a:t>
            </a:r>
            <a:endParaRPr lang="en-US" sz="2000" u="sng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	Bước 2: </a:t>
            </a:r>
            <a:r>
              <a:rPr lang="en-US" sz="2000" smtClean="0">
                <a:latin typeface="+mj-lt"/>
              </a:rPr>
              <a:t>Tính giá trị của biểu thức &lt;BT&gt;. Nếu giá trị của &lt;BT&gt; là đúng thì máy sẽ quay lại bước 1, ngược lại thì máy sẽ ra khỏi câu lệnh do while.</a:t>
            </a:r>
            <a:endParaRPr lang="vi-VN" sz="200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3982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do - while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38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200" y="1447800"/>
            <a:ext cx="7924800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</a:pPr>
            <a:r>
              <a:rPr lang="en-US" sz="2000" b="1" smtClean="0">
                <a:latin typeface="+mj-lt"/>
              </a:rPr>
              <a:t>	Lưu đồ cú pháp: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054" y="2286000"/>
            <a:ext cx="21717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29882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Câu Lệnh do - while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39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2438400"/>
            <a:ext cx="8001000" cy="1828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US" sz="2000" b="1" smtClean="0">
                <a:latin typeface="+mj-lt"/>
              </a:rPr>
              <a:t>Một  số Lưu ý:</a:t>
            </a:r>
            <a:endParaRPr lang="en-US" sz="2000">
              <a:latin typeface="+mj-lt"/>
            </a:endParaRP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smtClean="0">
                <a:latin typeface="+mj-lt"/>
              </a:rPr>
              <a:t>	- Câu lệnh do… while là một câu lệnh </a:t>
            </a:r>
            <a:r>
              <a:rPr lang="vi-VN" sz="2000" smtClean="0">
                <a:latin typeface="+mj-lt"/>
              </a:rPr>
              <a:t>đơ</a:t>
            </a:r>
            <a:r>
              <a:rPr lang="en-US" sz="2000" smtClean="0">
                <a:latin typeface="+mj-lt"/>
              </a:rPr>
              <a:t>n và có thể lồng nhau.</a:t>
            </a: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>
                <a:latin typeface="+mj-lt"/>
              </a:rPr>
              <a:t>	</a:t>
            </a:r>
            <a:r>
              <a:rPr lang="en-US" sz="2000" smtClean="0">
                <a:latin typeface="+mj-lt"/>
              </a:rPr>
              <a:t>- &lt;Lệnh&gt; trong câu lệnh do… while sẽ được thực hiện ít nhất 1 lần do biểu thức &lt;BT&gt; </a:t>
            </a:r>
            <a:r>
              <a:rPr lang="vi-VN" sz="2000" smtClean="0">
                <a:latin typeface="+mj-lt"/>
              </a:rPr>
              <a:t>đượ</a:t>
            </a:r>
            <a:r>
              <a:rPr lang="en-US" sz="2000" smtClean="0">
                <a:latin typeface="+mj-lt"/>
              </a:rPr>
              <a:t>c kiểm tra ở cuối.</a:t>
            </a:r>
            <a:endParaRPr lang="vi-VN" sz="2000" smtClean="0">
              <a:latin typeface="+mj-lt"/>
            </a:endParaRP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D00000"/>
              </a:buClr>
              <a:buFontTx/>
              <a:buChar char="•"/>
            </a:pPr>
            <a:endParaRPr lang="vi-VN" sz="200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64938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Lưu Đồ Thuật Toán (Flowchart)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4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" y="1862859"/>
            <a:ext cx="7620000" cy="1767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2200" b="1">
                <a:latin typeface="Calibri" pitchFamily="34" charset="0"/>
                <a:cs typeface="Calibri" pitchFamily="34" charset="0"/>
              </a:rPr>
              <a:t>Khái </a:t>
            </a:r>
            <a:r>
              <a:rPr lang="vi-VN" sz="2200" b="1" smtClean="0">
                <a:latin typeface="Calibri" pitchFamily="34" charset="0"/>
                <a:cs typeface="Calibri" pitchFamily="34" charset="0"/>
              </a:rPr>
              <a:t>niệm</a:t>
            </a:r>
            <a:r>
              <a:rPr lang="en-US" sz="2200" b="1" smtClean="0">
                <a:latin typeface="Calibri" pitchFamily="34" charset="0"/>
                <a:cs typeface="Calibri" pitchFamily="34" charset="0"/>
              </a:rPr>
              <a:t>:</a:t>
            </a:r>
            <a:endParaRPr lang="vi-VN" sz="2200" b="1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220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>
                <a:latin typeface="Calibri" pitchFamily="34" charset="0"/>
                <a:cs typeface="Calibri" pitchFamily="34" charset="0"/>
              </a:rPr>
              <a:t>	- </a:t>
            </a:r>
            <a:r>
              <a:rPr lang="vi-VN" sz="2200">
                <a:latin typeface="Calibri" pitchFamily="34" charset="0"/>
                <a:cs typeface="Calibri" pitchFamily="34" charset="0"/>
              </a:rPr>
              <a:t>Lưu đồ thuật toán là công cụ dùng để biểu diễn thuật toán, việc mô tả nhập (input), dữ liệu xuất (output) và luồng </a:t>
            </a:r>
            <a:r>
              <a:rPr lang="vi-VN" sz="2200" smtClean="0">
                <a:latin typeface="Calibri" pitchFamily="34" charset="0"/>
                <a:cs typeface="Calibri" pitchFamily="34" charset="0"/>
              </a:rPr>
              <a:t>x</a:t>
            </a:r>
            <a:r>
              <a:rPr lang="en-US" sz="2200" smtClean="0">
                <a:latin typeface="Calibri" pitchFamily="34" charset="0"/>
                <a:cs typeface="Calibri" pitchFamily="34" charset="0"/>
              </a:rPr>
              <a:t>ử</a:t>
            </a:r>
            <a:r>
              <a:rPr lang="vi-VN" sz="220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200">
                <a:latin typeface="Calibri" pitchFamily="34" charset="0"/>
                <a:cs typeface="Calibri" pitchFamily="34" charset="0"/>
              </a:rPr>
              <a:t>lý thông qua các ký hiệu hình </a:t>
            </a:r>
            <a:r>
              <a:rPr lang="vi-VN" sz="2200" smtClean="0">
                <a:latin typeface="Calibri" pitchFamily="34" charset="0"/>
                <a:cs typeface="Calibri" pitchFamily="34" charset="0"/>
              </a:rPr>
              <a:t>học</a:t>
            </a:r>
            <a:r>
              <a:rPr lang="en-US" sz="2200" smtClean="0">
                <a:latin typeface="Calibri" pitchFamily="34" charset="0"/>
                <a:cs typeface="Calibri" pitchFamily="34" charset="0"/>
              </a:rPr>
              <a:t>.</a:t>
            </a:r>
            <a:endParaRPr lang="en-US" sz="22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3743642"/>
            <a:ext cx="7620000" cy="1437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2200" b="1">
                <a:latin typeface="Calibri" pitchFamily="34" charset="0"/>
                <a:cs typeface="Calibri" pitchFamily="34" charset="0"/>
              </a:rPr>
              <a:t>Phương pháp </a:t>
            </a:r>
            <a:r>
              <a:rPr lang="vi-VN" sz="2200" b="1" smtClean="0">
                <a:latin typeface="Calibri" pitchFamily="34" charset="0"/>
                <a:cs typeface="Calibri" pitchFamily="34" charset="0"/>
              </a:rPr>
              <a:t>duyệt</a:t>
            </a:r>
            <a:r>
              <a:rPr lang="en-US" sz="2200" b="1" smtClean="0">
                <a:latin typeface="Calibri" pitchFamily="34" charset="0"/>
                <a:cs typeface="Calibri" pitchFamily="34" charset="0"/>
              </a:rPr>
              <a:t>:</a:t>
            </a:r>
            <a:endParaRPr lang="vi-VN" sz="2200" b="1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>
                <a:latin typeface="Calibri" pitchFamily="34" charset="0"/>
                <a:cs typeface="Calibri" pitchFamily="34" charset="0"/>
              </a:rPr>
              <a:t>	- </a:t>
            </a:r>
            <a:r>
              <a:rPr lang="vi-VN" sz="2200">
                <a:latin typeface="Calibri" pitchFamily="34" charset="0"/>
                <a:cs typeface="Calibri" pitchFamily="34" charset="0"/>
              </a:rPr>
              <a:t>Duyệt từ trên xuống. 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>
                <a:latin typeface="Calibri" pitchFamily="34" charset="0"/>
                <a:cs typeface="Calibri" pitchFamily="34" charset="0"/>
              </a:rPr>
              <a:t>	- </a:t>
            </a:r>
            <a:r>
              <a:rPr lang="vi-VN" sz="2200">
                <a:latin typeface="Calibri" pitchFamily="34" charset="0"/>
                <a:cs typeface="Calibri" pitchFamily="34" charset="0"/>
              </a:rPr>
              <a:t>Duyệt từ trái sang phải. </a:t>
            </a:r>
            <a:endParaRPr lang="en-US" sz="2200"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02106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Bài Tập Trắc Nghiệm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40</a:t>
            </a:fld>
            <a:endParaRPr lang="en-US"/>
          </a:p>
        </p:txBody>
      </p:sp>
      <p:sp>
        <p:nvSpPr>
          <p:cNvPr id="2" name="ISPRING_QUIZ_SHAPE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>
            <a:outerShdw blurRad="63500" dist="37357" dir="2700000" rotWithShape="0">
              <a:scrgbClr r="0" g="0" b="0">
                <a:alpha val="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SPRING_QUIZ_SHAPE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1905000"/>
            <a:ext cx="1955800" cy="3048000"/>
          </a:xfrm>
          <a:prstGeom prst="rect">
            <a:avLst/>
          </a:prstGeom>
          <a:effectLst>
            <a:outerShdw blurRad="63500" dist="37357" dir="2700000" rotWithShape="0">
              <a:scrgbClr r="0" g="0" b="0">
                <a:alpha val="0"/>
              </a:scrgbClr>
            </a:outerShdw>
          </a:effectLst>
        </p:spPr>
      </p:pic>
      <p:sp>
        <p:nvSpPr>
          <p:cNvPr id="6" name="ISPRING_QUIZ_SHAPE2"/>
          <p:cNvSpPr txBox="1"/>
          <p:nvPr/>
        </p:nvSpPr>
        <p:spPr>
          <a:xfrm>
            <a:off x="3835400" y="2032000"/>
            <a:ext cx="3810000" cy="923330"/>
          </a:xfrm>
          <a:prstGeom prst="rect">
            <a:avLst/>
          </a:prstGeom>
          <a:noFill/>
          <a:effectLst>
            <a:outerShdw blurRad="63500" dist="37357" dir="2700000" rotWithShape="0">
              <a:scrgbClr r="0" g="0" b="0">
                <a:alpha val="0"/>
              </a:scrgbClr>
            </a:outerShdw>
          </a:effectLst>
        </p:spPr>
        <p:txBody>
          <a:bodyPr vert="horz" rtlCol="0">
            <a:spAutoFit/>
          </a:bodyPr>
          <a:lstStyle/>
          <a:p>
            <a:r>
              <a:rPr lang="en-US" sz="5400" b="1" smtClean="0">
                <a:solidFill>
                  <a:srgbClr val="BFCBDE"/>
                </a:solidFill>
                <a:effectLst/>
                <a:latin typeface="Verdana"/>
              </a:rPr>
              <a:t>Quiz title</a:t>
            </a:r>
            <a:endParaRPr lang="en-US" sz="5400" b="1">
              <a:solidFill>
                <a:srgbClr val="BFCBDE"/>
              </a:solidFill>
              <a:effectLst/>
              <a:latin typeface="Verdana"/>
            </a:endParaRPr>
          </a:p>
        </p:txBody>
      </p:sp>
      <p:sp>
        <p:nvSpPr>
          <p:cNvPr id="8" name="ISPRING_QUIZ_SHAPE3"/>
          <p:cNvSpPr txBox="1"/>
          <p:nvPr/>
        </p:nvSpPr>
        <p:spPr>
          <a:xfrm>
            <a:off x="3962400" y="3082330"/>
            <a:ext cx="3810000" cy="307777"/>
          </a:xfrm>
          <a:prstGeom prst="rect">
            <a:avLst/>
          </a:prstGeom>
          <a:noFill/>
          <a:effectLst>
            <a:outerShdw blurRad="63500" dist="37357" dir="2700000" rotWithShape="0">
              <a:scrgbClr r="0" g="0" b="0">
                <a:alpha val="0"/>
              </a:scrgbClr>
            </a:outerShdw>
          </a:effectLst>
        </p:spPr>
        <p:txBody>
          <a:bodyPr vert="horz" rtlCol="0">
            <a:spAutoFit/>
          </a:bodyPr>
          <a:lstStyle/>
          <a:p>
            <a:r>
              <a:rPr lang="en-US" sz="1400" b="1" smtClean="0">
                <a:solidFill>
                  <a:srgbClr val="4A6FB0"/>
                </a:solidFill>
                <a:effectLst/>
                <a:latin typeface="Verdana"/>
              </a:rPr>
              <a:t>Quiz subtitle</a:t>
            </a:r>
            <a:endParaRPr lang="en-US" sz="1400" b="1">
              <a:solidFill>
                <a:srgbClr val="4A6FB0"/>
              </a:solidFill>
              <a:effectLst/>
              <a:latin typeface="Verdan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45101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Lưu Đồ Thuật Toán (Flowchart)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5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789414"/>
              </p:ext>
            </p:extLst>
          </p:nvPr>
        </p:nvGraphicFramePr>
        <p:xfrm>
          <a:off x="228600" y="2286000"/>
          <a:ext cx="76962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20"/>
                <a:gridCol w="1592580"/>
                <a:gridCol w="53340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+mj-lt"/>
                          <a:cs typeface="Arial" pitchFamily="34" charset="0"/>
                        </a:rPr>
                        <a:t>STT</a:t>
                      </a:r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+mj-lt"/>
                          <a:cs typeface="Arial" pitchFamily="34" charset="0"/>
                        </a:rPr>
                        <a:t>Ký</a:t>
                      </a:r>
                      <a:r>
                        <a:rPr lang="en-US" sz="1600" baseline="0" smtClean="0">
                          <a:latin typeface="+mj-lt"/>
                          <a:cs typeface="Arial" pitchFamily="34" charset="0"/>
                        </a:rPr>
                        <a:t> Hiệu</a:t>
                      </a:r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+mj-lt"/>
                          <a:cs typeface="Arial" pitchFamily="34" charset="0"/>
                        </a:rPr>
                        <a:t>Diễn</a:t>
                      </a:r>
                      <a:r>
                        <a:rPr lang="en-US" sz="1600" baseline="0" smtClean="0">
                          <a:latin typeface="+mj-lt"/>
                          <a:cs typeface="Arial" pitchFamily="34" charset="0"/>
                        </a:rPr>
                        <a:t> Giải</a:t>
                      </a:r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5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Bắt</a:t>
                      </a:r>
                      <a:r>
                        <a:rPr lang="en-US" sz="1600" baseline="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 đầu chương trình – Kết thúc chương trình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6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Luồng</a:t>
                      </a:r>
                      <a:r>
                        <a:rPr lang="en-US" sz="1600" baseline="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 xử lý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7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Điều</a:t>
                      </a:r>
                      <a:r>
                        <a:rPr lang="en-US" sz="1600" baseline="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 khiển lựa chọn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8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Nhập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8600" y="1657290"/>
            <a:ext cx="140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Các kí hiệu</a:t>
            </a:r>
            <a:endParaRPr lang="en-US" sz="2000" b="1"/>
          </a:p>
        </p:txBody>
      </p:sp>
      <p:sp>
        <p:nvSpPr>
          <p:cNvPr id="3" name="Oval 2"/>
          <p:cNvSpPr/>
          <p:nvPr/>
        </p:nvSpPr>
        <p:spPr>
          <a:xfrm>
            <a:off x="1286692" y="2712720"/>
            <a:ext cx="990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286692" y="344424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Decision 7"/>
          <p:cNvSpPr/>
          <p:nvPr/>
        </p:nvSpPr>
        <p:spPr>
          <a:xfrm>
            <a:off x="1286692" y="3977640"/>
            <a:ext cx="990600" cy="457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1286692" y="4815840"/>
            <a:ext cx="990600" cy="457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08034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Lưu Đồ Thuật Toán (Flowchart)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915718"/>
              </p:ext>
            </p:extLst>
          </p:nvPr>
        </p:nvGraphicFramePr>
        <p:xfrm>
          <a:off x="228600" y="2270760"/>
          <a:ext cx="76962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20"/>
                <a:gridCol w="1592580"/>
                <a:gridCol w="53340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+mj-lt"/>
                          <a:cs typeface="Arial" pitchFamily="34" charset="0"/>
                        </a:rPr>
                        <a:t>STT</a:t>
                      </a:r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+mj-lt"/>
                          <a:cs typeface="Arial" pitchFamily="34" charset="0"/>
                        </a:rPr>
                        <a:t>Ký</a:t>
                      </a:r>
                      <a:r>
                        <a:rPr lang="en-US" sz="1600" baseline="0" smtClean="0">
                          <a:latin typeface="+mj-lt"/>
                          <a:cs typeface="Arial" pitchFamily="34" charset="0"/>
                        </a:rPr>
                        <a:t> Hiệu</a:t>
                      </a:r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+mj-lt"/>
                          <a:cs typeface="Arial" pitchFamily="34" charset="0"/>
                        </a:rPr>
                        <a:t>Diễn</a:t>
                      </a:r>
                      <a:r>
                        <a:rPr lang="en-US" sz="1600" baseline="0" smtClean="0">
                          <a:latin typeface="+mj-lt"/>
                          <a:cs typeface="Arial" pitchFamily="34" charset="0"/>
                        </a:rPr>
                        <a:t> Giải</a:t>
                      </a:r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5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Xuất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6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Xử lý, tính toán hoặc gán 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7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Trả về giá trị (return) 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B050"/>
                          </a:solidFill>
                          <a:latin typeface="+mj-lt"/>
                          <a:cs typeface="Arial" pitchFamily="34" charset="0"/>
                        </a:rPr>
                        <a:t>8</a:t>
                      </a:r>
                      <a:endParaRPr lang="en-US" sz="1600">
                        <a:solidFill>
                          <a:srgbClr val="00B05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endParaRPr lang="en-US" sz="1600"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Điểm nối liên kết tiếp theo (Sử dụng khi lưu</a:t>
                      </a:r>
                      <a:r>
                        <a:rPr lang="en-US" sz="1600" baseline="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vi-VN" sz="1600" smtClean="0">
                          <a:solidFill>
                            <a:srgbClr val="C00000"/>
                          </a:solidFill>
                          <a:latin typeface="+mj-lt"/>
                          <a:cs typeface="Arial" pitchFamily="34" charset="0"/>
                        </a:rPr>
                        <a:t>đồ vượt quá trang) </a:t>
                      </a:r>
                      <a:endParaRPr lang="en-US" sz="1600">
                        <a:solidFill>
                          <a:srgbClr val="C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Folded Corner 10"/>
          <p:cNvSpPr/>
          <p:nvPr/>
        </p:nvSpPr>
        <p:spPr>
          <a:xfrm>
            <a:off x="1466088" y="2749062"/>
            <a:ext cx="555171" cy="298938"/>
          </a:xfrm>
          <a:prstGeom prst="foldedCorne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411659" y="3440723"/>
            <a:ext cx="609600" cy="3692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1476973" y="4240471"/>
            <a:ext cx="533400" cy="179129"/>
          </a:xfrm>
          <a:prstGeom prst="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1515073" y="4800600"/>
            <a:ext cx="457200" cy="381000"/>
          </a:xfrm>
          <a:prstGeom prst="flowChartConnector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28600" y="1581090"/>
            <a:ext cx="140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Các kí hiệu</a:t>
            </a:r>
            <a:endParaRPr lang="en-US" sz="2000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59243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503238"/>
            <a:ext cx="6629400" cy="563562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Lập Trình Cơ Bản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7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43727798"/>
              </p:ext>
            </p:extLst>
          </p:nvPr>
        </p:nvGraphicFramePr>
        <p:xfrm>
          <a:off x="457200" y="2286000"/>
          <a:ext cx="68580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489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Cấu Trúc Tuần Tự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8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827512"/>
            <a:ext cx="7848600" cy="1144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b="1">
                <a:latin typeface="Calibri" pitchFamily="34" charset="0"/>
                <a:cs typeface="Calibri" pitchFamily="34" charset="0"/>
              </a:rPr>
              <a:t>Cấu trúc tuần tự 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mtClean="0">
                <a:latin typeface="Calibri" pitchFamily="34" charset="0"/>
                <a:cs typeface="Calibri" pitchFamily="34" charset="0"/>
              </a:rPr>
              <a:t>	-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Tuần </a:t>
            </a:r>
            <a:r>
              <a:rPr lang="vi-VN">
                <a:latin typeface="Calibri" pitchFamily="34" charset="0"/>
                <a:cs typeface="Calibri" pitchFamily="34" charset="0"/>
              </a:rPr>
              <a:t>tự thực thi tiến trình. Mỗi lệnh được thực thi theo một chuỗi từ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trên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xuống</a:t>
            </a:r>
            <a:r>
              <a:rPr lang="vi-VN">
                <a:latin typeface="Calibri" pitchFamily="34" charset="0"/>
                <a:cs typeface="Calibri" pitchFamily="34" charset="0"/>
              </a:rPr>
              <a:t>, xong lệnh này rồi chuyển xuống lệnh kế tiếp. 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24225"/>
            <a:ext cx="19812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901892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77000" cy="685800"/>
          </a:xfrm>
        </p:spPr>
        <p:txBody>
          <a:bodyPr/>
          <a:lstStyle/>
          <a:p>
            <a:r>
              <a:rPr lang="en-US" sz="3200" b="1" smtClean="0">
                <a:solidFill>
                  <a:schemeClr val="bg1"/>
                </a:solidFill>
                <a:latin typeface="Comic Sans MS" pitchFamily="66" charset="0"/>
              </a:rPr>
              <a:t>Cấu Trúc Tuần Tự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Edited By: Nguyen Khac Van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50644F2-5C3A-4557-B07B-A2041533A928}" type="slidenum">
              <a:rPr lang="en-US" smtClean="0"/>
              <a:pPr algn="r"/>
              <a:t>9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524000"/>
            <a:ext cx="7848600" cy="734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b="1">
                <a:latin typeface="Calibri" pitchFamily="34" charset="0"/>
                <a:cs typeface="Calibri" pitchFamily="34" charset="0"/>
              </a:rPr>
              <a:t>Ví dụ: </a:t>
            </a:r>
            <a:r>
              <a:rPr lang="vi-VN">
                <a:latin typeface="Calibri" pitchFamily="34" charset="0"/>
                <a:cs typeface="Calibri" pitchFamily="34" charset="0"/>
              </a:rPr>
              <a:t>Nhập vào 3 số nguyên a, b, c và xuất ra màn hình với giá trị của mỗi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mtClean="0">
                <a:latin typeface="Calibri" pitchFamily="34" charset="0"/>
                <a:cs typeface="Calibri" pitchFamily="34" charset="0"/>
              </a:rPr>
              <a:t>số </a:t>
            </a:r>
            <a:r>
              <a:rPr lang="vi-VN">
                <a:latin typeface="Calibri" pitchFamily="34" charset="0"/>
                <a:cs typeface="Calibri" pitchFamily="34" charset="0"/>
              </a:rPr>
              <a:t>tăng lên 1.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45815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89654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TRACKING_SLIDES" val="1"/>
  <p:tag name="ISPRING_RESOURCE_PATHS_HASH" val="c753d3d0b0cfdfb4949a370982f6f407d262ce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ISPRING_RESOURCE_QUIZ" val="CauHoiTracNghiemvsIspring.quiz"/>
  <p:tag name="ISPRING_QUIZ_FULL_PATH" val="C:\Users\Admin\Desktop\CauHoiTracNghiemvsIspring.quiz"/>
  <p:tag name="ISPRING_QUIZ_RELATIVE_PATH" val="C:\Users\Admin\Desktop\CauHoiTracNghiemvsIspring.quiz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804</Words>
  <Application>Microsoft Office PowerPoint</Application>
  <PresentationFormat>On-screen Show (4:3)</PresentationFormat>
  <Paragraphs>339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Lập Trình Cơ Bản</vt:lpstr>
      <vt:lpstr>Lập Trình Cơ Bản</vt:lpstr>
      <vt:lpstr>Lập Trình Cơ Bản</vt:lpstr>
      <vt:lpstr>Lưu Đồ Thuật Toán (Flowchart)</vt:lpstr>
      <vt:lpstr>Lưu Đồ Thuật Toán (Flowchart)</vt:lpstr>
      <vt:lpstr>Lưu Đồ Thuật Toán (Flowchart)</vt:lpstr>
      <vt:lpstr>Lập Trình Cơ Bản</vt:lpstr>
      <vt:lpstr>Cấu Trúc Tuần Tự</vt:lpstr>
      <vt:lpstr>Cấu Trúc Tuần Tự</vt:lpstr>
      <vt:lpstr>Lập Trình Cơ Bản</vt:lpstr>
      <vt:lpstr>Lập Trình Cơ Bản</vt:lpstr>
      <vt:lpstr>Lập Trình Cơ Bản</vt:lpstr>
      <vt:lpstr>Câu Lệnh if</vt:lpstr>
      <vt:lpstr>Câu Lệnh if</vt:lpstr>
      <vt:lpstr>Câu Lệnh if</vt:lpstr>
      <vt:lpstr>Câu Lệnh if</vt:lpstr>
      <vt:lpstr>Câu Lệnh if</vt:lpstr>
      <vt:lpstr>Câu Lệnh if</vt:lpstr>
      <vt:lpstr>Câu Lệnh if</vt:lpstr>
      <vt:lpstr>Lập Trình Cơ Bản</vt:lpstr>
      <vt:lpstr>Câu Lệnh switch</vt:lpstr>
      <vt:lpstr>Câu Lệnh switch</vt:lpstr>
      <vt:lpstr>Câu Lệnh switch</vt:lpstr>
      <vt:lpstr>Câu Lệnh switch</vt:lpstr>
      <vt:lpstr>Câu Lệnh switch</vt:lpstr>
      <vt:lpstr>Câu Lệnh switch</vt:lpstr>
      <vt:lpstr>Lập Trình Cơ Bản</vt:lpstr>
      <vt:lpstr>Lập Trình Cơ Bản</vt:lpstr>
      <vt:lpstr>Câu Lệnh for</vt:lpstr>
      <vt:lpstr>Câu Lệnh for</vt:lpstr>
      <vt:lpstr>Câu Lệnh for</vt:lpstr>
      <vt:lpstr>Lập Trình Cơ Bản</vt:lpstr>
      <vt:lpstr>Câu Lệnh while</vt:lpstr>
      <vt:lpstr>Câu Lệnh while</vt:lpstr>
      <vt:lpstr>Câu Lệnh while</vt:lpstr>
      <vt:lpstr>Lập Trình Cơ Bản</vt:lpstr>
      <vt:lpstr>Câu Lệnh do - while</vt:lpstr>
      <vt:lpstr>Câu Lệnh do - while</vt:lpstr>
      <vt:lpstr>Câu Lệnh do - while</vt:lpstr>
      <vt:lpstr>Bài Tập Trắc Nghiệm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204</cp:revision>
  <dcterms:created xsi:type="dcterms:W3CDTF">2011-08-06T16:04:38Z</dcterms:created>
  <dcterms:modified xsi:type="dcterms:W3CDTF">2011-10-26T00:38:13Z</dcterms:modified>
</cp:coreProperties>
</file>