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371" r:id="rId2"/>
    <p:sldId id="372" r:id="rId3"/>
    <p:sldId id="373" r:id="rId4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5246" autoAdjust="0"/>
  </p:normalViewPr>
  <p:slideViewPr>
    <p:cSldViewPr>
      <p:cViewPr>
        <p:scale>
          <a:sx n="60" d="100"/>
          <a:sy n="60" d="100"/>
        </p:scale>
        <p:origin x="-1572" y="-234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12486F-EC20-4F79-B835-08E85A58A68D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93780-FF16-409E-B868-4238B0DF42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02583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93780-FF16-409E-B868-4238B0DF428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96039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93780-FF16-409E-B868-4238B0DF428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96039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7" Type="http://schemas.openxmlformats.org/officeDocument/2006/relationships/image" Target="../media/image4.jpe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ChangeArrowheads="1"/>
          </p:cNvSpPr>
          <p:nvPr/>
        </p:nvSpPr>
        <p:spPr bwMode="gray">
          <a:xfrm>
            <a:off x="8004175" y="0"/>
            <a:ext cx="1139825" cy="6858000"/>
          </a:xfrm>
          <a:prstGeom prst="rect">
            <a:avLst/>
          </a:prstGeom>
          <a:solidFill>
            <a:srgbClr val="00B050">
              <a:alpha val="40000"/>
            </a:srgbClr>
          </a:solidFill>
          <a:ln>
            <a:noFill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19"/>
          <p:cNvSpPr>
            <a:spLocks noChangeArrowheads="1"/>
          </p:cNvSpPr>
          <p:nvPr/>
        </p:nvSpPr>
        <p:spPr bwMode="gray">
          <a:xfrm>
            <a:off x="0" y="2149475"/>
            <a:ext cx="9144000" cy="24987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1143000" y="1115568"/>
            <a:ext cx="6705600" cy="533400"/>
          </a:xfrm>
          <a:prstGeom prst="rect">
            <a:avLst/>
          </a:prstGeom>
        </p:spPr>
        <p:txBody>
          <a:bodyPr/>
          <a:lstStyle>
            <a:lvl1pPr algn="r">
              <a:defRPr sz="3600" b="1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6" name="Picture 4" descr="C:\Users\Admin\Desktop\541513281710_Computer_Experts_by_sudhithxavier2.jpg"/>
          <p:cNvPicPr>
            <a:picLocks noChangeAspect="1" noChangeArrowheads="1"/>
          </p:cNvPicPr>
          <p:nvPr userDrawn="1"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4175" y="6003131"/>
            <a:ext cx="1139825" cy="85486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" descr="C:\Users\Admin\Desktop\541513281710_Computer_Experts_by_sudhithxavier.jpg"/>
          <p:cNvPicPr>
            <a:picLocks noChangeAspect="1" noChangeArrowheads="1"/>
          </p:cNvPicPr>
          <p:nvPr userDrawn="1"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24" y="6069169"/>
            <a:ext cx="1051775" cy="7888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8" descr="C:\Users\Admin\Desktop\index.jpg"/>
          <p:cNvPicPr>
            <a:picLocks noChangeAspect="1" noChangeArrowheads="1"/>
          </p:cNvPicPr>
          <p:nvPr userDrawn="1">
            <p:custDataLst>
              <p:tags r:id="rId3"/>
            </p:custDataLst>
          </p:nvPr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25" y="0"/>
            <a:ext cx="1371600" cy="80367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252144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59D889-7570-4179-9E19-04CFE4BC2652}" type="datetime1">
              <a:rPr lang="en-US" smtClean="0"/>
              <a:pPr/>
              <a:t>10/28/2011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Edited By: Nguyen Khac Van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0644F2-5C3A-4557-B07B-A2041533A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44815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1ECEDD8-A094-4D0E-8278-2287780593A3}" type="datetime1">
              <a:rPr lang="en-US" smtClean="0"/>
              <a:pPr/>
              <a:t>10/28/2011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Edited By: Nguyen Khac Van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0644F2-5C3A-4557-B07B-A2041533A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765950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C5B05EF-3244-4024-82B3-59ECF93636CD}" type="datetime1">
              <a:rPr lang="en-US" smtClean="0"/>
              <a:pPr/>
              <a:t>10/28/2011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Edited By: Nguyen Khac Van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0644F2-5C3A-4557-B07B-A2041533A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56637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7"/>
          <p:cNvSpPr>
            <a:spLocks noChangeArrowheads="1"/>
          </p:cNvSpPr>
          <p:nvPr userDrawn="1"/>
        </p:nvSpPr>
        <p:spPr bwMode="gray">
          <a:xfrm>
            <a:off x="8004175" y="0"/>
            <a:ext cx="1139825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19"/>
          <p:cNvSpPr>
            <a:spLocks noChangeArrowheads="1"/>
          </p:cNvSpPr>
          <p:nvPr userDrawn="1"/>
        </p:nvSpPr>
        <p:spPr bwMode="gray">
          <a:xfrm>
            <a:off x="0" y="2149475"/>
            <a:ext cx="9144000" cy="24987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9" name="Picture 4" descr="C:\Users\Admin\Desktop\541513281710_Computer_Experts_by_sudhithxavier2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4175" y="6003131"/>
            <a:ext cx="1139825" cy="85486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Admin\Desktop\541513281710_Computer_Experts_by_sudhithxavier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24" y="6069169"/>
            <a:ext cx="1051775" cy="7888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62079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E2F2F5-2045-440A-9600-D52E91AE3AFB}" type="datetime1">
              <a:rPr lang="en-US" smtClean="0"/>
              <a:pPr/>
              <a:t>10/28/2011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Edited By: Nguyen Khac Van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0644F2-5C3A-4557-B07B-A2041533A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7629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1DB74C-FB68-4C6A-BEA1-C0E137CC1037}" type="datetime1">
              <a:rPr lang="en-US" smtClean="0"/>
              <a:pPr/>
              <a:t>10/28/2011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Edited By: Nguyen Khac Van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0644F2-5C3A-4557-B07B-A2041533A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53954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40F63B-E5EE-4C62-AA77-34D8D28FEE2F}" type="datetime1">
              <a:rPr lang="en-US" smtClean="0"/>
              <a:pPr/>
              <a:t>10/28/2011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Edited By: Nguyen Khac Van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0644F2-5C3A-4557-B07B-A2041533A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0665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D834B70-2AFA-40B9-9A73-32382CC39FB2}" type="datetime1">
              <a:rPr lang="en-US" smtClean="0"/>
              <a:pPr/>
              <a:t>10/28/2011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Edited By: Nguyen Khac Van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0644F2-5C3A-4557-B07B-A2041533A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32703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3A6AA4-F363-4063-8F00-03B474697286}" type="datetime1">
              <a:rPr lang="en-US" smtClean="0"/>
              <a:pPr/>
              <a:t>10/28/2011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Edited By: Nguyen Khac Van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0644F2-5C3A-4557-B07B-A2041533A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54042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C1ED40-4861-4ABB-A400-8E0B8EC5F954}" type="datetime1">
              <a:rPr lang="en-US" smtClean="0"/>
              <a:pPr/>
              <a:t>10/28/2011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Edited By: Nguyen Khac Van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0644F2-5C3A-4557-B07B-A2041533A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38084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B4279CB-0302-40FE-B865-6CF7CC86E449}" type="datetime1">
              <a:rPr lang="en-US" smtClean="0"/>
              <a:pPr/>
              <a:t>10/28/2011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Edited By: Nguyen Khac Van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0644F2-5C3A-4557-B07B-A2041533A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49793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AppData\Local\Temp\SNAGHTML6e537e.PN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Users\Admin\Desktop\541513281710_Computer_Experts_by_sudhithxavier2.jp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4175" y="6003131"/>
            <a:ext cx="1139825" cy="85486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Admin\Desktop\541513281710_Computer_Experts_by_sudhithxavier.jpg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24" y="6069169"/>
            <a:ext cx="1051775" cy="7888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8" descr="C:\Users\Admin\Desktop\index.jpg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25" y="381000"/>
            <a:ext cx="1371600" cy="80367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Placeholder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80269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77000" y="6356350"/>
            <a:ext cx="2133600" cy="365125"/>
          </a:xfrm>
        </p:spPr>
        <p:txBody>
          <a:bodyPr/>
          <a:lstStyle/>
          <a:p>
            <a:pPr algn="r"/>
            <a:fld id="{150644F2-5C3A-4557-B07B-A2041533A928}" type="slidenum">
              <a:rPr lang="en-US" smtClean="0"/>
              <a:pPr algn="r"/>
              <a:t>1</a:t>
            </a:fld>
            <a:endParaRPr lang="en-US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1371600" y="533400"/>
            <a:ext cx="6629400" cy="6096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800" b="1" smtClean="0">
                <a:solidFill>
                  <a:schemeClr val="bg1"/>
                </a:solidFill>
                <a:latin typeface="Comic Sans MS" pitchFamily="66" charset="0"/>
              </a:rPr>
              <a:t>Cơ chế hoạt động của Lecturemaker</a:t>
            </a:r>
            <a:endParaRPr lang="en-US" sz="2800" b="1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3352800" cy="349249"/>
          </a:xfrm>
        </p:spPr>
        <p:txBody>
          <a:bodyPr/>
          <a:lstStyle/>
          <a:p>
            <a:r>
              <a:rPr lang="en-US" sz="1400" smtClean="0">
                <a:latin typeface="Comic Sans MS" pitchFamily="66" charset="0"/>
              </a:rPr>
              <a:t>Edited By: Nguyen Khac Van</a:t>
            </a:r>
            <a:endParaRPr lang="en-US" sz="140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0207" y="2311263"/>
            <a:ext cx="7696200" cy="2624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b="1" smtClean="0"/>
              <a:t>Lưu ý 1.</a:t>
            </a:r>
          </a:p>
          <a:p>
            <a:pPr marL="285750" indent="-285750" algn="just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buFontTx/>
              <a:buChar char="-"/>
            </a:pPr>
            <a:r>
              <a:rPr lang="en-US" smtClean="0"/>
              <a:t>Khi </a:t>
            </a:r>
            <a:r>
              <a:rPr lang="en-US"/>
              <a:t>tạo mới một tập tin LectureMaker  </a:t>
            </a:r>
            <a:r>
              <a:rPr lang="en-US" smtClean="0"/>
              <a:t>(ví dụ tên là </a:t>
            </a:r>
            <a:r>
              <a:rPr lang="en-US" b="1" smtClean="0"/>
              <a:t>minh_hoa.lme</a:t>
            </a:r>
            <a:r>
              <a:rPr lang="en-US" smtClean="0"/>
              <a:t>) và </a:t>
            </a:r>
            <a:r>
              <a:rPr lang="en-US"/>
              <a:t>lưu lại  - trong quá trình lưu lại đó thì trong  </a:t>
            </a:r>
            <a:r>
              <a:rPr lang="en-US" b="1"/>
              <a:t>C:\</a:t>
            </a:r>
            <a:r>
              <a:rPr lang="en-US" b="1" smtClean="0"/>
              <a:t>Users\Admin\AppData\Local\Temp </a:t>
            </a:r>
            <a:r>
              <a:rPr lang="en-US" smtClean="0"/>
              <a:t>sẽ </a:t>
            </a:r>
            <a:r>
              <a:rPr lang="en-US"/>
              <a:t>tạo ra một </a:t>
            </a:r>
            <a:r>
              <a:rPr lang="en-US" b="1"/>
              <a:t>thư mục </a:t>
            </a:r>
            <a:r>
              <a:rPr lang="en-US" smtClean="0"/>
              <a:t>cùng tên với tên tập </a:t>
            </a:r>
            <a:r>
              <a:rPr lang="en-US"/>
              <a:t>tin Lecturemaker vừa mới </a:t>
            </a:r>
            <a:r>
              <a:rPr lang="en-US" smtClean="0"/>
              <a:t>tạo</a:t>
            </a:r>
          </a:p>
          <a:p>
            <a:pPr marL="285750" indent="-285750" algn="just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buFontTx/>
              <a:buChar char="-"/>
            </a:pPr>
            <a:r>
              <a:rPr lang="en-US" smtClean="0"/>
              <a:t>Mọi hình ảnh, theme, video…. Được link cho các đối tượng (button,…)  trong  file  Lecturemaker </a:t>
            </a:r>
            <a:r>
              <a:rPr lang="en-US" b="1" smtClean="0"/>
              <a:t>minh_hoa.lme</a:t>
            </a:r>
            <a:r>
              <a:rPr lang="en-US" smtClean="0"/>
              <a:t> (nếu có) sẽ được copy vào thư mục </a:t>
            </a:r>
            <a:r>
              <a:rPr lang="en-US" b="1"/>
              <a:t>minh_hoa</a:t>
            </a:r>
            <a:r>
              <a:rPr lang="en-US"/>
              <a:t> </a:t>
            </a:r>
            <a:r>
              <a:rPr lang="en-US" smtClean="0"/>
              <a:t> trong </a:t>
            </a:r>
            <a:r>
              <a:rPr lang="en-US"/>
              <a:t>C:\Users\Admin\AppData\Local\Temp </a:t>
            </a:r>
            <a:r>
              <a:rPr lang="en-US" smtClean="0"/>
              <a:t>\minh_hoa</a:t>
            </a: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41330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77000" y="6356350"/>
            <a:ext cx="2133600" cy="365125"/>
          </a:xfrm>
        </p:spPr>
        <p:txBody>
          <a:bodyPr/>
          <a:lstStyle/>
          <a:p>
            <a:pPr algn="r"/>
            <a:fld id="{150644F2-5C3A-4557-B07B-A2041533A928}" type="slidenum">
              <a:rPr lang="en-US" smtClean="0"/>
              <a:pPr algn="r"/>
              <a:t>2</a:t>
            </a:fld>
            <a:endParaRPr lang="en-US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1371600" y="533400"/>
            <a:ext cx="66294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800" b="1" smtClean="0">
                <a:solidFill>
                  <a:schemeClr val="bg1"/>
                </a:solidFill>
                <a:latin typeface="Comic Sans MS" pitchFamily="66" charset="0"/>
              </a:rPr>
              <a:t>Cơ chế hoạt động của Lecturemaker</a:t>
            </a:r>
            <a:endParaRPr lang="en-US" sz="2800" b="1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3352800" cy="349249"/>
          </a:xfrm>
        </p:spPr>
        <p:txBody>
          <a:bodyPr/>
          <a:lstStyle/>
          <a:p>
            <a:r>
              <a:rPr lang="en-US" sz="1400" smtClean="0">
                <a:latin typeface="Comic Sans MS" pitchFamily="66" charset="0"/>
              </a:rPr>
              <a:t>Edited By: Nguyen Khac Van</a:t>
            </a:r>
            <a:endParaRPr lang="en-US" sz="140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1371600"/>
            <a:ext cx="7696200" cy="49264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b="1" smtClean="0"/>
              <a:t>Lưu ý 2:</a:t>
            </a:r>
          </a:p>
          <a:p>
            <a:pPr marL="285750" indent="-285750" algn="just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buFontTx/>
              <a:buChar char="-"/>
            </a:pPr>
            <a:r>
              <a:rPr lang="en-US" smtClean="0"/>
              <a:t>Trong lần đầu tiên làm việc với tập tin Lecturemaker nó sẽ lấy đường link của các đối tượng (button,…) như chúng ta </a:t>
            </a:r>
            <a:r>
              <a:rPr lang="en-US" u="sng" smtClean="0"/>
              <a:t>thiết lập ban </a:t>
            </a:r>
            <a:r>
              <a:rPr lang="en-US" u="sng" smtClean="0"/>
              <a:t>đầu (</a:t>
            </a:r>
            <a:r>
              <a:rPr lang="en-US" smtClean="0"/>
              <a:t>chẳng hạn, file ppt o o dia, duong dan thu muc mac dinh cua no).  </a:t>
            </a:r>
            <a:r>
              <a:rPr lang="en-US" smtClean="0"/>
              <a:t>Nhưng kể từ lần thứ 2 làm việc thì mọi đường link (hình ảnh, video,…) sẽ được tự động chuyển qua và được thiết lập từ trong thư mục</a:t>
            </a:r>
            <a:r>
              <a:rPr lang="en-US" smtClean="0"/>
              <a:t>: (file đã tự động copy sang theo lưu ý 1)</a:t>
            </a:r>
            <a:endParaRPr lang="en-US" smtClean="0"/>
          </a:p>
          <a:p>
            <a:pPr algn="ctr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mtClean="0"/>
              <a:t> </a:t>
            </a:r>
            <a:r>
              <a:rPr lang="en-US"/>
              <a:t>C:\</a:t>
            </a:r>
            <a:r>
              <a:rPr lang="en-US" smtClean="0"/>
              <a:t>Users\Admin\AppData\Local\Temp\minh_hoa</a:t>
            </a:r>
          </a:p>
          <a:p>
            <a:pPr algn="just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mtClean="0"/>
              <a:t> 	</a:t>
            </a:r>
            <a:r>
              <a:rPr lang="en-US" smtClean="0">
                <a:sym typeface="Wingdings" pitchFamily="2" charset="2"/>
              </a:rPr>
              <a:t> Các đường link cho các đối tượng trong  file Lecturemaker này đã tự động được thay đổi để trỏ đến thư mục:</a:t>
            </a:r>
          </a:p>
          <a:p>
            <a:pPr algn="ctr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mtClean="0">
                <a:sym typeface="Wingdings" pitchFamily="2" charset="2"/>
              </a:rPr>
              <a:t> </a:t>
            </a:r>
            <a:r>
              <a:rPr lang="en-US"/>
              <a:t>C:\Users\Admin\AppData\Local\Temp </a:t>
            </a:r>
            <a:r>
              <a:rPr lang="en-US" smtClean="0"/>
              <a:t>\minh_hoa.</a:t>
            </a:r>
          </a:p>
          <a:p>
            <a:pPr marL="285750" indent="-285750" algn="just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buFontTx/>
              <a:buChar char="-"/>
            </a:pPr>
            <a:r>
              <a:rPr lang="en-US" u="sng" smtClean="0"/>
              <a:t>Thư mục này sẽ mất đi khi đóng tập tin lecturemaker </a:t>
            </a:r>
            <a:r>
              <a:rPr lang="en-US" smtClean="0"/>
              <a:t>tương ứng, và sẽ được tạo ra khi tập tin lecturemaker được </a:t>
            </a:r>
            <a:r>
              <a:rPr lang="en-US" smtClean="0"/>
              <a:t>chạy (nghĩa là tự động tạo lại thư mục, và chép các tập tin liên quan).</a:t>
            </a:r>
            <a:endParaRPr lang="en-US" smtClean="0"/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348115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Rút ra vài kinh nghiệm:</a:t>
            </a:r>
          </a:p>
          <a:p>
            <a:pPr lvl="1"/>
            <a:r>
              <a:rPr lang="en-US" smtClean="0"/>
              <a:t>Lưu lại file .lme trong máy của mình sau khi </a:t>
            </a:r>
            <a:r>
              <a:rPr lang="en-US" smtClean="0"/>
              <a:t>chép hoặc phải tạo lại hết các insert cho các file link (trường hợp muốn tích hợp file ppt, swf, …)</a:t>
            </a:r>
            <a:endParaRPr lang="en-US" smtClean="0"/>
          </a:p>
          <a:p>
            <a:pPr lvl="1"/>
            <a:r>
              <a:rPr lang="en-US" smtClean="0"/>
              <a:t>Tắt chức năng User Account Control – Off – nếu ko sẽ chận lại ko cho chạy những file attach vào như ppt, swf</a:t>
            </a:r>
            <a:r>
              <a:rPr lang="en-US" smtClean="0"/>
              <a:t>…</a:t>
            </a:r>
          </a:p>
          <a:p>
            <a:pPr lvl="1"/>
            <a:r>
              <a:rPr lang="en-US" smtClean="0"/>
              <a:t>Trường hợp nếu file swf được tạo có tương tác, lúc đó phải chép toàn bộ thư mục liên quan vào thư mục temp ở lưu ý 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Edited By: Nguyen Khac Van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644F2-5C3A-4557-B07B-A2041533A92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MS_PUBLISH" val="No"/>
  <p:tag name="ARTICULATE_TEMPLATE" val="Corporate Communications"/>
  <p:tag name="PRESENTER_PREVIEW_MODE" val="0"/>
  <p:tag name="ARTICULATE_PRESENTER_VERSION" val="6"/>
  <p:tag name="PRESENTATION_PLAYLIST_COUNT" val="0"/>
  <p:tag name="PRESENTATION_PRESENTER_SLIDE_LEVEL" val="0"/>
  <p:tag name="ARTICULATE_PROJECT_OPEN" val="0"/>
  <p:tag name="ISPRING_UUID" val="{39173219-EC06-462C-90C3-387CF37B843A}"/>
  <p:tag name="ISPRING_RESOURCE_FOLDER" val="D:\DHSP TP.HCM\Giang Day\PPDH 02-CNDH\Lecturemaker_Articulate_1\"/>
  <p:tag name="ISPRING_RESOURCE_FOLDER_STATIC" val="D:\DHSP TP.HCM\Giang Day\PPDH 02-CNDH\Lecturemaker_Articulate_1\"/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Cơ chế hoạt động của Lecturemaker&amp;quot;&quot;/&gt;&lt;property id=&quot;20307&quot; value=&quot;371&quot;/&gt;&lt;/object&gt;&lt;object type=&quot;3&quot; unique_id=&quot;10005&quot;&gt;&lt;property id=&quot;20148&quot; value=&quot;5&quot;/&gt;&lt;property id=&quot;20300&quot; value=&quot;Slide 2 - &amp;quot;Cơ chế hoạt động của Lecturemaker&amp;quot;&quot;/&gt;&lt;property id=&quot;20307&quot; value=&quot;372&quot;/&gt;&lt;/object&gt;&lt;object type=&quot;3&quot; unique_id=&quot;10006&quot;&gt;&lt;property id=&quot;20148&quot; value=&quot;5&quot;/&gt;&lt;property id=&quot;20300&quot; value=&quot;Slide 3&quot;/&gt;&lt;property id=&quot;20307&quot; value=&quot;373&quot;/&gt;&lt;/object&gt;&lt;/object&gt;&lt;/object&gt;&lt;/database&gt;"/>
  <p:tag name="ISPRING_RESOURCE_PATHS_HASH" val="fcb025ba9a6ccf8fed139b5222f2a63b17a4791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Admin\AppData\Local\Temp\articulate\presenter\imgtemp\nOFhV2EC_files\slide0001_image001.jp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Admin\AppData\Local\Temp\articulate\presenter\imgtemp\v92f85sP_files\slide0001_image001.jp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Admin\AppData\Local\Temp\articulate\presenter\imgtemp\LDPFhvDT_files\slide0001_image001.jp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49109325-275a-47d3-b519-33446bb025d9"/>
  <p:tag name="ARTICULATE_TITLE_TAG" val="Mục Tiêu – Nội Dung"/>
  <p:tag name="ARTICULATE_SLIDE_PAUSE" val="0"/>
  <p:tag name="ARTICULATE_NAV_LEVEL" val="2"/>
  <p:tag name="ARTICULATE_PLAYLIST_ID" val="-1"/>
  <p:tag name="ARTICULATE_LOCK_SLIDE" val="0"/>
  <p:tag name="ISPRING_AUDIO_BITRATE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49109325-275a-47d3-b519-33446bb025d9"/>
  <p:tag name="ARTICULATE_TITLE_TAG" val="Mục Tiêu – Nội Dung"/>
  <p:tag name="ARTICULATE_SLIDE_PAUSE" val="0"/>
  <p:tag name="ARTICULATE_NAV_LEVEL" val="2"/>
  <p:tag name="ARTICULATE_PLAYLIST_ID" val="-1"/>
  <p:tag name="ARTICULATE_LOCK_SLIDE" val="0"/>
  <p:tag name="ISPRING_AUDIO_BITRATE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3088</TotalTime>
  <Words>320</Words>
  <Application>Microsoft Office PowerPoint</Application>
  <PresentationFormat>On-screen Show (4:3)</PresentationFormat>
  <Paragraphs>23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Cơ chế hoạt động của Lecturemaker</vt:lpstr>
      <vt:lpstr>Cơ chế hoạt động của Lecturemaker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Duc-Long</cp:lastModifiedBy>
  <cp:revision>302</cp:revision>
  <dcterms:created xsi:type="dcterms:W3CDTF">2011-08-06T16:04:38Z</dcterms:created>
  <dcterms:modified xsi:type="dcterms:W3CDTF">2011-10-28T02:10:48Z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Path">
    <vt:lpwstr>Articulate_Presenter</vt:lpwstr>
  </property>
  <property fmtid="{D5CDD505-2E9C-101B-9397-08002B2CF9AE}" pid="4" name="ArticulateGUID">
    <vt:lpwstr>23E7DD30-A70C-4A1C-ACF5-25DB3C09039F</vt:lpwstr>
  </property>
  <property fmtid="{D5CDD505-2E9C-101B-9397-08002B2CF9AE}" pid="5" name="ArticulateProjectFull">
    <vt:lpwstr>D:\DHSP TP.HCM\Giang Day\PPDH 02-CNDH\Lecturemaker_Articulate.ppta</vt:lpwstr>
  </property>
</Properties>
</file>