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activeX/activeX1.xml" ContentType="application/vnd.ms-office.activeX+xml"/>
  <Override PartName="/ppt/activeX/activeX2.xml" ContentType="application/vnd.ms-office.activeX+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0.xml" ContentType="application/vnd.openxmlformats-officedocument.presentationml.tags+xml"/>
  <Override PartName="/ppt/notesSlides/notesSlide16.xml" ContentType="application/vnd.openxmlformats-officedocument.presentationml.notesSlide+xml"/>
  <Override PartName="/ppt/tags/tag21.xml" ContentType="application/vnd.openxmlformats-officedocument.presentationml.tags+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notesSlides/notesSlide19.xml" ContentType="application/vnd.openxmlformats-officedocument.presentationml.notesSlide+xml"/>
  <Override PartName="/ppt/tags/tag24.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7" r:id="rId2"/>
    <p:sldId id="376" r:id="rId3"/>
    <p:sldId id="348" r:id="rId4"/>
    <p:sldId id="352" r:id="rId5"/>
    <p:sldId id="353" r:id="rId6"/>
    <p:sldId id="367" r:id="rId7"/>
    <p:sldId id="366" r:id="rId8"/>
    <p:sldId id="371" r:id="rId9"/>
    <p:sldId id="380" r:id="rId10"/>
    <p:sldId id="377" r:id="rId11"/>
    <p:sldId id="351" r:id="rId12"/>
    <p:sldId id="368" r:id="rId13"/>
    <p:sldId id="350" r:id="rId14"/>
    <p:sldId id="373" r:id="rId15"/>
    <p:sldId id="378" r:id="rId16"/>
    <p:sldId id="369" r:id="rId17"/>
    <p:sldId id="374" r:id="rId18"/>
    <p:sldId id="379" r:id="rId19"/>
    <p:sldId id="372" r:id="rId20"/>
    <p:sldId id="370" r:id="rId21"/>
  </p:sldIdLst>
  <p:sldSz cx="9144000" cy="6858000" type="screen4x3"/>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77620" autoAdjust="0"/>
  </p:normalViewPr>
  <p:slideViewPr>
    <p:cSldViewPr>
      <p:cViewPr>
        <p:scale>
          <a:sx n="60" d="100"/>
          <a:sy n="60" d="100"/>
        </p:scale>
        <p:origin x="-1572" y="60"/>
      </p:cViewPr>
      <p:guideLst>
        <p:guide orient="horz" pos="2160"/>
        <p:guide pos="2880"/>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A7C897-6DF1-4F59-B6D9-B84FC3210C1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45F9B2EF-7C1A-4B5B-B56F-144DF49913EC}">
      <dgm:prSet phldrT="[Text]" custT="1"/>
      <dgm:spPr/>
      <dgm:t>
        <a:bodyPr/>
        <a:lstStyle/>
        <a:p>
          <a:r>
            <a:rPr lang="en-US" sz="1200" b="1" smtClean="0">
              <a:solidFill>
                <a:schemeClr val="bg1"/>
              </a:solidFill>
              <a:latin typeface="+mj-lt"/>
            </a:rPr>
            <a:t>Bước 1 – Tạo bài trình chiếu</a:t>
          </a:r>
          <a:endParaRPr lang="en-US" sz="1200" b="1">
            <a:solidFill>
              <a:schemeClr val="bg1"/>
            </a:solidFill>
            <a:latin typeface="+mj-lt"/>
          </a:endParaRPr>
        </a:p>
      </dgm:t>
    </dgm:pt>
    <dgm:pt modelId="{31F86BD3-8D37-478F-B540-A3B2992A75AC}" type="parTrans" cxnId="{F38D6EA7-7064-44AB-98A7-5708E4F73C9E}">
      <dgm:prSet/>
      <dgm:spPr/>
      <dgm:t>
        <a:bodyPr/>
        <a:lstStyle/>
        <a:p>
          <a:endParaRPr lang="en-US" sz="1200" b="1">
            <a:solidFill>
              <a:schemeClr val="bg1"/>
            </a:solidFill>
            <a:latin typeface="+mj-lt"/>
          </a:endParaRPr>
        </a:p>
      </dgm:t>
    </dgm:pt>
    <dgm:pt modelId="{9DB90027-C9BD-4FE6-B011-201F86D76348}" type="sibTrans" cxnId="{F38D6EA7-7064-44AB-98A7-5708E4F73C9E}">
      <dgm:prSet/>
      <dgm:spPr/>
      <dgm:t>
        <a:bodyPr/>
        <a:lstStyle/>
        <a:p>
          <a:endParaRPr lang="en-US" sz="1200" b="1">
            <a:solidFill>
              <a:schemeClr val="bg1"/>
            </a:solidFill>
            <a:latin typeface="+mj-lt"/>
          </a:endParaRPr>
        </a:p>
      </dgm:t>
    </dgm:pt>
    <dgm:pt modelId="{D448047D-E142-4AFA-B33B-87CA6D520599}">
      <dgm:prSet phldrT="[Text]" custT="1">
        <dgm:style>
          <a:lnRef idx="3">
            <a:schemeClr val="lt1"/>
          </a:lnRef>
          <a:fillRef idx="1">
            <a:schemeClr val="accent2"/>
          </a:fillRef>
          <a:effectRef idx="1">
            <a:schemeClr val="accent2"/>
          </a:effectRef>
          <a:fontRef idx="minor">
            <a:schemeClr val="lt1"/>
          </a:fontRef>
        </dgm:style>
      </dgm:prSet>
      <dgm:spPr/>
      <dgm:t>
        <a:bodyPr/>
        <a:lstStyle/>
        <a:p>
          <a:r>
            <a:rPr lang="vi-VN" sz="1200" b="0" smtClean="0">
              <a:solidFill>
                <a:schemeClr val="bg1"/>
              </a:solidFill>
              <a:latin typeface="+mj-lt"/>
              <a:cs typeface="Calibri" pitchFamily="34" charset="0"/>
            </a:rPr>
            <a:t>Tạo bài trình chiếu bằng powerpoint, tận dụng các bài powerpoint nên tiết kiệm thời gian. Có thể cần một vài thay đổi, cải thiện: Đưa logo của trường vào, tạo mục lục các slide, đưa ảnh vào, chỉnh trang lại m</a:t>
          </a:r>
          <a:r>
            <a:rPr lang="en-US" sz="1200" b="0" smtClean="0">
              <a:solidFill>
                <a:schemeClr val="bg1"/>
              </a:solidFill>
              <a:latin typeface="+mj-lt"/>
              <a:cs typeface="Calibri" pitchFamily="34" charset="0"/>
            </a:rPr>
            <a:t>à</a:t>
          </a:r>
          <a:r>
            <a:rPr lang="vi-VN" sz="1200" b="0" smtClean="0">
              <a:solidFill>
                <a:schemeClr val="bg1"/>
              </a:solidFill>
              <a:latin typeface="+mj-lt"/>
              <a:cs typeface="Calibri" pitchFamily="34" charset="0"/>
            </a:rPr>
            <a:t>u sắc cho không bị lòe loẹt quá … </a:t>
          </a:r>
          <a:endParaRPr lang="en-US" sz="1200" b="0">
            <a:solidFill>
              <a:schemeClr val="bg1"/>
            </a:solidFill>
            <a:latin typeface="+mj-lt"/>
          </a:endParaRPr>
        </a:p>
      </dgm:t>
    </dgm:pt>
    <dgm:pt modelId="{CC723BA9-792B-4273-A6AA-68BB5ADDE31C}" type="parTrans" cxnId="{FFF6103D-2537-4D0A-A563-7E85C5FFED85}">
      <dgm:prSet/>
      <dgm:spPr/>
      <dgm:t>
        <a:bodyPr/>
        <a:lstStyle/>
        <a:p>
          <a:endParaRPr lang="en-US" sz="1200" b="1">
            <a:solidFill>
              <a:schemeClr val="bg1"/>
            </a:solidFill>
            <a:latin typeface="+mj-lt"/>
          </a:endParaRPr>
        </a:p>
      </dgm:t>
    </dgm:pt>
    <dgm:pt modelId="{3B35D36E-E8A1-49CB-BD35-CDF482CF8752}" type="sibTrans" cxnId="{FFF6103D-2537-4D0A-A563-7E85C5FFED85}">
      <dgm:prSet/>
      <dgm:spPr/>
      <dgm:t>
        <a:bodyPr/>
        <a:lstStyle/>
        <a:p>
          <a:endParaRPr lang="en-US" sz="1200" b="1">
            <a:solidFill>
              <a:schemeClr val="bg1"/>
            </a:solidFill>
            <a:latin typeface="+mj-lt"/>
          </a:endParaRPr>
        </a:p>
      </dgm:t>
    </dgm:pt>
    <dgm:pt modelId="{2A762D6A-3070-4A6C-9EF2-E7203FC1F91B}">
      <dgm:prSet phldrT="[Text]" custT="1"/>
      <dgm:spPr/>
      <dgm:t>
        <a:bodyPr/>
        <a:lstStyle/>
        <a:p>
          <a:r>
            <a:rPr lang="en-US" sz="1200" b="1" smtClean="0">
              <a:solidFill>
                <a:schemeClr val="bg1"/>
              </a:solidFill>
              <a:latin typeface="+mj-lt"/>
            </a:rPr>
            <a:t>Bước 2 – Biên tập</a:t>
          </a:r>
          <a:endParaRPr lang="en-US" sz="1200" b="1">
            <a:solidFill>
              <a:schemeClr val="bg1"/>
            </a:solidFill>
            <a:latin typeface="+mj-lt"/>
          </a:endParaRPr>
        </a:p>
      </dgm:t>
    </dgm:pt>
    <dgm:pt modelId="{51BD2DC6-EDEB-4078-8551-5C2C028F6959}" type="parTrans" cxnId="{72A3CD59-BA83-46D9-8127-94D2A4CCF752}">
      <dgm:prSet/>
      <dgm:spPr/>
      <dgm:t>
        <a:bodyPr/>
        <a:lstStyle/>
        <a:p>
          <a:endParaRPr lang="en-US" sz="1200" b="1">
            <a:solidFill>
              <a:schemeClr val="bg1"/>
            </a:solidFill>
            <a:latin typeface="+mj-lt"/>
          </a:endParaRPr>
        </a:p>
      </dgm:t>
    </dgm:pt>
    <dgm:pt modelId="{C116A2E3-1C3D-42C8-9451-1E2CDC7E10A6}" type="sibTrans" cxnId="{72A3CD59-BA83-46D9-8127-94D2A4CCF752}">
      <dgm:prSet/>
      <dgm:spPr/>
      <dgm:t>
        <a:bodyPr/>
        <a:lstStyle/>
        <a:p>
          <a:endParaRPr lang="en-US" sz="1200" b="1">
            <a:solidFill>
              <a:schemeClr val="bg1"/>
            </a:solidFill>
            <a:latin typeface="+mj-lt"/>
          </a:endParaRPr>
        </a:p>
      </dgm:t>
    </dgm:pt>
    <dgm:pt modelId="{6F7BC3CB-9CB3-4C08-B257-12209EA2A238}">
      <dgm:prSet phldrT="[Text]" custT="1">
        <dgm:style>
          <a:lnRef idx="3">
            <a:schemeClr val="lt1"/>
          </a:lnRef>
          <a:fillRef idx="1">
            <a:schemeClr val="accent2"/>
          </a:fillRef>
          <a:effectRef idx="1">
            <a:schemeClr val="accent2"/>
          </a:effectRef>
          <a:fontRef idx="minor">
            <a:schemeClr val="lt1"/>
          </a:fontRef>
        </dgm:style>
      </dgm:prSet>
      <dgm:spPr/>
      <dgm:t>
        <a:bodyPr/>
        <a:lstStyle/>
        <a:p>
          <a:r>
            <a:rPr lang="vi-VN" sz="1200" b="0" smtClean="0">
              <a:solidFill>
                <a:schemeClr val="bg1"/>
              </a:solidFill>
              <a:latin typeface="+mj-lt"/>
              <a:cs typeface="Calibri" pitchFamily="34" charset="0"/>
            </a:rPr>
            <a:t>Đưa multimedia vào bài giảng: cụ thể là đưa video và âm thanh vào, thí dụ âm thanh thuyết minh bài giảng; đưa các tệp flash; đưa câu hỏi tương tác (quizze), câu hỏi khảo sát và có thể ghép tệp âm thanh đã ghi sẵn sao cho phù hợp với đúng hoạt hình</a:t>
          </a:r>
          <a:endParaRPr lang="en-US" sz="1200" b="0">
            <a:solidFill>
              <a:schemeClr val="bg1"/>
            </a:solidFill>
            <a:latin typeface="+mj-lt"/>
          </a:endParaRPr>
        </a:p>
      </dgm:t>
    </dgm:pt>
    <dgm:pt modelId="{F63EE089-1962-4BA9-BC31-3A0E9CD037CC}" type="parTrans" cxnId="{35A3D0DE-7C36-444B-988F-5AA2A9AFC81D}">
      <dgm:prSet/>
      <dgm:spPr/>
      <dgm:t>
        <a:bodyPr/>
        <a:lstStyle/>
        <a:p>
          <a:endParaRPr lang="en-US" sz="1200" b="1">
            <a:solidFill>
              <a:schemeClr val="bg1"/>
            </a:solidFill>
            <a:latin typeface="+mj-lt"/>
          </a:endParaRPr>
        </a:p>
      </dgm:t>
    </dgm:pt>
    <dgm:pt modelId="{B733F21F-AC9F-416C-BA42-3628BE1DCF7D}" type="sibTrans" cxnId="{35A3D0DE-7C36-444B-988F-5AA2A9AFC81D}">
      <dgm:prSet/>
      <dgm:spPr/>
      <dgm:t>
        <a:bodyPr/>
        <a:lstStyle/>
        <a:p>
          <a:endParaRPr lang="en-US" sz="1200" b="1">
            <a:solidFill>
              <a:schemeClr val="bg1"/>
            </a:solidFill>
            <a:latin typeface="+mj-lt"/>
          </a:endParaRPr>
        </a:p>
      </dgm:t>
    </dgm:pt>
    <dgm:pt modelId="{7906797C-3671-4D8B-8F2C-01BFF22B9A57}">
      <dgm:prSet phldrT="[Text]" custT="1"/>
      <dgm:spPr/>
      <dgm:t>
        <a:bodyPr/>
        <a:lstStyle/>
        <a:p>
          <a:r>
            <a:rPr lang="en-US" sz="1200" b="1" smtClean="0">
              <a:solidFill>
                <a:schemeClr val="bg1"/>
              </a:solidFill>
              <a:latin typeface="+mj-lt"/>
            </a:rPr>
            <a:t>Bước 3 – Sử dụng</a:t>
          </a:r>
          <a:endParaRPr lang="en-US" sz="1200" b="1">
            <a:solidFill>
              <a:schemeClr val="bg1"/>
            </a:solidFill>
            <a:latin typeface="+mj-lt"/>
          </a:endParaRPr>
        </a:p>
      </dgm:t>
    </dgm:pt>
    <dgm:pt modelId="{04ADD63A-355F-45E9-BA61-E6EF26FA1ABA}" type="parTrans" cxnId="{3F4F1039-8676-4F00-9428-25DC5241ADE0}">
      <dgm:prSet/>
      <dgm:spPr/>
      <dgm:t>
        <a:bodyPr/>
        <a:lstStyle/>
        <a:p>
          <a:endParaRPr lang="en-US" sz="1200" b="1">
            <a:solidFill>
              <a:schemeClr val="bg1"/>
            </a:solidFill>
            <a:latin typeface="+mj-lt"/>
          </a:endParaRPr>
        </a:p>
      </dgm:t>
    </dgm:pt>
    <dgm:pt modelId="{80BEB782-9F0A-48EE-9336-AF08200488F5}" type="sibTrans" cxnId="{3F4F1039-8676-4F00-9428-25DC5241ADE0}">
      <dgm:prSet/>
      <dgm:spPr/>
      <dgm:t>
        <a:bodyPr/>
        <a:lstStyle/>
        <a:p>
          <a:endParaRPr lang="en-US" sz="1200" b="1">
            <a:solidFill>
              <a:schemeClr val="bg1"/>
            </a:solidFill>
            <a:latin typeface="+mj-lt"/>
          </a:endParaRPr>
        </a:p>
      </dgm:t>
    </dgm:pt>
    <dgm:pt modelId="{AFB4FD62-316F-489C-BE74-FC3CAA9A2C83}">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effectLst/>
              <a:latin typeface="+mj-lt"/>
              <a:cs typeface="Calibri" pitchFamily="34" charset="0"/>
            </a:rPr>
            <a:t>Có thể chạy tích hợp trực tiếp vào file trình chiếu PowerPoint. Có thể xuất ra thành các tập tin .EXE, HTML,… Hoặc cũng có thể xuất ra thành các chuẩn </a:t>
          </a:r>
          <a:r>
            <a:rPr lang="en-US" sz="1200" b="0" smtClean="0">
              <a:solidFill>
                <a:schemeClr val="bg1"/>
              </a:solidFill>
              <a:latin typeface="+mj-lt"/>
              <a:cs typeface="Calibri" pitchFamily="34" charset="0"/>
            </a:rPr>
            <a:t>SCORM và AICC hỗ trợ việc học tập trực tuyến</a:t>
          </a:r>
          <a:endParaRPr lang="en-US" sz="1200" b="0">
            <a:solidFill>
              <a:schemeClr val="bg1"/>
            </a:solidFill>
            <a:latin typeface="+mj-lt"/>
          </a:endParaRPr>
        </a:p>
      </dgm:t>
    </dgm:pt>
    <dgm:pt modelId="{3FABB0FE-B247-436E-9ED1-087F3A681EFA}" type="parTrans" cxnId="{BA00FABE-53BC-46BC-8DDE-8D3DB093403A}">
      <dgm:prSet/>
      <dgm:spPr/>
      <dgm:t>
        <a:bodyPr/>
        <a:lstStyle/>
        <a:p>
          <a:endParaRPr lang="en-US" sz="1200" b="1">
            <a:solidFill>
              <a:schemeClr val="bg1"/>
            </a:solidFill>
            <a:latin typeface="+mj-lt"/>
          </a:endParaRPr>
        </a:p>
      </dgm:t>
    </dgm:pt>
    <dgm:pt modelId="{65E8476E-5CDD-40B6-883D-60A1744A2000}" type="sibTrans" cxnId="{BA00FABE-53BC-46BC-8DDE-8D3DB093403A}">
      <dgm:prSet/>
      <dgm:spPr/>
      <dgm:t>
        <a:bodyPr/>
        <a:lstStyle/>
        <a:p>
          <a:endParaRPr lang="en-US" sz="1200" b="1">
            <a:solidFill>
              <a:schemeClr val="bg1"/>
            </a:solidFill>
            <a:latin typeface="+mj-lt"/>
          </a:endParaRPr>
        </a:p>
      </dgm:t>
    </dgm:pt>
    <dgm:pt modelId="{44BBBBD1-EDB1-4FC4-AF4B-4E139BF676E8}" type="pres">
      <dgm:prSet presAssocID="{AFA7C897-6DF1-4F59-B6D9-B84FC3210C12}" presName="Name0" presStyleCnt="0">
        <dgm:presLayoutVars>
          <dgm:dir/>
          <dgm:animLvl val="lvl"/>
          <dgm:resizeHandles val="exact"/>
        </dgm:presLayoutVars>
      </dgm:prSet>
      <dgm:spPr/>
      <dgm:t>
        <a:bodyPr/>
        <a:lstStyle/>
        <a:p>
          <a:endParaRPr lang="en-US"/>
        </a:p>
      </dgm:t>
    </dgm:pt>
    <dgm:pt modelId="{50BCE076-2206-4F79-824E-74AF4DDB43BA}" type="pres">
      <dgm:prSet presAssocID="{7906797C-3671-4D8B-8F2C-01BFF22B9A57}" presName="boxAndChildren" presStyleCnt="0"/>
      <dgm:spPr/>
    </dgm:pt>
    <dgm:pt modelId="{BC1BA65E-A94D-4091-A859-F74167E0A410}" type="pres">
      <dgm:prSet presAssocID="{7906797C-3671-4D8B-8F2C-01BFF22B9A57}" presName="parentTextBox" presStyleLbl="node1" presStyleIdx="0" presStyleCnt="3"/>
      <dgm:spPr/>
      <dgm:t>
        <a:bodyPr/>
        <a:lstStyle/>
        <a:p>
          <a:endParaRPr lang="en-US"/>
        </a:p>
      </dgm:t>
    </dgm:pt>
    <dgm:pt modelId="{96761364-8AC6-42CC-946A-39055B8FDC8B}" type="pres">
      <dgm:prSet presAssocID="{7906797C-3671-4D8B-8F2C-01BFF22B9A57}" presName="entireBox" presStyleLbl="node1" presStyleIdx="0" presStyleCnt="3"/>
      <dgm:spPr/>
      <dgm:t>
        <a:bodyPr/>
        <a:lstStyle/>
        <a:p>
          <a:endParaRPr lang="en-US"/>
        </a:p>
      </dgm:t>
    </dgm:pt>
    <dgm:pt modelId="{EF68796D-6D0B-4A62-BFF2-FFC65B048A22}" type="pres">
      <dgm:prSet presAssocID="{7906797C-3671-4D8B-8F2C-01BFF22B9A57}" presName="descendantBox" presStyleCnt="0"/>
      <dgm:spPr/>
    </dgm:pt>
    <dgm:pt modelId="{E8F658CA-9D55-487B-B290-3967B8718210}" type="pres">
      <dgm:prSet presAssocID="{AFB4FD62-316F-489C-BE74-FC3CAA9A2C83}" presName="childTextBox" presStyleLbl="fgAccFollowNode1" presStyleIdx="0" presStyleCnt="3" custScaleY="132842" custLinFactNeighborY="11443">
        <dgm:presLayoutVars>
          <dgm:bulletEnabled val="1"/>
        </dgm:presLayoutVars>
      </dgm:prSet>
      <dgm:spPr/>
      <dgm:t>
        <a:bodyPr/>
        <a:lstStyle/>
        <a:p>
          <a:endParaRPr lang="en-US"/>
        </a:p>
      </dgm:t>
    </dgm:pt>
    <dgm:pt modelId="{6E7FFCDD-47CB-429B-8CFE-A1F8C63A71A8}" type="pres">
      <dgm:prSet presAssocID="{C116A2E3-1C3D-42C8-9451-1E2CDC7E10A6}" presName="sp" presStyleCnt="0"/>
      <dgm:spPr/>
    </dgm:pt>
    <dgm:pt modelId="{BAFF22DF-239A-4C9B-9835-A13C4BD9487B}" type="pres">
      <dgm:prSet presAssocID="{2A762D6A-3070-4A6C-9EF2-E7203FC1F91B}" presName="arrowAndChildren" presStyleCnt="0"/>
      <dgm:spPr/>
    </dgm:pt>
    <dgm:pt modelId="{AB43ECC8-7972-4DFC-B35A-A5EA3A9361B4}" type="pres">
      <dgm:prSet presAssocID="{2A762D6A-3070-4A6C-9EF2-E7203FC1F91B}" presName="parentTextArrow" presStyleLbl="node1" presStyleIdx="0" presStyleCnt="3"/>
      <dgm:spPr/>
      <dgm:t>
        <a:bodyPr/>
        <a:lstStyle/>
        <a:p>
          <a:endParaRPr lang="en-US"/>
        </a:p>
      </dgm:t>
    </dgm:pt>
    <dgm:pt modelId="{A5C0E20E-86A9-49AE-8BEA-8DC01F0BEBF3}" type="pres">
      <dgm:prSet presAssocID="{2A762D6A-3070-4A6C-9EF2-E7203FC1F91B}" presName="arrow" presStyleLbl="node1" presStyleIdx="1" presStyleCnt="3"/>
      <dgm:spPr/>
      <dgm:t>
        <a:bodyPr/>
        <a:lstStyle/>
        <a:p>
          <a:endParaRPr lang="en-US"/>
        </a:p>
      </dgm:t>
    </dgm:pt>
    <dgm:pt modelId="{9E09BFE3-4A09-400F-A52D-B8CA2F2A0818}" type="pres">
      <dgm:prSet presAssocID="{2A762D6A-3070-4A6C-9EF2-E7203FC1F91B}" presName="descendantArrow" presStyleCnt="0"/>
      <dgm:spPr/>
    </dgm:pt>
    <dgm:pt modelId="{F8996535-67A9-43D6-BE9B-A8963B4B2EF5}" type="pres">
      <dgm:prSet presAssocID="{6F7BC3CB-9CB3-4C08-B257-12209EA2A238}" presName="childTextArrow" presStyleLbl="fgAccFollowNode1" presStyleIdx="1" presStyleCnt="3" custScaleY="140185">
        <dgm:presLayoutVars>
          <dgm:bulletEnabled val="1"/>
        </dgm:presLayoutVars>
      </dgm:prSet>
      <dgm:spPr/>
      <dgm:t>
        <a:bodyPr/>
        <a:lstStyle/>
        <a:p>
          <a:endParaRPr lang="en-US"/>
        </a:p>
      </dgm:t>
    </dgm:pt>
    <dgm:pt modelId="{902230BB-2808-4066-957E-40366584F0C9}" type="pres">
      <dgm:prSet presAssocID="{9DB90027-C9BD-4FE6-B011-201F86D76348}" presName="sp" presStyleCnt="0"/>
      <dgm:spPr/>
    </dgm:pt>
    <dgm:pt modelId="{F0F5DD5B-1F7F-4203-A63B-34F6E42A8257}" type="pres">
      <dgm:prSet presAssocID="{45F9B2EF-7C1A-4B5B-B56F-144DF49913EC}" presName="arrowAndChildren" presStyleCnt="0"/>
      <dgm:spPr/>
    </dgm:pt>
    <dgm:pt modelId="{443DDF27-6FCF-4A80-8666-58897D312D9A}" type="pres">
      <dgm:prSet presAssocID="{45F9B2EF-7C1A-4B5B-B56F-144DF49913EC}" presName="parentTextArrow" presStyleLbl="node1" presStyleIdx="1" presStyleCnt="3"/>
      <dgm:spPr/>
      <dgm:t>
        <a:bodyPr/>
        <a:lstStyle/>
        <a:p>
          <a:endParaRPr lang="en-US"/>
        </a:p>
      </dgm:t>
    </dgm:pt>
    <dgm:pt modelId="{8B0702EB-3723-42E0-844A-8B16DADA20BE}" type="pres">
      <dgm:prSet presAssocID="{45F9B2EF-7C1A-4B5B-B56F-144DF49913EC}" presName="arrow" presStyleLbl="node1" presStyleIdx="2" presStyleCnt="3" custLinFactNeighborX="-1250"/>
      <dgm:spPr/>
      <dgm:t>
        <a:bodyPr/>
        <a:lstStyle/>
        <a:p>
          <a:endParaRPr lang="en-US"/>
        </a:p>
      </dgm:t>
    </dgm:pt>
    <dgm:pt modelId="{8ACE341C-DE51-47B5-AF38-A8DEFC58AEDA}" type="pres">
      <dgm:prSet presAssocID="{45F9B2EF-7C1A-4B5B-B56F-144DF49913EC}" presName="descendantArrow" presStyleCnt="0"/>
      <dgm:spPr/>
    </dgm:pt>
    <dgm:pt modelId="{26C89F23-3D84-4B14-8F5D-720A7AF79253}" type="pres">
      <dgm:prSet presAssocID="{D448047D-E142-4AFA-B33B-87CA6D520599}" presName="childTextArrow" presStyleLbl="fgAccFollowNode1" presStyleIdx="2" presStyleCnt="3" custScaleY="133192">
        <dgm:presLayoutVars>
          <dgm:bulletEnabled val="1"/>
        </dgm:presLayoutVars>
      </dgm:prSet>
      <dgm:spPr/>
      <dgm:t>
        <a:bodyPr/>
        <a:lstStyle/>
        <a:p>
          <a:endParaRPr lang="en-US"/>
        </a:p>
      </dgm:t>
    </dgm:pt>
  </dgm:ptLst>
  <dgm:cxnLst>
    <dgm:cxn modelId="{7EEF1BC3-21C1-4A96-A472-50C75EB25D7D}" type="presOf" srcId="{45F9B2EF-7C1A-4B5B-B56F-144DF49913EC}" destId="{443DDF27-6FCF-4A80-8666-58897D312D9A}" srcOrd="0" destOrd="0" presId="urn:microsoft.com/office/officeart/2005/8/layout/process4"/>
    <dgm:cxn modelId="{8C6892E1-CEA5-40C9-84F6-A577E0FDFEBC}" type="presOf" srcId="{AFA7C897-6DF1-4F59-B6D9-B84FC3210C12}" destId="{44BBBBD1-EDB1-4FC4-AF4B-4E139BF676E8}" srcOrd="0" destOrd="0" presId="urn:microsoft.com/office/officeart/2005/8/layout/process4"/>
    <dgm:cxn modelId="{FFF6103D-2537-4D0A-A563-7E85C5FFED85}" srcId="{45F9B2EF-7C1A-4B5B-B56F-144DF49913EC}" destId="{D448047D-E142-4AFA-B33B-87CA6D520599}" srcOrd="0" destOrd="0" parTransId="{CC723BA9-792B-4273-A6AA-68BB5ADDE31C}" sibTransId="{3B35D36E-E8A1-49CB-BD35-CDF482CF8752}"/>
    <dgm:cxn modelId="{855821E0-0C8B-458D-8045-BBDEEEEC358E}" type="presOf" srcId="{AFB4FD62-316F-489C-BE74-FC3CAA9A2C83}" destId="{E8F658CA-9D55-487B-B290-3967B8718210}" srcOrd="0" destOrd="0" presId="urn:microsoft.com/office/officeart/2005/8/layout/process4"/>
    <dgm:cxn modelId="{BA00FABE-53BC-46BC-8DDE-8D3DB093403A}" srcId="{7906797C-3671-4D8B-8F2C-01BFF22B9A57}" destId="{AFB4FD62-316F-489C-BE74-FC3CAA9A2C83}" srcOrd="0" destOrd="0" parTransId="{3FABB0FE-B247-436E-9ED1-087F3A681EFA}" sibTransId="{65E8476E-5CDD-40B6-883D-60A1744A2000}"/>
    <dgm:cxn modelId="{3F4F1039-8676-4F00-9428-25DC5241ADE0}" srcId="{AFA7C897-6DF1-4F59-B6D9-B84FC3210C12}" destId="{7906797C-3671-4D8B-8F2C-01BFF22B9A57}" srcOrd="2" destOrd="0" parTransId="{04ADD63A-355F-45E9-BA61-E6EF26FA1ABA}" sibTransId="{80BEB782-9F0A-48EE-9336-AF08200488F5}"/>
    <dgm:cxn modelId="{336B7159-A92E-4AC7-ADB5-15BEC189955C}" type="presOf" srcId="{7906797C-3671-4D8B-8F2C-01BFF22B9A57}" destId="{BC1BA65E-A94D-4091-A859-F74167E0A410}" srcOrd="0" destOrd="0" presId="urn:microsoft.com/office/officeart/2005/8/layout/process4"/>
    <dgm:cxn modelId="{9A0517F3-BFA7-47FB-BF1B-B4082777829C}" type="presOf" srcId="{45F9B2EF-7C1A-4B5B-B56F-144DF49913EC}" destId="{8B0702EB-3723-42E0-844A-8B16DADA20BE}" srcOrd="1" destOrd="0" presId="urn:microsoft.com/office/officeart/2005/8/layout/process4"/>
    <dgm:cxn modelId="{72A3CD59-BA83-46D9-8127-94D2A4CCF752}" srcId="{AFA7C897-6DF1-4F59-B6D9-B84FC3210C12}" destId="{2A762D6A-3070-4A6C-9EF2-E7203FC1F91B}" srcOrd="1" destOrd="0" parTransId="{51BD2DC6-EDEB-4078-8551-5C2C028F6959}" sibTransId="{C116A2E3-1C3D-42C8-9451-1E2CDC7E10A6}"/>
    <dgm:cxn modelId="{E11C66C2-B0DA-4BDC-B987-3FF72567DD36}" type="presOf" srcId="{6F7BC3CB-9CB3-4C08-B257-12209EA2A238}" destId="{F8996535-67A9-43D6-BE9B-A8963B4B2EF5}" srcOrd="0" destOrd="0" presId="urn:microsoft.com/office/officeart/2005/8/layout/process4"/>
    <dgm:cxn modelId="{463F0C8F-0B05-47B3-8C02-596388473C46}" type="presOf" srcId="{2A762D6A-3070-4A6C-9EF2-E7203FC1F91B}" destId="{A5C0E20E-86A9-49AE-8BEA-8DC01F0BEBF3}" srcOrd="1" destOrd="0" presId="urn:microsoft.com/office/officeart/2005/8/layout/process4"/>
    <dgm:cxn modelId="{DC983B89-3C8E-4649-AE1B-D585CC9965CD}" type="presOf" srcId="{7906797C-3671-4D8B-8F2C-01BFF22B9A57}" destId="{96761364-8AC6-42CC-946A-39055B8FDC8B}" srcOrd="1" destOrd="0" presId="urn:microsoft.com/office/officeart/2005/8/layout/process4"/>
    <dgm:cxn modelId="{13011FC4-52DC-45A5-AF2F-35DCD94E8529}" type="presOf" srcId="{D448047D-E142-4AFA-B33B-87CA6D520599}" destId="{26C89F23-3D84-4B14-8F5D-720A7AF79253}" srcOrd="0" destOrd="0" presId="urn:microsoft.com/office/officeart/2005/8/layout/process4"/>
    <dgm:cxn modelId="{F38D6EA7-7064-44AB-98A7-5708E4F73C9E}" srcId="{AFA7C897-6DF1-4F59-B6D9-B84FC3210C12}" destId="{45F9B2EF-7C1A-4B5B-B56F-144DF49913EC}" srcOrd="0" destOrd="0" parTransId="{31F86BD3-8D37-478F-B540-A3B2992A75AC}" sibTransId="{9DB90027-C9BD-4FE6-B011-201F86D76348}"/>
    <dgm:cxn modelId="{35A3D0DE-7C36-444B-988F-5AA2A9AFC81D}" srcId="{2A762D6A-3070-4A6C-9EF2-E7203FC1F91B}" destId="{6F7BC3CB-9CB3-4C08-B257-12209EA2A238}" srcOrd="0" destOrd="0" parTransId="{F63EE089-1962-4BA9-BC31-3A0E9CD037CC}" sibTransId="{B733F21F-AC9F-416C-BA42-3628BE1DCF7D}"/>
    <dgm:cxn modelId="{DBC398F2-0D86-4CBE-8B53-B564C486D6AE}" type="presOf" srcId="{2A762D6A-3070-4A6C-9EF2-E7203FC1F91B}" destId="{AB43ECC8-7972-4DFC-B35A-A5EA3A9361B4}" srcOrd="0" destOrd="0" presId="urn:microsoft.com/office/officeart/2005/8/layout/process4"/>
    <dgm:cxn modelId="{69269CEA-D8FC-4597-8824-554581475EFD}" type="presParOf" srcId="{44BBBBD1-EDB1-4FC4-AF4B-4E139BF676E8}" destId="{50BCE076-2206-4F79-824E-74AF4DDB43BA}" srcOrd="0" destOrd="0" presId="urn:microsoft.com/office/officeart/2005/8/layout/process4"/>
    <dgm:cxn modelId="{C51CA9DA-E661-40AB-ADD9-0A5AA9EC9FAC}" type="presParOf" srcId="{50BCE076-2206-4F79-824E-74AF4DDB43BA}" destId="{BC1BA65E-A94D-4091-A859-F74167E0A410}" srcOrd="0" destOrd="0" presId="urn:microsoft.com/office/officeart/2005/8/layout/process4"/>
    <dgm:cxn modelId="{0FDAC718-3375-4725-8162-768C47F1BF36}" type="presParOf" srcId="{50BCE076-2206-4F79-824E-74AF4DDB43BA}" destId="{96761364-8AC6-42CC-946A-39055B8FDC8B}" srcOrd="1" destOrd="0" presId="urn:microsoft.com/office/officeart/2005/8/layout/process4"/>
    <dgm:cxn modelId="{309EEA82-E411-4C3A-A04D-EE1C4D2C3F4B}" type="presParOf" srcId="{50BCE076-2206-4F79-824E-74AF4DDB43BA}" destId="{EF68796D-6D0B-4A62-BFF2-FFC65B048A22}" srcOrd="2" destOrd="0" presId="urn:microsoft.com/office/officeart/2005/8/layout/process4"/>
    <dgm:cxn modelId="{D5BBB74E-694E-46B1-B02D-1E39A8A52A98}" type="presParOf" srcId="{EF68796D-6D0B-4A62-BFF2-FFC65B048A22}" destId="{E8F658CA-9D55-487B-B290-3967B8718210}" srcOrd="0" destOrd="0" presId="urn:microsoft.com/office/officeart/2005/8/layout/process4"/>
    <dgm:cxn modelId="{66880508-D18D-41DC-A449-6F7D13745803}" type="presParOf" srcId="{44BBBBD1-EDB1-4FC4-AF4B-4E139BF676E8}" destId="{6E7FFCDD-47CB-429B-8CFE-A1F8C63A71A8}" srcOrd="1" destOrd="0" presId="urn:microsoft.com/office/officeart/2005/8/layout/process4"/>
    <dgm:cxn modelId="{53181D33-8763-4878-98A1-5695AC5A1FF3}" type="presParOf" srcId="{44BBBBD1-EDB1-4FC4-AF4B-4E139BF676E8}" destId="{BAFF22DF-239A-4C9B-9835-A13C4BD9487B}" srcOrd="2" destOrd="0" presId="urn:microsoft.com/office/officeart/2005/8/layout/process4"/>
    <dgm:cxn modelId="{0D763FE4-5590-4E4D-9F89-D881DA0734F0}" type="presParOf" srcId="{BAFF22DF-239A-4C9B-9835-A13C4BD9487B}" destId="{AB43ECC8-7972-4DFC-B35A-A5EA3A9361B4}" srcOrd="0" destOrd="0" presId="urn:microsoft.com/office/officeart/2005/8/layout/process4"/>
    <dgm:cxn modelId="{41B4898D-3AF6-4175-AC5F-906CBCEED80F}" type="presParOf" srcId="{BAFF22DF-239A-4C9B-9835-A13C4BD9487B}" destId="{A5C0E20E-86A9-49AE-8BEA-8DC01F0BEBF3}" srcOrd="1" destOrd="0" presId="urn:microsoft.com/office/officeart/2005/8/layout/process4"/>
    <dgm:cxn modelId="{6F4E2EE6-CA22-4A23-8F89-A352EB26FA17}" type="presParOf" srcId="{BAFF22DF-239A-4C9B-9835-A13C4BD9487B}" destId="{9E09BFE3-4A09-400F-A52D-B8CA2F2A0818}" srcOrd="2" destOrd="0" presId="urn:microsoft.com/office/officeart/2005/8/layout/process4"/>
    <dgm:cxn modelId="{BFAA55B6-E66B-4272-A36B-86E330A050B0}" type="presParOf" srcId="{9E09BFE3-4A09-400F-A52D-B8CA2F2A0818}" destId="{F8996535-67A9-43D6-BE9B-A8963B4B2EF5}" srcOrd="0" destOrd="0" presId="urn:microsoft.com/office/officeart/2005/8/layout/process4"/>
    <dgm:cxn modelId="{1ACCC525-6D41-4335-830B-6D30FF32E25E}" type="presParOf" srcId="{44BBBBD1-EDB1-4FC4-AF4B-4E139BF676E8}" destId="{902230BB-2808-4066-957E-40366584F0C9}" srcOrd="3" destOrd="0" presId="urn:microsoft.com/office/officeart/2005/8/layout/process4"/>
    <dgm:cxn modelId="{AF3F2F7E-0252-4E08-88DB-32D33D8AFEF5}" type="presParOf" srcId="{44BBBBD1-EDB1-4FC4-AF4B-4E139BF676E8}" destId="{F0F5DD5B-1F7F-4203-A63B-34F6E42A8257}" srcOrd="4" destOrd="0" presId="urn:microsoft.com/office/officeart/2005/8/layout/process4"/>
    <dgm:cxn modelId="{4DC8FB04-0701-4663-948B-025CD2DDB9A9}" type="presParOf" srcId="{F0F5DD5B-1F7F-4203-A63B-34F6E42A8257}" destId="{443DDF27-6FCF-4A80-8666-58897D312D9A}" srcOrd="0" destOrd="0" presId="urn:microsoft.com/office/officeart/2005/8/layout/process4"/>
    <dgm:cxn modelId="{0B246F27-FAB2-401B-99D0-7424EBAC0010}" type="presParOf" srcId="{F0F5DD5B-1F7F-4203-A63B-34F6E42A8257}" destId="{8B0702EB-3723-42E0-844A-8B16DADA20BE}" srcOrd="1" destOrd="0" presId="urn:microsoft.com/office/officeart/2005/8/layout/process4"/>
    <dgm:cxn modelId="{7618DB10-4FD8-4419-BDE7-05BC16D02061}" type="presParOf" srcId="{F0F5DD5B-1F7F-4203-A63B-34F6E42A8257}" destId="{8ACE341C-DE51-47B5-AF38-A8DEFC58AEDA}" srcOrd="2" destOrd="0" presId="urn:microsoft.com/office/officeart/2005/8/layout/process4"/>
    <dgm:cxn modelId="{F877846E-50CD-4F5C-B9D5-156E2DAB4C07}" type="presParOf" srcId="{8ACE341C-DE51-47B5-AF38-A8DEFC58AEDA}" destId="{26C89F23-3D84-4B14-8F5D-720A7AF7925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A7C897-6DF1-4F59-B6D9-B84FC3210C1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45F9B2EF-7C1A-4B5B-B56F-144DF49913EC}">
      <dgm:prSet phldrT="[Text]" custT="1"/>
      <dgm:spPr/>
      <dgm:t>
        <a:bodyPr/>
        <a:lstStyle/>
        <a:p>
          <a:r>
            <a:rPr lang="en-US" sz="1200" b="1" smtClean="0">
              <a:solidFill>
                <a:schemeClr val="bg1"/>
              </a:solidFill>
              <a:latin typeface="+mj-lt"/>
            </a:rPr>
            <a:t>Bước 1 – Tạo bài giảng</a:t>
          </a:r>
          <a:endParaRPr lang="en-US" sz="1200" b="1">
            <a:solidFill>
              <a:schemeClr val="bg1"/>
            </a:solidFill>
            <a:latin typeface="+mj-lt"/>
          </a:endParaRPr>
        </a:p>
      </dgm:t>
    </dgm:pt>
    <dgm:pt modelId="{31F86BD3-8D37-478F-B540-A3B2992A75AC}" type="parTrans" cxnId="{F38D6EA7-7064-44AB-98A7-5708E4F73C9E}">
      <dgm:prSet/>
      <dgm:spPr/>
      <dgm:t>
        <a:bodyPr/>
        <a:lstStyle/>
        <a:p>
          <a:endParaRPr lang="en-US" sz="1200" b="1">
            <a:solidFill>
              <a:schemeClr val="bg1"/>
            </a:solidFill>
            <a:latin typeface="+mj-lt"/>
          </a:endParaRPr>
        </a:p>
      </dgm:t>
    </dgm:pt>
    <dgm:pt modelId="{9DB90027-C9BD-4FE6-B011-201F86D76348}" type="sibTrans" cxnId="{F38D6EA7-7064-44AB-98A7-5708E4F73C9E}">
      <dgm:prSet/>
      <dgm:spPr/>
      <dgm:t>
        <a:bodyPr/>
        <a:lstStyle/>
        <a:p>
          <a:endParaRPr lang="en-US" sz="1200" b="1">
            <a:solidFill>
              <a:schemeClr val="bg1"/>
            </a:solidFill>
            <a:latin typeface="+mj-lt"/>
          </a:endParaRPr>
        </a:p>
      </dgm:t>
    </dgm:pt>
    <dgm:pt modelId="{D448047D-E142-4AFA-B33B-87CA6D520599}">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latin typeface="+mj-lt"/>
            </a:rPr>
            <a:t>Mở chương trình, tạo bài giảng với những thiết lập bạn đầu về:  template, layout, … bố cục và nội dung ban đầu cho bài giảng</a:t>
          </a:r>
          <a:endParaRPr lang="en-US" sz="1200" b="0">
            <a:solidFill>
              <a:schemeClr val="bg1"/>
            </a:solidFill>
            <a:latin typeface="+mj-lt"/>
          </a:endParaRPr>
        </a:p>
      </dgm:t>
    </dgm:pt>
    <dgm:pt modelId="{CC723BA9-792B-4273-A6AA-68BB5ADDE31C}" type="parTrans" cxnId="{FFF6103D-2537-4D0A-A563-7E85C5FFED85}">
      <dgm:prSet/>
      <dgm:spPr/>
      <dgm:t>
        <a:bodyPr/>
        <a:lstStyle/>
        <a:p>
          <a:endParaRPr lang="en-US" sz="1200" b="1">
            <a:solidFill>
              <a:schemeClr val="bg1"/>
            </a:solidFill>
            <a:latin typeface="+mj-lt"/>
          </a:endParaRPr>
        </a:p>
      </dgm:t>
    </dgm:pt>
    <dgm:pt modelId="{3B35D36E-E8A1-49CB-BD35-CDF482CF8752}" type="sibTrans" cxnId="{FFF6103D-2537-4D0A-A563-7E85C5FFED85}">
      <dgm:prSet/>
      <dgm:spPr/>
      <dgm:t>
        <a:bodyPr/>
        <a:lstStyle/>
        <a:p>
          <a:endParaRPr lang="en-US" sz="1200" b="1">
            <a:solidFill>
              <a:schemeClr val="bg1"/>
            </a:solidFill>
            <a:latin typeface="+mj-lt"/>
          </a:endParaRPr>
        </a:p>
      </dgm:t>
    </dgm:pt>
    <dgm:pt modelId="{2A762D6A-3070-4A6C-9EF2-E7203FC1F91B}">
      <dgm:prSet phldrT="[Text]" custT="1"/>
      <dgm:spPr/>
      <dgm:t>
        <a:bodyPr/>
        <a:lstStyle/>
        <a:p>
          <a:r>
            <a:rPr lang="en-US" sz="1200" b="1" smtClean="0">
              <a:solidFill>
                <a:schemeClr val="bg1"/>
              </a:solidFill>
              <a:latin typeface="+mj-lt"/>
            </a:rPr>
            <a:t>Bước 2 – Biên tập</a:t>
          </a:r>
          <a:endParaRPr lang="en-US" sz="1200" b="1">
            <a:solidFill>
              <a:schemeClr val="bg1"/>
            </a:solidFill>
            <a:latin typeface="+mj-lt"/>
          </a:endParaRPr>
        </a:p>
      </dgm:t>
    </dgm:pt>
    <dgm:pt modelId="{51BD2DC6-EDEB-4078-8551-5C2C028F6959}" type="parTrans" cxnId="{72A3CD59-BA83-46D9-8127-94D2A4CCF752}">
      <dgm:prSet/>
      <dgm:spPr/>
      <dgm:t>
        <a:bodyPr/>
        <a:lstStyle/>
        <a:p>
          <a:endParaRPr lang="en-US" sz="1200" b="1">
            <a:solidFill>
              <a:schemeClr val="bg1"/>
            </a:solidFill>
            <a:latin typeface="+mj-lt"/>
          </a:endParaRPr>
        </a:p>
      </dgm:t>
    </dgm:pt>
    <dgm:pt modelId="{C116A2E3-1C3D-42C8-9451-1E2CDC7E10A6}" type="sibTrans" cxnId="{72A3CD59-BA83-46D9-8127-94D2A4CCF752}">
      <dgm:prSet/>
      <dgm:spPr/>
      <dgm:t>
        <a:bodyPr/>
        <a:lstStyle/>
        <a:p>
          <a:endParaRPr lang="en-US" sz="1200" b="1">
            <a:solidFill>
              <a:schemeClr val="bg1"/>
            </a:solidFill>
            <a:latin typeface="+mj-lt"/>
          </a:endParaRPr>
        </a:p>
      </dgm:t>
    </dgm:pt>
    <dgm:pt modelId="{6F7BC3CB-9CB3-4C08-B257-12209EA2A238}">
      <dgm:prSet phldrT="[Text]" custT="1">
        <dgm:style>
          <a:lnRef idx="3">
            <a:schemeClr val="lt1"/>
          </a:lnRef>
          <a:fillRef idx="1">
            <a:schemeClr val="accent2"/>
          </a:fillRef>
          <a:effectRef idx="1">
            <a:schemeClr val="accent2"/>
          </a:effectRef>
          <a:fontRef idx="minor">
            <a:schemeClr val="lt1"/>
          </a:fontRef>
        </dgm:style>
      </dgm:prSet>
      <dgm:spPr/>
      <dgm:t>
        <a:bodyPr/>
        <a:lstStyle/>
        <a:p>
          <a:r>
            <a:rPr lang="vi-VN" sz="1200" b="0" smtClean="0">
              <a:solidFill>
                <a:schemeClr val="bg1"/>
              </a:solidFill>
              <a:latin typeface="+mj-lt"/>
              <a:cs typeface="Calibri" pitchFamily="34" charset="0"/>
            </a:rPr>
            <a:t>Đưa multimedia vào bài giảng: </a:t>
          </a:r>
          <a:r>
            <a:rPr lang="en-US" sz="1200" b="0" smtClean="0">
              <a:solidFill>
                <a:schemeClr val="bg1"/>
              </a:solidFill>
              <a:latin typeface="+mj-lt"/>
              <a:cs typeface="Calibri" pitchFamily="34" charset="0"/>
            </a:rPr>
            <a:t>C</a:t>
          </a:r>
          <a:r>
            <a:rPr lang="vi-VN" sz="1200" b="0" smtClean="0">
              <a:solidFill>
                <a:schemeClr val="bg1"/>
              </a:solidFill>
              <a:latin typeface="+mj-lt"/>
              <a:cs typeface="Calibri" pitchFamily="34" charset="0"/>
            </a:rPr>
            <a:t>ụ thể là đưa </a:t>
          </a:r>
          <a:r>
            <a:rPr lang="en-US" sz="1200" b="0" smtClean="0">
              <a:solidFill>
                <a:schemeClr val="bg1"/>
              </a:solidFill>
              <a:latin typeface="+mj-lt"/>
              <a:cs typeface="Calibri" pitchFamily="34" charset="0"/>
            </a:rPr>
            <a:t>hình ảnh, </a:t>
          </a:r>
          <a:r>
            <a:rPr lang="vi-VN" sz="1200" b="0" smtClean="0">
              <a:solidFill>
                <a:schemeClr val="bg1"/>
              </a:solidFill>
              <a:latin typeface="+mj-lt"/>
              <a:cs typeface="Calibri" pitchFamily="34" charset="0"/>
            </a:rPr>
            <a:t>video và âm thanh vào, thí dụ âm thanh thuyết minh bài giảng; </a:t>
          </a:r>
          <a:r>
            <a:rPr lang="en-US" sz="1200" b="0" smtClean="0">
              <a:solidFill>
                <a:schemeClr val="bg1"/>
              </a:solidFill>
              <a:latin typeface="+mj-lt"/>
              <a:cs typeface="Calibri" pitchFamily="34" charset="0"/>
            </a:rPr>
            <a:t>Đ</a:t>
          </a:r>
          <a:r>
            <a:rPr lang="vi-VN" sz="1200" b="0" smtClean="0">
              <a:solidFill>
                <a:schemeClr val="bg1"/>
              </a:solidFill>
              <a:latin typeface="+mj-lt"/>
              <a:cs typeface="Calibri" pitchFamily="34" charset="0"/>
            </a:rPr>
            <a:t>ưa các tệp flash; </a:t>
          </a:r>
          <a:r>
            <a:rPr lang="en-US" sz="1200" b="0" smtClean="0">
              <a:solidFill>
                <a:schemeClr val="bg1"/>
              </a:solidFill>
              <a:latin typeface="+mj-lt"/>
              <a:cs typeface="Calibri" pitchFamily="34" charset="0"/>
            </a:rPr>
            <a:t>Đ</a:t>
          </a:r>
          <a:r>
            <a:rPr lang="vi-VN" sz="1200" b="0" smtClean="0">
              <a:solidFill>
                <a:schemeClr val="bg1"/>
              </a:solidFill>
              <a:latin typeface="+mj-lt"/>
              <a:cs typeface="Calibri" pitchFamily="34" charset="0"/>
            </a:rPr>
            <a:t>ưa câu hỏi tương tác (quizze), câu hỏi khảo sát</a:t>
          </a:r>
          <a:r>
            <a:rPr lang="en-US" sz="1200" b="0" smtClean="0">
              <a:solidFill>
                <a:schemeClr val="bg1"/>
              </a:solidFill>
              <a:latin typeface="+mj-lt"/>
              <a:cs typeface="Calibri" pitchFamily="34" charset="0"/>
            </a:rPr>
            <a:t>; Đưa các tập tin .pdf, .ppt….tích hợp vào bài giảng</a:t>
          </a:r>
          <a:endParaRPr lang="en-US" sz="1200" b="0">
            <a:solidFill>
              <a:schemeClr val="bg1"/>
            </a:solidFill>
            <a:latin typeface="+mj-lt"/>
          </a:endParaRPr>
        </a:p>
      </dgm:t>
    </dgm:pt>
    <dgm:pt modelId="{F63EE089-1962-4BA9-BC31-3A0E9CD037CC}" type="parTrans" cxnId="{35A3D0DE-7C36-444B-988F-5AA2A9AFC81D}">
      <dgm:prSet/>
      <dgm:spPr/>
      <dgm:t>
        <a:bodyPr/>
        <a:lstStyle/>
        <a:p>
          <a:endParaRPr lang="en-US" sz="1200" b="1">
            <a:solidFill>
              <a:schemeClr val="bg1"/>
            </a:solidFill>
            <a:latin typeface="+mj-lt"/>
          </a:endParaRPr>
        </a:p>
      </dgm:t>
    </dgm:pt>
    <dgm:pt modelId="{B733F21F-AC9F-416C-BA42-3628BE1DCF7D}" type="sibTrans" cxnId="{35A3D0DE-7C36-444B-988F-5AA2A9AFC81D}">
      <dgm:prSet/>
      <dgm:spPr/>
      <dgm:t>
        <a:bodyPr/>
        <a:lstStyle/>
        <a:p>
          <a:endParaRPr lang="en-US" sz="1200" b="1">
            <a:solidFill>
              <a:schemeClr val="bg1"/>
            </a:solidFill>
            <a:latin typeface="+mj-lt"/>
          </a:endParaRPr>
        </a:p>
      </dgm:t>
    </dgm:pt>
    <dgm:pt modelId="{7906797C-3671-4D8B-8F2C-01BFF22B9A57}">
      <dgm:prSet phldrT="[Text]" custT="1"/>
      <dgm:spPr/>
      <dgm:t>
        <a:bodyPr/>
        <a:lstStyle/>
        <a:p>
          <a:r>
            <a:rPr lang="en-US" sz="1200" b="1" smtClean="0">
              <a:solidFill>
                <a:schemeClr val="bg1"/>
              </a:solidFill>
              <a:latin typeface="+mj-lt"/>
            </a:rPr>
            <a:t>Bước 3 – Sử dụng</a:t>
          </a:r>
          <a:endParaRPr lang="en-US" sz="1200" b="1">
            <a:solidFill>
              <a:schemeClr val="bg1"/>
            </a:solidFill>
            <a:latin typeface="+mj-lt"/>
          </a:endParaRPr>
        </a:p>
      </dgm:t>
    </dgm:pt>
    <dgm:pt modelId="{04ADD63A-355F-45E9-BA61-E6EF26FA1ABA}" type="parTrans" cxnId="{3F4F1039-8676-4F00-9428-25DC5241ADE0}">
      <dgm:prSet/>
      <dgm:spPr/>
      <dgm:t>
        <a:bodyPr/>
        <a:lstStyle/>
        <a:p>
          <a:endParaRPr lang="en-US" sz="1200" b="1">
            <a:solidFill>
              <a:schemeClr val="bg1"/>
            </a:solidFill>
            <a:latin typeface="+mj-lt"/>
          </a:endParaRPr>
        </a:p>
      </dgm:t>
    </dgm:pt>
    <dgm:pt modelId="{80BEB782-9F0A-48EE-9336-AF08200488F5}" type="sibTrans" cxnId="{3F4F1039-8676-4F00-9428-25DC5241ADE0}">
      <dgm:prSet/>
      <dgm:spPr/>
      <dgm:t>
        <a:bodyPr/>
        <a:lstStyle/>
        <a:p>
          <a:endParaRPr lang="en-US" sz="1200" b="1">
            <a:solidFill>
              <a:schemeClr val="bg1"/>
            </a:solidFill>
            <a:latin typeface="+mj-lt"/>
          </a:endParaRPr>
        </a:p>
      </dgm:t>
    </dgm:pt>
    <dgm:pt modelId="{AFB4FD62-316F-489C-BE74-FC3CAA9A2C83}">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effectLst/>
              <a:latin typeface="+mj-lt"/>
              <a:cs typeface="Calibri" pitchFamily="34" charset="0"/>
            </a:rPr>
            <a:t>Có thể chạy tích hợp trực tiếp từ chương trình nguồn soạn thảo. Có thể xuất ra thành các tập tin .EXE, HTML,… Hoặc cũng có thể xuất ra thành các chuẩn </a:t>
          </a:r>
          <a:r>
            <a:rPr lang="en-US" sz="1200" b="0" smtClean="0">
              <a:solidFill>
                <a:schemeClr val="bg1"/>
              </a:solidFill>
              <a:latin typeface="+mj-lt"/>
              <a:cs typeface="Calibri" pitchFamily="34" charset="0"/>
            </a:rPr>
            <a:t>SCORM và AICC hỗ trợ việc học tập trực tuyến</a:t>
          </a:r>
          <a:endParaRPr lang="en-US" sz="1200" b="0">
            <a:solidFill>
              <a:schemeClr val="bg1"/>
            </a:solidFill>
            <a:latin typeface="+mj-lt"/>
          </a:endParaRPr>
        </a:p>
      </dgm:t>
    </dgm:pt>
    <dgm:pt modelId="{3FABB0FE-B247-436E-9ED1-087F3A681EFA}" type="parTrans" cxnId="{BA00FABE-53BC-46BC-8DDE-8D3DB093403A}">
      <dgm:prSet/>
      <dgm:spPr/>
      <dgm:t>
        <a:bodyPr/>
        <a:lstStyle/>
        <a:p>
          <a:endParaRPr lang="en-US" sz="1200" b="1">
            <a:solidFill>
              <a:schemeClr val="bg1"/>
            </a:solidFill>
            <a:latin typeface="+mj-lt"/>
          </a:endParaRPr>
        </a:p>
      </dgm:t>
    </dgm:pt>
    <dgm:pt modelId="{65E8476E-5CDD-40B6-883D-60A1744A2000}" type="sibTrans" cxnId="{BA00FABE-53BC-46BC-8DDE-8D3DB093403A}">
      <dgm:prSet/>
      <dgm:spPr/>
      <dgm:t>
        <a:bodyPr/>
        <a:lstStyle/>
        <a:p>
          <a:endParaRPr lang="en-US" sz="1200" b="1">
            <a:solidFill>
              <a:schemeClr val="bg1"/>
            </a:solidFill>
            <a:latin typeface="+mj-lt"/>
          </a:endParaRPr>
        </a:p>
      </dgm:t>
    </dgm:pt>
    <dgm:pt modelId="{44BBBBD1-EDB1-4FC4-AF4B-4E139BF676E8}" type="pres">
      <dgm:prSet presAssocID="{AFA7C897-6DF1-4F59-B6D9-B84FC3210C12}" presName="Name0" presStyleCnt="0">
        <dgm:presLayoutVars>
          <dgm:dir/>
          <dgm:animLvl val="lvl"/>
          <dgm:resizeHandles val="exact"/>
        </dgm:presLayoutVars>
      </dgm:prSet>
      <dgm:spPr/>
      <dgm:t>
        <a:bodyPr/>
        <a:lstStyle/>
        <a:p>
          <a:endParaRPr lang="en-US"/>
        </a:p>
      </dgm:t>
    </dgm:pt>
    <dgm:pt modelId="{50BCE076-2206-4F79-824E-74AF4DDB43BA}" type="pres">
      <dgm:prSet presAssocID="{7906797C-3671-4D8B-8F2C-01BFF22B9A57}" presName="boxAndChildren" presStyleCnt="0"/>
      <dgm:spPr/>
    </dgm:pt>
    <dgm:pt modelId="{BC1BA65E-A94D-4091-A859-F74167E0A410}" type="pres">
      <dgm:prSet presAssocID="{7906797C-3671-4D8B-8F2C-01BFF22B9A57}" presName="parentTextBox" presStyleLbl="node1" presStyleIdx="0" presStyleCnt="3"/>
      <dgm:spPr/>
      <dgm:t>
        <a:bodyPr/>
        <a:lstStyle/>
        <a:p>
          <a:endParaRPr lang="en-US"/>
        </a:p>
      </dgm:t>
    </dgm:pt>
    <dgm:pt modelId="{96761364-8AC6-42CC-946A-39055B8FDC8B}" type="pres">
      <dgm:prSet presAssocID="{7906797C-3671-4D8B-8F2C-01BFF22B9A57}" presName="entireBox" presStyleLbl="node1" presStyleIdx="0" presStyleCnt="3"/>
      <dgm:spPr/>
      <dgm:t>
        <a:bodyPr/>
        <a:lstStyle/>
        <a:p>
          <a:endParaRPr lang="en-US"/>
        </a:p>
      </dgm:t>
    </dgm:pt>
    <dgm:pt modelId="{EF68796D-6D0B-4A62-BFF2-FFC65B048A22}" type="pres">
      <dgm:prSet presAssocID="{7906797C-3671-4D8B-8F2C-01BFF22B9A57}" presName="descendantBox" presStyleCnt="0"/>
      <dgm:spPr/>
    </dgm:pt>
    <dgm:pt modelId="{E8F658CA-9D55-487B-B290-3967B8718210}" type="pres">
      <dgm:prSet presAssocID="{AFB4FD62-316F-489C-BE74-FC3CAA9A2C83}" presName="childTextBox" presStyleLbl="fgAccFollowNode1" presStyleIdx="0" presStyleCnt="3" custScaleY="132842" custLinFactNeighborY="11443">
        <dgm:presLayoutVars>
          <dgm:bulletEnabled val="1"/>
        </dgm:presLayoutVars>
      </dgm:prSet>
      <dgm:spPr/>
      <dgm:t>
        <a:bodyPr/>
        <a:lstStyle/>
        <a:p>
          <a:endParaRPr lang="en-US"/>
        </a:p>
      </dgm:t>
    </dgm:pt>
    <dgm:pt modelId="{6E7FFCDD-47CB-429B-8CFE-A1F8C63A71A8}" type="pres">
      <dgm:prSet presAssocID="{C116A2E3-1C3D-42C8-9451-1E2CDC7E10A6}" presName="sp" presStyleCnt="0"/>
      <dgm:spPr/>
    </dgm:pt>
    <dgm:pt modelId="{BAFF22DF-239A-4C9B-9835-A13C4BD9487B}" type="pres">
      <dgm:prSet presAssocID="{2A762D6A-3070-4A6C-9EF2-E7203FC1F91B}" presName="arrowAndChildren" presStyleCnt="0"/>
      <dgm:spPr/>
    </dgm:pt>
    <dgm:pt modelId="{AB43ECC8-7972-4DFC-B35A-A5EA3A9361B4}" type="pres">
      <dgm:prSet presAssocID="{2A762D6A-3070-4A6C-9EF2-E7203FC1F91B}" presName="parentTextArrow" presStyleLbl="node1" presStyleIdx="0" presStyleCnt="3"/>
      <dgm:spPr/>
      <dgm:t>
        <a:bodyPr/>
        <a:lstStyle/>
        <a:p>
          <a:endParaRPr lang="en-US"/>
        </a:p>
      </dgm:t>
    </dgm:pt>
    <dgm:pt modelId="{A5C0E20E-86A9-49AE-8BEA-8DC01F0BEBF3}" type="pres">
      <dgm:prSet presAssocID="{2A762D6A-3070-4A6C-9EF2-E7203FC1F91B}" presName="arrow" presStyleLbl="node1" presStyleIdx="1" presStyleCnt="3"/>
      <dgm:spPr/>
      <dgm:t>
        <a:bodyPr/>
        <a:lstStyle/>
        <a:p>
          <a:endParaRPr lang="en-US"/>
        </a:p>
      </dgm:t>
    </dgm:pt>
    <dgm:pt modelId="{9E09BFE3-4A09-400F-A52D-B8CA2F2A0818}" type="pres">
      <dgm:prSet presAssocID="{2A762D6A-3070-4A6C-9EF2-E7203FC1F91B}" presName="descendantArrow" presStyleCnt="0"/>
      <dgm:spPr/>
    </dgm:pt>
    <dgm:pt modelId="{F8996535-67A9-43D6-BE9B-A8963B4B2EF5}" type="pres">
      <dgm:prSet presAssocID="{6F7BC3CB-9CB3-4C08-B257-12209EA2A238}" presName="childTextArrow" presStyleLbl="fgAccFollowNode1" presStyleIdx="1" presStyleCnt="3" custScaleY="140185">
        <dgm:presLayoutVars>
          <dgm:bulletEnabled val="1"/>
        </dgm:presLayoutVars>
      </dgm:prSet>
      <dgm:spPr/>
      <dgm:t>
        <a:bodyPr/>
        <a:lstStyle/>
        <a:p>
          <a:endParaRPr lang="en-US"/>
        </a:p>
      </dgm:t>
    </dgm:pt>
    <dgm:pt modelId="{902230BB-2808-4066-957E-40366584F0C9}" type="pres">
      <dgm:prSet presAssocID="{9DB90027-C9BD-4FE6-B011-201F86D76348}" presName="sp" presStyleCnt="0"/>
      <dgm:spPr/>
    </dgm:pt>
    <dgm:pt modelId="{F0F5DD5B-1F7F-4203-A63B-34F6E42A8257}" type="pres">
      <dgm:prSet presAssocID="{45F9B2EF-7C1A-4B5B-B56F-144DF49913EC}" presName="arrowAndChildren" presStyleCnt="0"/>
      <dgm:spPr/>
    </dgm:pt>
    <dgm:pt modelId="{443DDF27-6FCF-4A80-8666-58897D312D9A}" type="pres">
      <dgm:prSet presAssocID="{45F9B2EF-7C1A-4B5B-B56F-144DF49913EC}" presName="parentTextArrow" presStyleLbl="node1" presStyleIdx="1" presStyleCnt="3"/>
      <dgm:spPr/>
      <dgm:t>
        <a:bodyPr/>
        <a:lstStyle/>
        <a:p>
          <a:endParaRPr lang="en-US"/>
        </a:p>
      </dgm:t>
    </dgm:pt>
    <dgm:pt modelId="{8B0702EB-3723-42E0-844A-8B16DADA20BE}" type="pres">
      <dgm:prSet presAssocID="{45F9B2EF-7C1A-4B5B-B56F-144DF49913EC}" presName="arrow" presStyleLbl="node1" presStyleIdx="2" presStyleCnt="3" custLinFactNeighborX="-1250"/>
      <dgm:spPr/>
      <dgm:t>
        <a:bodyPr/>
        <a:lstStyle/>
        <a:p>
          <a:endParaRPr lang="en-US"/>
        </a:p>
      </dgm:t>
    </dgm:pt>
    <dgm:pt modelId="{8ACE341C-DE51-47B5-AF38-A8DEFC58AEDA}" type="pres">
      <dgm:prSet presAssocID="{45F9B2EF-7C1A-4B5B-B56F-144DF49913EC}" presName="descendantArrow" presStyleCnt="0"/>
      <dgm:spPr/>
    </dgm:pt>
    <dgm:pt modelId="{26C89F23-3D84-4B14-8F5D-720A7AF79253}" type="pres">
      <dgm:prSet presAssocID="{D448047D-E142-4AFA-B33B-87CA6D520599}" presName="childTextArrow" presStyleLbl="fgAccFollowNode1" presStyleIdx="2" presStyleCnt="3" custScaleY="133192">
        <dgm:presLayoutVars>
          <dgm:bulletEnabled val="1"/>
        </dgm:presLayoutVars>
      </dgm:prSet>
      <dgm:spPr/>
      <dgm:t>
        <a:bodyPr/>
        <a:lstStyle/>
        <a:p>
          <a:endParaRPr lang="en-US"/>
        </a:p>
      </dgm:t>
    </dgm:pt>
  </dgm:ptLst>
  <dgm:cxnLst>
    <dgm:cxn modelId="{51003DA8-B84E-4B9E-8C0B-C3B46B88C5A1}" type="presOf" srcId="{7906797C-3671-4D8B-8F2C-01BFF22B9A57}" destId="{BC1BA65E-A94D-4091-A859-F74167E0A410}" srcOrd="0" destOrd="0" presId="urn:microsoft.com/office/officeart/2005/8/layout/process4"/>
    <dgm:cxn modelId="{FFF6103D-2537-4D0A-A563-7E85C5FFED85}" srcId="{45F9B2EF-7C1A-4B5B-B56F-144DF49913EC}" destId="{D448047D-E142-4AFA-B33B-87CA6D520599}" srcOrd="0" destOrd="0" parTransId="{CC723BA9-792B-4273-A6AA-68BB5ADDE31C}" sibTransId="{3B35D36E-E8A1-49CB-BD35-CDF482CF8752}"/>
    <dgm:cxn modelId="{BA00FABE-53BC-46BC-8DDE-8D3DB093403A}" srcId="{7906797C-3671-4D8B-8F2C-01BFF22B9A57}" destId="{AFB4FD62-316F-489C-BE74-FC3CAA9A2C83}" srcOrd="0" destOrd="0" parTransId="{3FABB0FE-B247-436E-9ED1-087F3A681EFA}" sibTransId="{65E8476E-5CDD-40B6-883D-60A1744A2000}"/>
    <dgm:cxn modelId="{C5381E58-F01B-47B0-BA5F-3171159C50C1}" type="presOf" srcId="{AFB4FD62-316F-489C-BE74-FC3CAA9A2C83}" destId="{E8F658CA-9D55-487B-B290-3967B8718210}" srcOrd="0" destOrd="0" presId="urn:microsoft.com/office/officeart/2005/8/layout/process4"/>
    <dgm:cxn modelId="{143E751A-D538-4AB1-90F7-92474F91F03D}" type="presOf" srcId="{6F7BC3CB-9CB3-4C08-B257-12209EA2A238}" destId="{F8996535-67A9-43D6-BE9B-A8963B4B2EF5}" srcOrd="0" destOrd="0" presId="urn:microsoft.com/office/officeart/2005/8/layout/process4"/>
    <dgm:cxn modelId="{3F4F1039-8676-4F00-9428-25DC5241ADE0}" srcId="{AFA7C897-6DF1-4F59-B6D9-B84FC3210C12}" destId="{7906797C-3671-4D8B-8F2C-01BFF22B9A57}" srcOrd="2" destOrd="0" parTransId="{04ADD63A-355F-45E9-BA61-E6EF26FA1ABA}" sibTransId="{80BEB782-9F0A-48EE-9336-AF08200488F5}"/>
    <dgm:cxn modelId="{B84196BC-45B2-4D97-B439-25889DE210E3}" type="presOf" srcId="{2A762D6A-3070-4A6C-9EF2-E7203FC1F91B}" destId="{A5C0E20E-86A9-49AE-8BEA-8DC01F0BEBF3}" srcOrd="1" destOrd="0" presId="urn:microsoft.com/office/officeart/2005/8/layout/process4"/>
    <dgm:cxn modelId="{72A3CD59-BA83-46D9-8127-94D2A4CCF752}" srcId="{AFA7C897-6DF1-4F59-B6D9-B84FC3210C12}" destId="{2A762D6A-3070-4A6C-9EF2-E7203FC1F91B}" srcOrd="1" destOrd="0" parTransId="{51BD2DC6-EDEB-4078-8551-5C2C028F6959}" sibTransId="{C116A2E3-1C3D-42C8-9451-1E2CDC7E10A6}"/>
    <dgm:cxn modelId="{F38D6EA7-7064-44AB-98A7-5708E4F73C9E}" srcId="{AFA7C897-6DF1-4F59-B6D9-B84FC3210C12}" destId="{45F9B2EF-7C1A-4B5B-B56F-144DF49913EC}" srcOrd="0" destOrd="0" parTransId="{31F86BD3-8D37-478F-B540-A3B2992A75AC}" sibTransId="{9DB90027-C9BD-4FE6-B011-201F86D76348}"/>
    <dgm:cxn modelId="{3E97BE2C-EE42-41E0-8EBC-FFD4C1F735A3}" type="presOf" srcId="{45F9B2EF-7C1A-4B5B-B56F-144DF49913EC}" destId="{443DDF27-6FCF-4A80-8666-58897D312D9A}" srcOrd="0" destOrd="0" presId="urn:microsoft.com/office/officeart/2005/8/layout/process4"/>
    <dgm:cxn modelId="{BCCA1780-CAF8-449C-BCF9-E76A4FD0FAAE}" type="presOf" srcId="{2A762D6A-3070-4A6C-9EF2-E7203FC1F91B}" destId="{AB43ECC8-7972-4DFC-B35A-A5EA3A9361B4}" srcOrd="0" destOrd="0" presId="urn:microsoft.com/office/officeart/2005/8/layout/process4"/>
    <dgm:cxn modelId="{13B2F5DD-4B5A-444C-9024-EBC7D29ACD09}" type="presOf" srcId="{D448047D-E142-4AFA-B33B-87CA6D520599}" destId="{26C89F23-3D84-4B14-8F5D-720A7AF79253}" srcOrd="0" destOrd="0" presId="urn:microsoft.com/office/officeart/2005/8/layout/process4"/>
    <dgm:cxn modelId="{35A3D0DE-7C36-444B-988F-5AA2A9AFC81D}" srcId="{2A762D6A-3070-4A6C-9EF2-E7203FC1F91B}" destId="{6F7BC3CB-9CB3-4C08-B257-12209EA2A238}" srcOrd="0" destOrd="0" parTransId="{F63EE089-1962-4BA9-BC31-3A0E9CD037CC}" sibTransId="{B733F21F-AC9F-416C-BA42-3628BE1DCF7D}"/>
    <dgm:cxn modelId="{FF7DDCD3-E416-4C46-8A10-D41E87C84432}" type="presOf" srcId="{7906797C-3671-4D8B-8F2C-01BFF22B9A57}" destId="{96761364-8AC6-42CC-946A-39055B8FDC8B}" srcOrd="1" destOrd="0" presId="urn:microsoft.com/office/officeart/2005/8/layout/process4"/>
    <dgm:cxn modelId="{7C56D2F6-2C99-4128-9C07-57D3C3573687}" type="presOf" srcId="{45F9B2EF-7C1A-4B5B-B56F-144DF49913EC}" destId="{8B0702EB-3723-42E0-844A-8B16DADA20BE}" srcOrd="1" destOrd="0" presId="urn:microsoft.com/office/officeart/2005/8/layout/process4"/>
    <dgm:cxn modelId="{9DF08F6C-3D78-4B87-A01B-54425BB26BB5}" type="presOf" srcId="{AFA7C897-6DF1-4F59-B6D9-B84FC3210C12}" destId="{44BBBBD1-EDB1-4FC4-AF4B-4E139BF676E8}" srcOrd="0" destOrd="0" presId="urn:microsoft.com/office/officeart/2005/8/layout/process4"/>
    <dgm:cxn modelId="{7B7E6448-0AB0-4008-8FA8-1BF5BD2BDFD6}" type="presParOf" srcId="{44BBBBD1-EDB1-4FC4-AF4B-4E139BF676E8}" destId="{50BCE076-2206-4F79-824E-74AF4DDB43BA}" srcOrd="0" destOrd="0" presId="urn:microsoft.com/office/officeart/2005/8/layout/process4"/>
    <dgm:cxn modelId="{D023DE5D-3209-49F3-A288-7590D171FB57}" type="presParOf" srcId="{50BCE076-2206-4F79-824E-74AF4DDB43BA}" destId="{BC1BA65E-A94D-4091-A859-F74167E0A410}" srcOrd="0" destOrd="0" presId="urn:microsoft.com/office/officeart/2005/8/layout/process4"/>
    <dgm:cxn modelId="{B89B25D0-FADE-4F18-8EF6-6E5E5202B0CD}" type="presParOf" srcId="{50BCE076-2206-4F79-824E-74AF4DDB43BA}" destId="{96761364-8AC6-42CC-946A-39055B8FDC8B}" srcOrd="1" destOrd="0" presId="urn:microsoft.com/office/officeart/2005/8/layout/process4"/>
    <dgm:cxn modelId="{A16C60CE-6E53-4FA3-A7E9-1991D5F3607C}" type="presParOf" srcId="{50BCE076-2206-4F79-824E-74AF4DDB43BA}" destId="{EF68796D-6D0B-4A62-BFF2-FFC65B048A22}" srcOrd="2" destOrd="0" presId="urn:microsoft.com/office/officeart/2005/8/layout/process4"/>
    <dgm:cxn modelId="{57A0055A-6726-4555-A58B-AA2AA639B56D}" type="presParOf" srcId="{EF68796D-6D0B-4A62-BFF2-FFC65B048A22}" destId="{E8F658CA-9D55-487B-B290-3967B8718210}" srcOrd="0" destOrd="0" presId="urn:microsoft.com/office/officeart/2005/8/layout/process4"/>
    <dgm:cxn modelId="{AEE7B33D-BA70-4A05-A7A4-877396D1284E}" type="presParOf" srcId="{44BBBBD1-EDB1-4FC4-AF4B-4E139BF676E8}" destId="{6E7FFCDD-47CB-429B-8CFE-A1F8C63A71A8}" srcOrd="1" destOrd="0" presId="urn:microsoft.com/office/officeart/2005/8/layout/process4"/>
    <dgm:cxn modelId="{D3A23262-66EA-4582-AFCE-7C2FB31FBE89}" type="presParOf" srcId="{44BBBBD1-EDB1-4FC4-AF4B-4E139BF676E8}" destId="{BAFF22DF-239A-4C9B-9835-A13C4BD9487B}" srcOrd="2" destOrd="0" presId="urn:microsoft.com/office/officeart/2005/8/layout/process4"/>
    <dgm:cxn modelId="{8E84B441-D146-4C86-B30C-B826979C914C}" type="presParOf" srcId="{BAFF22DF-239A-4C9B-9835-A13C4BD9487B}" destId="{AB43ECC8-7972-4DFC-B35A-A5EA3A9361B4}" srcOrd="0" destOrd="0" presId="urn:microsoft.com/office/officeart/2005/8/layout/process4"/>
    <dgm:cxn modelId="{C01474BF-52CE-4EA0-9E4B-E3DD275AA08E}" type="presParOf" srcId="{BAFF22DF-239A-4C9B-9835-A13C4BD9487B}" destId="{A5C0E20E-86A9-49AE-8BEA-8DC01F0BEBF3}" srcOrd="1" destOrd="0" presId="urn:microsoft.com/office/officeart/2005/8/layout/process4"/>
    <dgm:cxn modelId="{99206058-0489-4C10-A29F-E641A8D27692}" type="presParOf" srcId="{BAFF22DF-239A-4C9B-9835-A13C4BD9487B}" destId="{9E09BFE3-4A09-400F-A52D-B8CA2F2A0818}" srcOrd="2" destOrd="0" presId="urn:microsoft.com/office/officeart/2005/8/layout/process4"/>
    <dgm:cxn modelId="{6BBD9B5C-B241-4BFB-B953-0F0870D3F90F}" type="presParOf" srcId="{9E09BFE3-4A09-400F-A52D-B8CA2F2A0818}" destId="{F8996535-67A9-43D6-BE9B-A8963B4B2EF5}" srcOrd="0" destOrd="0" presId="urn:microsoft.com/office/officeart/2005/8/layout/process4"/>
    <dgm:cxn modelId="{204A2C2D-BDF0-4848-88A7-FD127AFFDD27}" type="presParOf" srcId="{44BBBBD1-EDB1-4FC4-AF4B-4E139BF676E8}" destId="{902230BB-2808-4066-957E-40366584F0C9}" srcOrd="3" destOrd="0" presId="urn:microsoft.com/office/officeart/2005/8/layout/process4"/>
    <dgm:cxn modelId="{0FCDB040-A79F-4A91-8DA8-7886AA64003A}" type="presParOf" srcId="{44BBBBD1-EDB1-4FC4-AF4B-4E139BF676E8}" destId="{F0F5DD5B-1F7F-4203-A63B-34F6E42A8257}" srcOrd="4" destOrd="0" presId="urn:microsoft.com/office/officeart/2005/8/layout/process4"/>
    <dgm:cxn modelId="{F1D11781-6847-4590-BD73-C369F1F73991}" type="presParOf" srcId="{F0F5DD5B-1F7F-4203-A63B-34F6E42A8257}" destId="{443DDF27-6FCF-4A80-8666-58897D312D9A}" srcOrd="0" destOrd="0" presId="urn:microsoft.com/office/officeart/2005/8/layout/process4"/>
    <dgm:cxn modelId="{B558EF3E-6AA1-43BB-9333-489AF0CA36D9}" type="presParOf" srcId="{F0F5DD5B-1F7F-4203-A63B-34F6E42A8257}" destId="{8B0702EB-3723-42E0-844A-8B16DADA20BE}" srcOrd="1" destOrd="0" presId="urn:microsoft.com/office/officeart/2005/8/layout/process4"/>
    <dgm:cxn modelId="{0D7E9E20-1FC5-43E9-9553-6B3FFE4ACBB1}" type="presParOf" srcId="{F0F5DD5B-1F7F-4203-A63B-34F6E42A8257}" destId="{8ACE341C-DE51-47B5-AF38-A8DEFC58AEDA}" srcOrd="2" destOrd="0" presId="urn:microsoft.com/office/officeart/2005/8/layout/process4"/>
    <dgm:cxn modelId="{A00F9A7E-7373-4480-83E2-F5310440526B}" type="presParOf" srcId="{8ACE341C-DE51-47B5-AF38-A8DEFC58AEDA}" destId="{26C89F23-3D84-4B14-8F5D-720A7AF7925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A7C897-6DF1-4F59-B6D9-B84FC3210C1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45F9B2EF-7C1A-4B5B-B56F-144DF49913EC}">
      <dgm:prSet phldrT="[Text]" custT="1"/>
      <dgm:spPr/>
      <dgm:t>
        <a:bodyPr/>
        <a:lstStyle/>
        <a:p>
          <a:r>
            <a:rPr lang="en-US" sz="1200" b="1" smtClean="0">
              <a:solidFill>
                <a:schemeClr val="bg1"/>
              </a:solidFill>
              <a:latin typeface="+mj-lt"/>
            </a:rPr>
            <a:t>Bước 1 – Tạo tài liệu học tập trực tuyến</a:t>
          </a:r>
          <a:endParaRPr lang="en-US" sz="1200" b="1">
            <a:solidFill>
              <a:schemeClr val="bg1"/>
            </a:solidFill>
            <a:latin typeface="+mj-lt"/>
          </a:endParaRPr>
        </a:p>
      </dgm:t>
    </dgm:pt>
    <dgm:pt modelId="{31F86BD3-8D37-478F-B540-A3B2992A75AC}" type="parTrans" cxnId="{F38D6EA7-7064-44AB-98A7-5708E4F73C9E}">
      <dgm:prSet/>
      <dgm:spPr/>
      <dgm:t>
        <a:bodyPr/>
        <a:lstStyle/>
        <a:p>
          <a:endParaRPr lang="en-US" sz="1200" b="1">
            <a:solidFill>
              <a:schemeClr val="bg1"/>
            </a:solidFill>
            <a:latin typeface="+mj-lt"/>
          </a:endParaRPr>
        </a:p>
      </dgm:t>
    </dgm:pt>
    <dgm:pt modelId="{9DB90027-C9BD-4FE6-B011-201F86D76348}" type="sibTrans" cxnId="{F38D6EA7-7064-44AB-98A7-5708E4F73C9E}">
      <dgm:prSet/>
      <dgm:spPr/>
      <dgm:t>
        <a:bodyPr/>
        <a:lstStyle/>
        <a:p>
          <a:endParaRPr lang="en-US" sz="1200" b="1">
            <a:solidFill>
              <a:schemeClr val="bg1"/>
            </a:solidFill>
            <a:latin typeface="+mj-lt"/>
          </a:endParaRPr>
        </a:p>
      </dgm:t>
    </dgm:pt>
    <dgm:pt modelId="{D448047D-E142-4AFA-B33B-87CA6D520599}">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latin typeface="+mj-lt"/>
            </a:rPr>
            <a:t>Mở chương trình, lựa chọn các định dạng, khuôn mẫu có sẵn để nhập nội dung vào cho phù hợp</a:t>
          </a:r>
          <a:endParaRPr lang="en-US" sz="1200" b="0">
            <a:solidFill>
              <a:schemeClr val="bg1"/>
            </a:solidFill>
            <a:latin typeface="+mj-lt"/>
          </a:endParaRPr>
        </a:p>
      </dgm:t>
    </dgm:pt>
    <dgm:pt modelId="{CC723BA9-792B-4273-A6AA-68BB5ADDE31C}" type="parTrans" cxnId="{FFF6103D-2537-4D0A-A563-7E85C5FFED85}">
      <dgm:prSet/>
      <dgm:spPr/>
      <dgm:t>
        <a:bodyPr/>
        <a:lstStyle/>
        <a:p>
          <a:endParaRPr lang="en-US" sz="1200" b="1">
            <a:solidFill>
              <a:schemeClr val="bg1"/>
            </a:solidFill>
            <a:latin typeface="+mj-lt"/>
          </a:endParaRPr>
        </a:p>
      </dgm:t>
    </dgm:pt>
    <dgm:pt modelId="{3B35D36E-E8A1-49CB-BD35-CDF482CF8752}" type="sibTrans" cxnId="{FFF6103D-2537-4D0A-A563-7E85C5FFED85}">
      <dgm:prSet/>
      <dgm:spPr/>
      <dgm:t>
        <a:bodyPr/>
        <a:lstStyle/>
        <a:p>
          <a:endParaRPr lang="en-US" sz="1200" b="1">
            <a:solidFill>
              <a:schemeClr val="bg1"/>
            </a:solidFill>
            <a:latin typeface="+mj-lt"/>
          </a:endParaRPr>
        </a:p>
      </dgm:t>
    </dgm:pt>
    <dgm:pt modelId="{2A762D6A-3070-4A6C-9EF2-E7203FC1F91B}">
      <dgm:prSet phldrT="[Text]" custT="1"/>
      <dgm:spPr/>
      <dgm:t>
        <a:bodyPr/>
        <a:lstStyle/>
        <a:p>
          <a:r>
            <a:rPr lang="en-US" sz="1200" b="1" smtClean="0">
              <a:solidFill>
                <a:schemeClr val="bg1"/>
              </a:solidFill>
              <a:latin typeface="+mj-lt"/>
            </a:rPr>
            <a:t>Bước 2 – Biên tập</a:t>
          </a:r>
          <a:endParaRPr lang="en-US" sz="1200" b="1">
            <a:solidFill>
              <a:schemeClr val="bg1"/>
            </a:solidFill>
            <a:latin typeface="+mj-lt"/>
          </a:endParaRPr>
        </a:p>
      </dgm:t>
    </dgm:pt>
    <dgm:pt modelId="{51BD2DC6-EDEB-4078-8551-5C2C028F6959}" type="parTrans" cxnId="{72A3CD59-BA83-46D9-8127-94D2A4CCF752}">
      <dgm:prSet/>
      <dgm:spPr/>
      <dgm:t>
        <a:bodyPr/>
        <a:lstStyle/>
        <a:p>
          <a:endParaRPr lang="en-US" sz="1200" b="1">
            <a:solidFill>
              <a:schemeClr val="bg1"/>
            </a:solidFill>
            <a:latin typeface="+mj-lt"/>
          </a:endParaRPr>
        </a:p>
      </dgm:t>
    </dgm:pt>
    <dgm:pt modelId="{C116A2E3-1C3D-42C8-9451-1E2CDC7E10A6}" type="sibTrans" cxnId="{72A3CD59-BA83-46D9-8127-94D2A4CCF752}">
      <dgm:prSet/>
      <dgm:spPr/>
      <dgm:t>
        <a:bodyPr/>
        <a:lstStyle/>
        <a:p>
          <a:endParaRPr lang="en-US" sz="1200" b="1">
            <a:solidFill>
              <a:schemeClr val="bg1"/>
            </a:solidFill>
            <a:latin typeface="+mj-lt"/>
          </a:endParaRPr>
        </a:p>
      </dgm:t>
    </dgm:pt>
    <dgm:pt modelId="{6F7BC3CB-9CB3-4C08-B257-12209EA2A238}">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latin typeface="+mj-lt"/>
              <a:cs typeface="Calibri" pitchFamily="34" charset="0"/>
            </a:rPr>
            <a:t>Đưa nội dung vào tài liệu học tập; </a:t>
          </a:r>
          <a:r>
            <a:rPr lang="vi-VN" sz="1200" b="0" smtClean="0">
              <a:solidFill>
                <a:schemeClr val="bg1"/>
              </a:solidFill>
              <a:latin typeface="+mj-lt"/>
              <a:cs typeface="Calibri" pitchFamily="34" charset="0"/>
            </a:rPr>
            <a:t>Đưa multimedia vào </a:t>
          </a:r>
          <a:r>
            <a:rPr lang="en-US" sz="1200" b="0" smtClean="0">
              <a:solidFill>
                <a:schemeClr val="bg1"/>
              </a:solidFill>
              <a:latin typeface="+mj-lt"/>
              <a:cs typeface="Calibri" pitchFamily="34" charset="0"/>
            </a:rPr>
            <a:t>tài liệu</a:t>
          </a:r>
          <a:r>
            <a:rPr lang="vi-VN" sz="1200" b="0" smtClean="0">
              <a:solidFill>
                <a:schemeClr val="bg1"/>
              </a:solidFill>
              <a:latin typeface="+mj-lt"/>
              <a:cs typeface="Calibri" pitchFamily="34" charset="0"/>
            </a:rPr>
            <a:t>: </a:t>
          </a:r>
          <a:r>
            <a:rPr lang="en-US" sz="1200" b="0" smtClean="0">
              <a:solidFill>
                <a:schemeClr val="bg1"/>
              </a:solidFill>
              <a:latin typeface="+mj-lt"/>
              <a:cs typeface="Calibri" pitchFamily="34" charset="0"/>
            </a:rPr>
            <a:t>C</a:t>
          </a:r>
          <a:r>
            <a:rPr lang="vi-VN" sz="1200" b="0" smtClean="0">
              <a:solidFill>
                <a:schemeClr val="bg1"/>
              </a:solidFill>
              <a:latin typeface="+mj-lt"/>
              <a:cs typeface="Calibri" pitchFamily="34" charset="0"/>
            </a:rPr>
            <a:t>ụ thể là đưa </a:t>
          </a:r>
          <a:r>
            <a:rPr lang="en-US" sz="1200" b="0" smtClean="0">
              <a:solidFill>
                <a:schemeClr val="bg1"/>
              </a:solidFill>
              <a:latin typeface="+mj-lt"/>
              <a:cs typeface="Calibri" pitchFamily="34" charset="0"/>
            </a:rPr>
            <a:t>hình ảnh, âm thanh, video</a:t>
          </a:r>
          <a:r>
            <a:rPr lang="vi-VN" sz="1200" b="0" smtClean="0">
              <a:solidFill>
                <a:schemeClr val="bg1"/>
              </a:solidFill>
              <a:latin typeface="+mj-lt"/>
              <a:cs typeface="Calibri" pitchFamily="34" charset="0"/>
            </a:rPr>
            <a:t>,</a:t>
          </a:r>
          <a:r>
            <a:rPr lang="en-US" sz="1200" b="0" smtClean="0">
              <a:solidFill>
                <a:schemeClr val="bg1"/>
              </a:solidFill>
              <a:latin typeface="+mj-lt"/>
              <a:cs typeface="Calibri" pitchFamily="34" charset="0"/>
            </a:rPr>
            <a:t> các mô phỏng minh họa, ….</a:t>
          </a:r>
          <a:r>
            <a:rPr lang="vi-VN" sz="1200" b="0" smtClean="0">
              <a:solidFill>
                <a:schemeClr val="bg1"/>
              </a:solidFill>
              <a:latin typeface="+mj-lt"/>
              <a:cs typeface="Calibri" pitchFamily="34" charset="0"/>
            </a:rPr>
            <a:t>; </a:t>
          </a:r>
          <a:r>
            <a:rPr lang="en-US" sz="1200" b="0" smtClean="0">
              <a:solidFill>
                <a:schemeClr val="bg1"/>
              </a:solidFill>
              <a:latin typeface="+mj-lt"/>
              <a:cs typeface="Calibri" pitchFamily="34" charset="0"/>
            </a:rPr>
            <a:t> Soạn thảo các câu hỏi trắc nghiệm mang tính tương tác cao với những khuôn dạng có sẵn phù hợp với nội dung của từng chủ đề</a:t>
          </a:r>
          <a:endParaRPr lang="en-US" sz="1200" b="0">
            <a:solidFill>
              <a:schemeClr val="bg1"/>
            </a:solidFill>
            <a:latin typeface="+mj-lt"/>
          </a:endParaRPr>
        </a:p>
      </dgm:t>
    </dgm:pt>
    <dgm:pt modelId="{F63EE089-1962-4BA9-BC31-3A0E9CD037CC}" type="parTrans" cxnId="{35A3D0DE-7C36-444B-988F-5AA2A9AFC81D}">
      <dgm:prSet/>
      <dgm:spPr/>
      <dgm:t>
        <a:bodyPr/>
        <a:lstStyle/>
        <a:p>
          <a:endParaRPr lang="en-US" sz="1200" b="1">
            <a:solidFill>
              <a:schemeClr val="bg1"/>
            </a:solidFill>
            <a:latin typeface="+mj-lt"/>
          </a:endParaRPr>
        </a:p>
      </dgm:t>
    </dgm:pt>
    <dgm:pt modelId="{B733F21F-AC9F-416C-BA42-3628BE1DCF7D}" type="sibTrans" cxnId="{35A3D0DE-7C36-444B-988F-5AA2A9AFC81D}">
      <dgm:prSet/>
      <dgm:spPr/>
      <dgm:t>
        <a:bodyPr/>
        <a:lstStyle/>
        <a:p>
          <a:endParaRPr lang="en-US" sz="1200" b="1">
            <a:solidFill>
              <a:schemeClr val="bg1"/>
            </a:solidFill>
            <a:latin typeface="+mj-lt"/>
          </a:endParaRPr>
        </a:p>
      </dgm:t>
    </dgm:pt>
    <dgm:pt modelId="{7906797C-3671-4D8B-8F2C-01BFF22B9A57}">
      <dgm:prSet phldrT="[Text]" custT="1"/>
      <dgm:spPr/>
      <dgm:t>
        <a:bodyPr/>
        <a:lstStyle/>
        <a:p>
          <a:r>
            <a:rPr lang="en-US" sz="1200" b="1" smtClean="0">
              <a:solidFill>
                <a:schemeClr val="bg1"/>
              </a:solidFill>
              <a:latin typeface="+mj-lt"/>
            </a:rPr>
            <a:t>Bước 3 – Sử dụng</a:t>
          </a:r>
          <a:endParaRPr lang="en-US" sz="1200" b="1">
            <a:solidFill>
              <a:schemeClr val="bg1"/>
            </a:solidFill>
            <a:latin typeface="+mj-lt"/>
          </a:endParaRPr>
        </a:p>
      </dgm:t>
    </dgm:pt>
    <dgm:pt modelId="{04ADD63A-355F-45E9-BA61-E6EF26FA1ABA}" type="parTrans" cxnId="{3F4F1039-8676-4F00-9428-25DC5241ADE0}">
      <dgm:prSet/>
      <dgm:spPr/>
      <dgm:t>
        <a:bodyPr/>
        <a:lstStyle/>
        <a:p>
          <a:endParaRPr lang="en-US" sz="1200" b="1">
            <a:solidFill>
              <a:schemeClr val="bg1"/>
            </a:solidFill>
            <a:latin typeface="+mj-lt"/>
          </a:endParaRPr>
        </a:p>
      </dgm:t>
    </dgm:pt>
    <dgm:pt modelId="{80BEB782-9F0A-48EE-9336-AF08200488F5}" type="sibTrans" cxnId="{3F4F1039-8676-4F00-9428-25DC5241ADE0}">
      <dgm:prSet/>
      <dgm:spPr/>
      <dgm:t>
        <a:bodyPr/>
        <a:lstStyle/>
        <a:p>
          <a:endParaRPr lang="en-US" sz="1200" b="1">
            <a:solidFill>
              <a:schemeClr val="bg1"/>
            </a:solidFill>
            <a:latin typeface="+mj-lt"/>
          </a:endParaRPr>
        </a:p>
      </dgm:t>
    </dgm:pt>
    <dgm:pt modelId="{AFB4FD62-316F-489C-BE74-FC3CAA9A2C83}">
      <dgm:prSet phldrT="[Text]" custT="1">
        <dgm:style>
          <a:lnRef idx="3">
            <a:schemeClr val="lt1"/>
          </a:lnRef>
          <a:fillRef idx="1">
            <a:schemeClr val="accent2"/>
          </a:fillRef>
          <a:effectRef idx="1">
            <a:schemeClr val="accent2"/>
          </a:effectRef>
          <a:fontRef idx="minor">
            <a:schemeClr val="lt1"/>
          </a:fontRef>
        </dgm:style>
      </dgm:prSet>
      <dgm:spPr/>
      <dgm:t>
        <a:bodyPr/>
        <a:lstStyle/>
        <a:p>
          <a:r>
            <a:rPr lang="en-US" sz="1200" b="0" smtClean="0">
              <a:solidFill>
                <a:schemeClr val="bg1"/>
              </a:solidFill>
              <a:effectLst/>
              <a:latin typeface="+mj-lt"/>
              <a:cs typeface="Calibri" pitchFamily="34" charset="0"/>
            </a:rPr>
            <a:t>Có thể chạy tích hợp trực tiếp từ chương trình nguồn soạn thảo (xml). Có thể xuất ra thành các chuẩn </a:t>
          </a:r>
          <a:r>
            <a:rPr lang="en-US" sz="1200" b="0" smtClean="0">
              <a:solidFill>
                <a:schemeClr val="bg1"/>
              </a:solidFill>
              <a:latin typeface="+mj-lt"/>
              <a:cs typeface="Calibri" pitchFamily="34" charset="0"/>
            </a:rPr>
            <a:t>SCORM và AICC hỗ trợ việc học tập trực tuyến</a:t>
          </a:r>
          <a:endParaRPr lang="en-US" sz="1200" b="0">
            <a:solidFill>
              <a:schemeClr val="bg1"/>
            </a:solidFill>
            <a:latin typeface="+mj-lt"/>
          </a:endParaRPr>
        </a:p>
      </dgm:t>
    </dgm:pt>
    <dgm:pt modelId="{3FABB0FE-B247-436E-9ED1-087F3A681EFA}" type="parTrans" cxnId="{BA00FABE-53BC-46BC-8DDE-8D3DB093403A}">
      <dgm:prSet/>
      <dgm:spPr/>
      <dgm:t>
        <a:bodyPr/>
        <a:lstStyle/>
        <a:p>
          <a:endParaRPr lang="en-US" sz="1200" b="1">
            <a:solidFill>
              <a:schemeClr val="bg1"/>
            </a:solidFill>
            <a:latin typeface="+mj-lt"/>
          </a:endParaRPr>
        </a:p>
      </dgm:t>
    </dgm:pt>
    <dgm:pt modelId="{65E8476E-5CDD-40B6-883D-60A1744A2000}" type="sibTrans" cxnId="{BA00FABE-53BC-46BC-8DDE-8D3DB093403A}">
      <dgm:prSet/>
      <dgm:spPr/>
      <dgm:t>
        <a:bodyPr/>
        <a:lstStyle/>
        <a:p>
          <a:endParaRPr lang="en-US" sz="1200" b="1">
            <a:solidFill>
              <a:schemeClr val="bg1"/>
            </a:solidFill>
            <a:latin typeface="+mj-lt"/>
          </a:endParaRPr>
        </a:p>
      </dgm:t>
    </dgm:pt>
    <dgm:pt modelId="{44BBBBD1-EDB1-4FC4-AF4B-4E139BF676E8}" type="pres">
      <dgm:prSet presAssocID="{AFA7C897-6DF1-4F59-B6D9-B84FC3210C12}" presName="Name0" presStyleCnt="0">
        <dgm:presLayoutVars>
          <dgm:dir/>
          <dgm:animLvl val="lvl"/>
          <dgm:resizeHandles val="exact"/>
        </dgm:presLayoutVars>
      </dgm:prSet>
      <dgm:spPr/>
      <dgm:t>
        <a:bodyPr/>
        <a:lstStyle/>
        <a:p>
          <a:endParaRPr lang="en-US"/>
        </a:p>
      </dgm:t>
    </dgm:pt>
    <dgm:pt modelId="{50BCE076-2206-4F79-824E-74AF4DDB43BA}" type="pres">
      <dgm:prSet presAssocID="{7906797C-3671-4D8B-8F2C-01BFF22B9A57}" presName="boxAndChildren" presStyleCnt="0"/>
      <dgm:spPr/>
    </dgm:pt>
    <dgm:pt modelId="{BC1BA65E-A94D-4091-A859-F74167E0A410}" type="pres">
      <dgm:prSet presAssocID="{7906797C-3671-4D8B-8F2C-01BFF22B9A57}" presName="parentTextBox" presStyleLbl="node1" presStyleIdx="0" presStyleCnt="3"/>
      <dgm:spPr/>
      <dgm:t>
        <a:bodyPr/>
        <a:lstStyle/>
        <a:p>
          <a:endParaRPr lang="en-US"/>
        </a:p>
      </dgm:t>
    </dgm:pt>
    <dgm:pt modelId="{96761364-8AC6-42CC-946A-39055B8FDC8B}" type="pres">
      <dgm:prSet presAssocID="{7906797C-3671-4D8B-8F2C-01BFF22B9A57}" presName="entireBox" presStyleLbl="node1" presStyleIdx="0" presStyleCnt="3"/>
      <dgm:spPr/>
      <dgm:t>
        <a:bodyPr/>
        <a:lstStyle/>
        <a:p>
          <a:endParaRPr lang="en-US"/>
        </a:p>
      </dgm:t>
    </dgm:pt>
    <dgm:pt modelId="{EF68796D-6D0B-4A62-BFF2-FFC65B048A22}" type="pres">
      <dgm:prSet presAssocID="{7906797C-3671-4D8B-8F2C-01BFF22B9A57}" presName="descendantBox" presStyleCnt="0"/>
      <dgm:spPr/>
    </dgm:pt>
    <dgm:pt modelId="{E8F658CA-9D55-487B-B290-3967B8718210}" type="pres">
      <dgm:prSet presAssocID="{AFB4FD62-316F-489C-BE74-FC3CAA9A2C83}" presName="childTextBox" presStyleLbl="fgAccFollowNode1" presStyleIdx="0" presStyleCnt="3" custScaleY="132842">
        <dgm:presLayoutVars>
          <dgm:bulletEnabled val="1"/>
        </dgm:presLayoutVars>
      </dgm:prSet>
      <dgm:spPr/>
      <dgm:t>
        <a:bodyPr/>
        <a:lstStyle/>
        <a:p>
          <a:endParaRPr lang="en-US"/>
        </a:p>
      </dgm:t>
    </dgm:pt>
    <dgm:pt modelId="{6E7FFCDD-47CB-429B-8CFE-A1F8C63A71A8}" type="pres">
      <dgm:prSet presAssocID="{C116A2E3-1C3D-42C8-9451-1E2CDC7E10A6}" presName="sp" presStyleCnt="0"/>
      <dgm:spPr/>
    </dgm:pt>
    <dgm:pt modelId="{BAFF22DF-239A-4C9B-9835-A13C4BD9487B}" type="pres">
      <dgm:prSet presAssocID="{2A762D6A-3070-4A6C-9EF2-E7203FC1F91B}" presName="arrowAndChildren" presStyleCnt="0"/>
      <dgm:spPr/>
    </dgm:pt>
    <dgm:pt modelId="{AB43ECC8-7972-4DFC-B35A-A5EA3A9361B4}" type="pres">
      <dgm:prSet presAssocID="{2A762D6A-3070-4A6C-9EF2-E7203FC1F91B}" presName="parentTextArrow" presStyleLbl="node1" presStyleIdx="0" presStyleCnt="3"/>
      <dgm:spPr/>
      <dgm:t>
        <a:bodyPr/>
        <a:lstStyle/>
        <a:p>
          <a:endParaRPr lang="en-US"/>
        </a:p>
      </dgm:t>
    </dgm:pt>
    <dgm:pt modelId="{A5C0E20E-86A9-49AE-8BEA-8DC01F0BEBF3}" type="pres">
      <dgm:prSet presAssocID="{2A762D6A-3070-4A6C-9EF2-E7203FC1F91B}" presName="arrow" presStyleLbl="node1" presStyleIdx="1" presStyleCnt="3"/>
      <dgm:spPr/>
      <dgm:t>
        <a:bodyPr/>
        <a:lstStyle/>
        <a:p>
          <a:endParaRPr lang="en-US"/>
        </a:p>
      </dgm:t>
    </dgm:pt>
    <dgm:pt modelId="{9E09BFE3-4A09-400F-A52D-B8CA2F2A0818}" type="pres">
      <dgm:prSet presAssocID="{2A762D6A-3070-4A6C-9EF2-E7203FC1F91B}" presName="descendantArrow" presStyleCnt="0"/>
      <dgm:spPr/>
    </dgm:pt>
    <dgm:pt modelId="{F8996535-67A9-43D6-BE9B-A8963B4B2EF5}" type="pres">
      <dgm:prSet presAssocID="{6F7BC3CB-9CB3-4C08-B257-12209EA2A238}" presName="childTextArrow" presStyleLbl="fgAccFollowNode1" presStyleIdx="1" presStyleCnt="3" custScaleY="140185">
        <dgm:presLayoutVars>
          <dgm:bulletEnabled val="1"/>
        </dgm:presLayoutVars>
      </dgm:prSet>
      <dgm:spPr/>
      <dgm:t>
        <a:bodyPr/>
        <a:lstStyle/>
        <a:p>
          <a:endParaRPr lang="en-US"/>
        </a:p>
      </dgm:t>
    </dgm:pt>
    <dgm:pt modelId="{902230BB-2808-4066-957E-40366584F0C9}" type="pres">
      <dgm:prSet presAssocID="{9DB90027-C9BD-4FE6-B011-201F86D76348}" presName="sp" presStyleCnt="0"/>
      <dgm:spPr/>
    </dgm:pt>
    <dgm:pt modelId="{F0F5DD5B-1F7F-4203-A63B-34F6E42A8257}" type="pres">
      <dgm:prSet presAssocID="{45F9B2EF-7C1A-4B5B-B56F-144DF49913EC}" presName="arrowAndChildren" presStyleCnt="0"/>
      <dgm:spPr/>
    </dgm:pt>
    <dgm:pt modelId="{443DDF27-6FCF-4A80-8666-58897D312D9A}" type="pres">
      <dgm:prSet presAssocID="{45F9B2EF-7C1A-4B5B-B56F-144DF49913EC}" presName="parentTextArrow" presStyleLbl="node1" presStyleIdx="1" presStyleCnt="3"/>
      <dgm:spPr/>
      <dgm:t>
        <a:bodyPr/>
        <a:lstStyle/>
        <a:p>
          <a:endParaRPr lang="en-US"/>
        </a:p>
      </dgm:t>
    </dgm:pt>
    <dgm:pt modelId="{8B0702EB-3723-42E0-844A-8B16DADA20BE}" type="pres">
      <dgm:prSet presAssocID="{45F9B2EF-7C1A-4B5B-B56F-144DF49913EC}" presName="arrow" presStyleLbl="node1" presStyleIdx="2" presStyleCnt="3" custLinFactNeighborX="-1250"/>
      <dgm:spPr/>
      <dgm:t>
        <a:bodyPr/>
        <a:lstStyle/>
        <a:p>
          <a:endParaRPr lang="en-US"/>
        </a:p>
      </dgm:t>
    </dgm:pt>
    <dgm:pt modelId="{8ACE341C-DE51-47B5-AF38-A8DEFC58AEDA}" type="pres">
      <dgm:prSet presAssocID="{45F9B2EF-7C1A-4B5B-B56F-144DF49913EC}" presName="descendantArrow" presStyleCnt="0"/>
      <dgm:spPr/>
    </dgm:pt>
    <dgm:pt modelId="{26C89F23-3D84-4B14-8F5D-720A7AF79253}" type="pres">
      <dgm:prSet presAssocID="{D448047D-E142-4AFA-B33B-87CA6D520599}" presName="childTextArrow" presStyleLbl="fgAccFollowNode1" presStyleIdx="2" presStyleCnt="3" custScaleY="133192">
        <dgm:presLayoutVars>
          <dgm:bulletEnabled val="1"/>
        </dgm:presLayoutVars>
      </dgm:prSet>
      <dgm:spPr/>
      <dgm:t>
        <a:bodyPr/>
        <a:lstStyle/>
        <a:p>
          <a:endParaRPr lang="en-US"/>
        </a:p>
      </dgm:t>
    </dgm:pt>
  </dgm:ptLst>
  <dgm:cxnLst>
    <dgm:cxn modelId="{9E738755-4F51-442A-9853-C318C88B3923}" type="presOf" srcId="{7906797C-3671-4D8B-8F2C-01BFF22B9A57}" destId="{BC1BA65E-A94D-4091-A859-F74167E0A410}" srcOrd="0" destOrd="0" presId="urn:microsoft.com/office/officeart/2005/8/layout/process4"/>
    <dgm:cxn modelId="{B9992702-B19E-494E-BE83-E7746496D43F}" type="presOf" srcId="{AFB4FD62-316F-489C-BE74-FC3CAA9A2C83}" destId="{E8F658CA-9D55-487B-B290-3967B8718210}" srcOrd="0" destOrd="0" presId="urn:microsoft.com/office/officeart/2005/8/layout/process4"/>
    <dgm:cxn modelId="{FFF6103D-2537-4D0A-A563-7E85C5FFED85}" srcId="{45F9B2EF-7C1A-4B5B-B56F-144DF49913EC}" destId="{D448047D-E142-4AFA-B33B-87CA6D520599}" srcOrd="0" destOrd="0" parTransId="{CC723BA9-792B-4273-A6AA-68BB5ADDE31C}" sibTransId="{3B35D36E-E8A1-49CB-BD35-CDF482CF8752}"/>
    <dgm:cxn modelId="{BA00FABE-53BC-46BC-8DDE-8D3DB093403A}" srcId="{7906797C-3671-4D8B-8F2C-01BFF22B9A57}" destId="{AFB4FD62-316F-489C-BE74-FC3CAA9A2C83}" srcOrd="0" destOrd="0" parTransId="{3FABB0FE-B247-436E-9ED1-087F3A681EFA}" sibTransId="{65E8476E-5CDD-40B6-883D-60A1744A2000}"/>
    <dgm:cxn modelId="{3F4F1039-8676-4F00-9428-25DC5241ADE0}" srcId="{AFA7C897-6DF1-4F59-B6D9-B84FC3210C12}" destId="{7906797C-3671-4D8B-8F2C-01BFF22B9A57}" srcOrd="2" destOrd="0" parTransId="{04ADD63A-355F-45E9-BA61-E6EF26FA1ABA}" sibTransId="{80BEB782-9F0A-48EE-9336-AF08200488F5}"/>
    <dgm:cxn modelId="{9C8FE850-FC36-4A30-BE17-3A4071386E72}" type="presOf" srcId="{45F9B2EF-7C1A-4B5B-B56F-144DF49913EC}" destId="{8B0702EB-3723-42E0-844A-8B16DADA20BE}" srcOrd="1" destOrd="0" presId="urn:microsoft.com/office/officeart/2005/8/layout/process4"/>
    <dgm:cxn modelId="{E181D5DE-EAA9-46D3-85E0-06010401E17A}" type="presOf" srcId="{AFA7C897-6DF1-4F59-B6D9-B84FC3210C12}" destId="{44BBBBD1-EDB1-4FC4-AF4B-4E139BF676E8}" srcOrd="0" destOrd="0" presId="urn:microsoft.com/office/officeart/2005/8/layout/process4"/>
    <dgm:cxn modelId="{28841DD6-0A47-4CBE-AAA7-CAA2F56C6BD7}" type="presOf" srcId="{2A762D6A-3070-4A6C-9EF2-E7203FC1F91B}" destId="{AB43ECC8-7972-4DFC-B35A-A5EA3A9361B4}" srcOrd="0" destOrd="0" presId="urn:microsoft.com/office/officeart/2005/8/layout/process4"/>
    <dgm:cxn modelId="{EC125A27-6034-4DA3-A0CC-C90C183C85F1}" type="presOf" srcId="{D448047D-E142-4AFA-B33B-87CA6D520599}" destId="{26C89F23-3D84-4B14-8F5D-720A7AF79253}" srcOrd="0" destOrd="0" presId="urn:microsoft.com/office/officeart/2005/8/layout/process4"/>
    <dgm:cxn modelId="{72A3CD59-BA83-46D9-8127-94D2A4CCF752}" srcId="{AFA7C897-6DF1-4F59-B6D9-B84FC3210C12}" destId="{2A762D6A-3070-4A6C-9EF2-E7203FC1F91B}" srcOrd="1" destOrd="0" parTransId="{51BD2DC6-EDEB-4078-8551-5C2C028F6959}" sibTransId="{C116A2E3-1C3D-42C8-9451-1E2CDC7E10A6}"/>
    <dgm:cxn modelId="{B4D55507-A1FE-44B1-BCAC-947DC58239B1}" type="presOf" srcId="{7906797C-3671-4D8B-8F2C-01BFF22B9A57}" destId="{96761364-8AC6-42CC-946A-39055B8FDC8B}" srcOrd="1" destOrd="0" presId="urn:microsoft.com/office/officeart/2005/8/layout/process4"/>
    <dgm:cxn modelId="{5DDC9D4D-EEBE-430A-8944-04AEF2C5E166}" type="presOf" srcId="{45F9B2EF-7C1A-4B5B-B56F-144DF49913EC}" destId="{443DDF27-6FCF-4A80-8666-58897D312D9A}" srcOrd="0" destOrd="0" presId="urn:microsoft.com/office/officeart/2005/8/layout/process4"/>
    <dgm:cxn modelId="{F38D6EA7-7064-44AB-98A7-5708E4F73C9E}" srcId="{AFA7C897-6DF1-4F59-B6D9-B84FC3210C12}" destId="{45F9B2EF-7C1A-4B5B-B56F-144DF49913EC}" srcOrd="0" destOrd="0" parTransId="{31F86BD3-8D37-478F-B540-A3B2992A75AC}" sibTransId="{9DB90027-C9BD-4FE6-B011-201F86D76348}"/>
    <dgm:cxn modelId="{35A3D0DE-7C36-444B-988F-5AA2A9AFC81D}" srcId="{2A762D6A-3070-4A6C-9EF2-E7203FC1F91B}" destId="{6F7BC3CB-9CB3-4C08-B257-12209EA2A238}" srcOrd="0" destOrd="0" parTransId="{F63EE089-1962-4BA9-BC31-3A0E9CD037CC}" sibTransId="{B733F21F-AC9F-416C-BA42-3628BE1DCF7D}"/>
    <dgm:cxn modelId="{ADFDC3ED-E34F-4962-BB49-166873F631D7}" type="presOf" srcId="{6F7BC3CB-9CB3-4C08-B257-12209EA2A238}" destId="{F8996535-67A9-43D6-BE9B-A8963B4B2EF5}" srcOrd="0" destOrd="0" presId="urn:microsoft.com/office/officeart/2005/8/layout/process4"/>
    <dgm:cxn modelId="{9B68E215-196C-4E89-A4CF-4148BEA38F7F}" type="presOf" srcId="{2A762D6A-3070-4A6C-9EF2-E7203FC1F91B}" destId="{A5C0E20E-86A9-49AE-8BEA-8DC01F0BEBF3}" srcOrd="1" destOrd="0" presId="urn:microsoft.com/office/officeart/2005/8/layout/process4"/>
    <dgm:cxn modelId="{56B37B83-F336-4791-AB99-A76D3398A714}" type="presParOf" srcId="{44BBBBD1-EDB1-4FC4-AF4B-4E139BF676E8}" destId="{50BCE076-2206-4F79-824E-74AF4DDB43BA}" srcOrd="0" destOrd="0" presId="urn:microsoft.com/office/officeart/2005/8/layout/process4"/>
    <dgm:cxn modelId="{9BF92F53-BECD-4B4E-9E5C-254D17B44354}" type="presParOf" srcId="{50BCE076-2206-4F79-824E-74AF4DDB43BA}" destId="{BC1BA65E-A94D-4091-A859-F74167E0A410}" srcOrd="0" destOrd="0" presId="urn:microsoft.com/office/officeart/2005/8/layout/process4"/>
    <dgm:cxn modelId="{8B1D2296-F9E0-4BDD-9125-9402D51EF50B}" type="presParOf" srcId="{50BCE076-2206-4F79-824E-74AF4DDB43BA}" destId="{96761364-8AC6-42CC-946A-39055B8FDC8B}" srcOrd="1" destOrd="0" presId="urn:microsoft.com/office/officeart/2005/8/layout/process4"/>
    <dgm:cxn modelId="{F45FCAC5-7745-4B2A-BE43-1490D6886B1D}" type="presParOf" srcId="{50BCE076-2206-4F79-824E-74AF4DDB43BA}" destId="{EF68796D-6D0B-4A62-BFF2-FFC65B048A22}" srcOrd="2" destOrd="0" presId="urn:microsoft.com/office/officeart/2005/8/layout/process4"/>
    <dgm:cxn modelId="{BFA931C9-4AC6-4C5C-AE7F-2375D859B282}" type="presParOf" srcId="{EF68796D-6D0B-4A62-BFF2-FFC65B048A22}" destId="{E8F658CA-9D55-487B-B290-3967B8718210}" srcOrd="0" destOrd="0" presId="urn:microsoft.com/office/officeart/2005/8/layout/process4"/>
    <dgm:cxn modelId="{178B3BB6-E51D-4E5A-A2A8-0521A9A1A240}" type="presParOf" srcId="{44BBBBD1-EDB1-4FC4-AF4B-4E139BF676E8}" destId="{6E7FFCDD-47CB-429B-8CFE-A1F8C63A71A8}" srcOrd="1" destOrd="0" presId="urn:microsoft.com/office/officeart/2005/8/layout/process4"/>
    <dgm:cxn modelId="{62284B4B-FB30-48AF-A17E-9B4FE68E18A7}" type="presParOf" srcId="{44BBBBD1-EDB1-4FC4-AF4B-4E139BF676E8}" destId="{BAFF22DF-239A-4C9B-9835-A13C4BD9487B}" srcOrd="2" destOrd="0" presId="urn:microsoft.com/office/officeart/2005/8/layout/process4"/>
    <dgm:cxn modelId="{C3CEEA06-BA8C-4DCA-9E57-081FC98A395F}" type="presParOf" srcId="{BAFF22DF-239A-4C9B-9835-A13C4BD9487B}" destId="{AB43ECC8-7972-4DFC-B35A-A5EA3A9361B4}" srcOrd="0" destOrd="0" presId="urn:microsoft.com/office/officeart/2005/8/layout/process4"/>
    <dgm:cxn modelId="{467E2130-72BF-4916-BA34-1687DD97E9BE}" type="presParOf" srcId="{BAFF22DF-239A-4C9B-9835-A13C4BD9487B}" destId="{A5C0E20E-86A9-49AE-8BEA-8DC01F0BEBF3}" srcOrd="1" destOrd="0" presId="urn:microsoft.com/office/officeart/2005/8/layout/process4"/>
    <dgm:cxn modelId="{58564D3F-273B-4824-80FB-91D436623773}" type="presParOf" srcId="{BAFF22DF-239A-4C9B-9835-A13C4BD9487B}" destId="{9E09BFE3-4A09-400F-A52D-B8CA2F2A0818}" srcOrd="2" destOrd="0" presId="urn:microsoft.com/office/officeart/2005/8/layout/process4"/>
    <dgm:cxn modelId="{30A403E0-E4EC-4116-8404-9173E0D50A16}" type="presParOf" srcId="{9E09BFE3-4A09-400F-A52D-B8CA2F2A0818}" destId="{F8996535-67A9-43D6-BE9B-A8963B4B2EF5}" srcOrd="0" destOrd="0" presId="urn:microsoft.com/office/officeart/2005/8/layout/process4"/>
    <dgm:cxn modelId="{8CC21BF5-BE47-462A-B289-ACD6E939EBF5}" type="presParOf" srcId="{44BBBBD1-EDB1-4FC4-AF4B-4E139BF676E8}" destId="{902230BB-2808-4066-957E-40366584F0C9}" srcOrd="3" destOrd="0" presId="urn:microsoft.com/office/officeart/2005/8/layout/process4"/>
    <dgm:cxn modelId="{74BD50E6-1FC9-46DD-A86E-9307198F0EE5}" type="presParOf" srcId="{44BBBBD1-EDB1-4FC4-AF4B-4E139BF676E8}" destId="{F0F5DD5B-1F7F-4203-A63B-34F6E42A8257}" srcOrd="4" destOrd="0" presId="urn:microsoft.com/office/officeart/2005/8/layout/process4"/>
    <dgm:cxn modelId="{2A2D1F71-443D-4AE1-9475-8960E2D2F773}" type="presParOf" srcId="{F0F5DD5B-1F7F-4203-A63B-34F6E42A8257}" destId="{443DDF27-6FCF-4A80-8666-58897D312D9A}" srcOrd="0" destOrd="0" presId="urn:microsoft.com/office/officeart/2005/8/layout/process4"/>
    <dgm:cxn modelId="{DE0C9F63-3B5C-471F-AC4F-3BDB9478E67C}" type="presParOf" srcId="{F0F5DD5B-1F7F-4203-A63B-34F6E42A8257}" destId="{8B0702EB-3723-42E0-844A-8B16DADA20BE}" srcOrd="1" destOrd="0" presId="urn:microsoft.com/office/officeart/2005/8/layout/process4"/>
    <dgm:cxn modelId="{854D659F-AB0B-4E77-9FE6-EDC2E0A34015}" type="presParOf" srcId="{F0F5DD5B-1F7F-4203-A63B-34F6E42A8257}" destId="{8ACE341C-DE51-47B5-AF38-A8DEFC58AEDA}" srcOrd="2" destOrd="0" presId="urn:microsoft.com/office/officeart/2005/8/layout/process4"/>
    <dgm:cxn modelId="{332408B4-2549-4610-9543-4C59BB2F89D4}" type="presParOf" srcId="{8ACE341C-DE51-47B5-AF38-A8DEFC58AEDA}" destId="{26C89F23-3D84-4B14-8F5D-720A7AF79253}"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1364-8AC6-42CC-946A-39055B8FDC8B}">
      <dsp:nvSpPr>
        <dsp:cNvPr id="0" name=""/>
        <dsp:cNvSpPr/>
      </dsp:nvSpPr>
      <dsp:spPr>
        <a:xfrm>
          <a:off x="0" y="3017481"/>
          <a:ext cx="6096000" cy="9902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3 – Sử dụng</a:t>
          </a:r>
          <a:endParaRPr lang="en-US" sz="1200" b="1" kern="1200">
            <a:solidFill>
              <a:schemeClr val="bg1"/>
            </a:solidFill>
            <a:latin typeface="+mj-lt"/>
          </a:endParaRPr>
        </a:p>
      </dsp:txBody>
      <dsp:txXfrm>
        <a:off x="0" y="3017481"/>
        <a:ext cx="6096000" cy="534709"/>
      </dsp:txXfrm>
    </dsp:sp>
    <dsp:sp modelId="{E8F658CA-9D55-487B-B290-3967B8718210}">
      <dsp:nvSpPr>
        <dsp:cNvPr id="0" name=""/>
        <dsp:cNvSpPr/>
      </dsp:nvSpPr>
      <dsp:spPr>
        <a:xfrm>
          <a:off x="0" y="3458913"/>
          <a:ext cx="6096000" cy="605086"/>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effectLst/>
              <a:latin typeface="+mj-lt"/>
              <a:cs typeface="Calibri" pitchFamily="34" charset="0"/>
            </a:rPr>
            <a:t>Có thể chạy tích hợp trực tiếp vào file trình chiếu PowerPoint. Có thể xuất ra thành các tập tin .EXE, HTML,… Hoặc cũng có thể xuất ra thành các chuẩn </a:t>
          </a:r>
          <a:r>
            <a:rPr lang="en-US" sz="1200" b="0" kern="1200" smtClean="0">
              <a:solidFill>
                <a:schemeClr val="bg1"/>
              </a:solidFill>
              <a:latin typeface="+mj-lt"/>
              <a:cs typeface="Calibri" pitchFamily="34" charset="0"/>
            </a:rPr>
            <a:t>SCORM và AICC hỗ trợ việc học tập trực tuyến</a:t>
          </a:r>
          <a:endParaRPr lang="en-US" sz="1200" b="0" kern="1200">
            <a:solidFill>
              <a:schemeClr val="bg1"/>
            </a:solidFill>
            <a:latin typeface="+mj-lt"/>
          </a:endParaRPr>
        </a:p>
      </dsp:txBody>
      <dsp:txXfrm>
        <a:off x="0" y="3458913"/>
        <a:ext cx="6096000" cy="605086"/>
      </dsp:txXfrm>
    </dsp:sp>
    <dsp:sp modelId="{A5C0E20E-86A9-49AE-8BEA-8DC01F0BEBF3}">
      <dsp:nvSpPr>
        <dsp:cNvPr id="0" name=""/>
        <dsp:cNvSpPr/>
      </dsp:nvSpPr>
      <dsp:spPr>
        <a:xfrm rot="10800000">
          <a:off x="0" y="150940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2 – Biên tập</a:t>
          </a:r>
          <a:endParaRPr lang="en-US" sz="1200" b="1" kern="1200">
            <a:solidFill>
              <a:schemeClr val="bg1"/>
            </a:solidFill>
            <a:latin typeface="+mj-lt"/>
          </a:endParaRPr>
        </a:p>
      </dsp:txBody>
      <dsp:txXfrm rot="-10800000">
        <a:off x="0" y="1509402"/>
        <a:ext cx="6096000" cy="534549"/>
      </dsp:txXfrm>
    </dsp:sp>
    <dsp:sp modelId="{F8996535-67A9-43D6-BE9B-A8963B4B2EF5}">
      <dsp:nvSpPr>
        <dsp:cNvPr id="0" name=""/>
        <dsp:cNvSpPr/>
      </dsp:nvSpPr>
      <dsp:spPr>
        <a:xfrm>
          <a:off x="0" y="1952458"/>
          <a:ext cx="6096000" cy="638341"/>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vi-VN" sz="1200" b="0" kern="1200" smtClean="0">
              <a:solidFill>
                <a:schemeClr val="bg1"/>
              </a:solidFill>
              <a:latin typeface="+mj-lt"/>
              <a:cs typeface="Calibri" pitchFamily="34" charset="0"/>
            </a:rPr>
            <a:t>Đưa multimedia vào bài giảng: cụ thể là đưa video và âm thanh vào, thí dụ âm thanh thuyết minh bài giảng; đưa các tệp flash; đưa câu hỏi tương tác (quizze), câu hỏi khảo sát và có thể ghép tệp âm thanh đã ghi sẵn sao cho phù hợp với đúng hoạt hình</a:t>
          </a:r>
          <a:endParaRPr lang="en-US" sz="1200" b="0" kern="1200">
            <a:solidFill>
              <a:schemeClr val="bg1"/>
            </a:solidFill>
            <a:latin typeface="+mj-lt"/>
          </a:endParaRPr>
        </a:p>
      </dsp:txBody>
      <dsp:txXfrm>
        <a:off x="0" y="1952458"/>
        <a:ext cx="6096000" cy="638341"/>
      </dsp:txXfrm>
    </dsp:sp>
    <dsp:sp modelId="{8B0702EB-3723-42E0-844A-8B16DADA20BE}">
      <dsp:nvSpPr>
        <dsp:cNvPr id="0" name=""/>
        <dsp:cNvSpPr/>
      </dsp:nvSpPr>
      <dsp:spPr>
        <a:xfrm rot="10800000">
          <a:off x="0" y="132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1 – Tạo bài trình chiếu</a:t>
          </a:r>
          <a:endParaRPr lang="en-US" sz="1200" b="1" kern="1200">
            <a:solidFill>
              <a:schemeClr val="bg1"/>
            </a:solidFill>
            <a:latin typeface="+mj-lt"/>
          </a:endParaRPr>
        </a:p>
      </dsp:txBody>
      <dsp:txXfrm rot="-10800000">
        <a:off x="0" y="1322"/>
        <a:ext cx="6096000" cy="534549"/>
      </dsp:txXfrm>
    </dsp:sp>
    <dsp:sp modelId="{26C89F23-3D84-4B14-8F5D-720A7AF79253}">
      <dsp:nvSpPr>
        <dsp:cNvPr id="0" name=""/>
        <dsp:cNvSpPr/>
      </dsp:nvSpPr>
      <dsp:spPr>
        <a:xfrm>
          <a:off x="0" y="460301"/>
          <a:ext cx="6096000" cy="606498"/>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vi-VN" sz="1200" b="0" kern="1200" smtClean="0">
              <a:solidFill>
                <a:schemeClr val="bg1"/>
              </a:solidFill>
              <a:latin typeface="+mj-lt"/>
              <a:cs typeface="Calibri" pitchFamily="34" charset="0"/>
            </a:rPr>
            <a:t>Tạo bài trình chiếu bằng powerpoint, tận dụng các bài powerpoint nên tiết kiệm thời gian. Có thể cần một vài thay đổi, cải thiện: Đưa logo của trường vào, tạo mục lục các slide, đưa ảnh vào, chỉnh trang lại m</a:t>
          </a:r>
          <a:r>
            <a:rPr lang="en-US" sz="1200" b="0" kern="1200" smtClean="0">
              <a:solidFill>
                <a:schemeClr val="bg1"/>
              </a:solidFill>
              <a:latin typeface="+mj-lt"/>
              <a:cs typeface="Calibri" pitchFamily="34" charset="0"/>
            </a:rPr>
            <a:t>à</a:t>
          </a:r>
          <a:r>
            <a:rPr lang="vi-VN" sz="1200" b="0" kern="1200" smtClean="0">
              <a:solidFill>
                <a:schemeClr val="bg1"/>
              </a:solidFill>
              <a:latin typeface="+mj-lt"/>
              <a:cs typeface="Calibri" pitchFamily="34" charset="0"/>
            </a:rPr>
            <a:t>u sắc cho không bị lòe loẹt quá … </a:t>
          </a:r>
          <a:endParaRPr lang="en-US" sz="1200" b="0" kern="1200">
            <a:solidFill>
              <a:schemeClr val="bg1"/>
            </a:solidFill>
            <a:latin typeface="+mj-lt"/>
          </a:endParaRPr>
        </a:p>
      </dsp:txBody>
      <dsp:txXfrm>
        <a:off x="0" y="460301"/>
        <a:ext cx="6096000" cy="606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1364-8AC6-42CC-946A-39055B8FDC8B}">
      <dsp:nvSpPr>
        <dsp:cNvPr id="0" name=""/>
        <dsp:cNvSpPr/>
      </dsp:nvSpPr>
      <dsp:spPr>
        <a:xfrm>
          <a:off x="0" y="3017481"/>
          <a:ext cx="6096000" cy="9902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3 – Sử dụng</a:t>
          </a:r>
          <a:endParaRPr lang="en-US" sz="1200" b="1" kern="1200">
            <a:solidFill>
              <a:schemeClr val="bg1"/>
            </a:solidFill>
            <a:latin typeface="+mj-lt"/>
          </a:endParaRPr>
        </a:p>
      </dsp:txBody>
      <dsp:txXfrm>
        <a:off x="0" y="3017481"/>
        <a:ext cx="6096000" cy="534709"/>
      </dsp:txXfrm>
    </dsp:sp>
    <dsp:sp modelId="{E8F658CA-9D55-487B-B290-3967B8718210}">
      <dsp:nvSpPr>
        <dsp:cNvPr id="0" name=""/>
        <dsp:cNvSpPr/>
      </dsp:nvSpPr>
      <dsp:spPr>
        <a:xfrm>
          <a:off x="0" y="3458913"/>
          <a:ext cx="6096000" cy="605086"/>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effectLst/>
              <a:latin typeface="+mj-lt"/>
              <a:cs typeface="Calibri" pitchFamily="34" charset="0"/>
            </a:rPr>
            <a:t>Có thể chạy tích hợp trực tiếp từ chương trình nguồn soạn thảo. Có thể xuất ra thành các tập tin .EXE, HTML,… Hoặc cũng có thể xuất ra thành các chuẩn </a:t>
          </a:r>
          <a:r>
            <a:rPr lang="en-US" sz="1200" b="0" kern="1200" smtClean="0">
              <a:solidFill>
                <a:schemeClr val="bg1"/>
              </a:solidFill>
              <a:latin typeface="+mj-lt"/>
              <a:cs typeface="Calibri" pitchFamily="34" charset="0"/>
            </a:rPr>
            <a:t>SCORM và AICC hỗ trợ việc học tập trực tuyến</a:t>
          </a:r>
          <a:endParaRPr lang="en-US" sz="1200" b="0" kern="1200">
            <a:solidFill>
              <a:schemeClr val="bg1"/>
            </a:solidFill>
            <a:latin typeface="+mj-lt"/>
          </a:endParaRPr>
        </a:p>
      </dsp:txBody>
      <dsp:txXfrm>
        <a:off x="0" y="3458913"/>
        <a:ext cx="6096000" cy="605086"/>
      </dsp:txXfrm>
    </dsp:sp>
    <dsp:sp modelId="{A5C0E20E-86A9-49AE-8BEA-8DC01F0BEBF3}">
      <dsp:nvSpPr>
        <dsp:cNvPr id="0" name=""/>
        <dsp:cNvSpPr/>
      </dsp:nvSpPr>
      <dsp:spPr>
        <a:xfrm rot="10800000">
          <a:off x="0" y="150940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2 – Biên tập</a:t>
          </a:r>
          <a:endParaRPr lang="en-US" sz="1200" b="1" kern="1200">
            <a:solidFill>
              <a:schemeClr val="bg1"/>
            </a:solidFill>
            <a:latin typeface="+mj-lt"/>
          </a:endParaRPr>
        </a:p>
      </dsp:txBody>
      <dsp:txXfrm rot="-10800000">
        <a:off x="0" y="1509402"/>
        <a:ext cx="6096000" cy="534549"/>
      </dsp:txXfrm>
    </dsp:sp>
    <dsp:sp modelId="{F8996535-67A9-43D6-BE9B-A8963B4B2EF5}">
      <dsp:nvSpPr>
        <dsp:cNvPr id="0" name=""/>
        <dsp:cNvSpPr/>
      </dsp:nvSpPr>
      <dsp:spPr>
        <a:xfrm>
          <a:off x="0" y="1952458"/>
          <a:ext cx="6096000" cy="638341"/>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vi-VN" sz="1200" b="0" kern="1200" smtClean="0">
              <a:solidFill>
                <a:schemeClr val="bg1"/>
              </a:solidFill>
              <a:latin typeface="+mj-lt"/>
              <a:cs typeface="Calibri" pitchFamily="34" charset="0"/>
            </a:rPr>
            <a:t>Đưa multimedia vào bài giảng: </a:t>
          </a:r>
          <a:r>
            <a:rPr lang="en-US" sz="1200" b="0" kern="1200" smtClean="0">
              <a:solidFill>
                <a:schemeClr val="bg1"/>
              </a:solidFill>
              <a:latin typeface="+mj-lt"/>
              <a:cs typeface="Calibri" pitchFamily="34" charset="0"/>
            </a:rPr>
            <a:t>C</a:t>
          </a:r>
          <a:r>
            <a:rPr lang="vi-VN" sz="1200" b="0" kern="1200" smtClean="0">
              <a:solidFill>
                <a:schemeClr val="bg1"/>
              </a:solidFill>
              <a:latin typeface="+mj-lt"/>
              <a:cs typeface="Calibri" pitchFamily="34" charset="0"/>
            </a:rPr>
            <a:t>ụ thể là đưa </a:t>
          </a:r>
          <a:r>
            <a:rPr lang="en-US" sz="1200" b="0" kern="1200" smtClean="0">
              <a:solidFill>
                <a:schemeClr val="bg1"/>
              </a:solidFill>
              <a:latin typeface="+mj-lt"/>
              <a:cs typeface="Calibri" pitchFamily="34" charset="0"/>
            </a:rPr>
            <a:t>hình ảnh, </a:t>
          </a:r>
          <a:r>
            <a:rPr lang="vi-VN" sz="1200" b="0" kern="1200" smtClean="0">
              <a:solidFill>
                <a:schemeClr val="bg1"/>
              </a:solidFill>
              <a:latin typeface="+mj-lt"/>
              <a:cs typeface="Calibri" pitchFamily="34" charset="0"/>
            </a:rPr>
            <a:t>video và âm thanh vào, thí dụ âm thanh thuyết minh bài giảng; </a:t>
          </a:r>
          <a:r>
            <a:rPr lang="en-US" sz="1200" b="0" kern="1200" smtClean="0">
              <a:solidFill>
                <a:schemeClr val="bg1"/>
              </a:solidFill>
              <a:latin typeface="+mj-lt"/>
              <a:cs typeface="Calibri" pitchFamily="34" charset="0"/>
            </a:rPr>
            <a:t>Đ</a:t>
          </a:r>
          <a:r>
            <a:rPr lang="vi-VN" sz="1200" b="0" kern="1200" smtClean="0">
              <a:solidFill>
                <a:schemeClr val="bg1"/>
              </a:solidFill>
              <a:latin typeface="+mj-lt"/>
              <a:cs typeface="Calibri" pitchFamily="34" charset="0"/>
            </a:rPr>
            <a:t>ưa các tệp flash; </a:t>
          </a:r>
          <a:r>
            <a:rPr lang="en-US" sz="1200" b="0" kern="1200" smtClean="0">
              <a:solidFill>
                <a:schemeClr val="bg1"/>
              </a:solidFill>
              <a:latin typeface="+mj-lt"/>
              <a:cs typeface="Calibri" pitchFamily="34" charset="0"/>
            </a:rPr>
            <a:t>Đ</a:t>
          </a:r>
          <a:r>
            <a:rPr lang="vi-VN" sz="1200" b="0" kern="1200" smtClean="0">
              <a:solidFill>
                <a:schemeClr val="bg1"/>
              </a:solidFill>
              <a:latin typeface="+mj-lt"/>
              <a:cs typeface="Calibri" pitchFamily="34" charset="0"/>
            </a:rPr>
            <a:t>ưa câu hỏi tương tác (quizze), câu hỏi khảo sát</a:t>
          </a:r>
          <a:r>
            <a:rPr lang="en-US" sz="1200" b="0" kern="1200" smtClean="0">
              <a:solidFill>
                <a:schemeClr val="bg1"/>
              </a:solidFill>
              <a:latin typeface="+mj-lt"/>
              <a:cs typeface="Calibri" pitchFamily="34" charset="0"/>
            </a:rPr>
            <a:t>; Đưa các tập tin .pdf, .ppt….tích hợp vào bài giảng</a:t>
          </a:r>
          <a:endParaRPr lang="en-US" sz="1200" b="0" kern="1200">
            <a:solidFill>
              <a:schemeClr val="bg1"/>
            </a:solidFill>
            <a:latin typeface="+mj-lt"/>
          </a:endParaRPr>
        </a:p>
      </dsp:txBody>
      <dsp:txXfrm>
        <a:off x="0" y="1952458"/>
        <a:ext cx="6096000" cy="638341"/>
      </dsp:txXfrm>
    </dsp:sp>
    <dsp:sp modelId="{8B0702EB-3723-42E0-844A-8B16DADA20BE}">
      <dsp:nvSpPr>
        <dsp:cNvPr id="0" name=""/>
        <dsp:cNvSpPr/>
      </dsp:nvSpPr>
      <dsp:spPr>
        <a:xfrm rot="10800000">
          <a:off x="0" y="132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1 – Tạo bài giảng</a:t>
          </a:r>
          <a:endParaRPr lang="en-US" sz="1200" b="1" kern="1200">
            <a:solidFill>
              <a:schemeClr val="bg1"/>
            </a:solidFill>
            <a:latin typeface="+mj-lt"/>
          </a:endParaRPr>
        </a:p>
      </dsp:txBody>
      <dsp:txXfrm rot="-10800000">
        <a:off x="0" y="1322"/>
        <a:ext cx="6096000" cy="534549"/>
      </dsp:txXfrm>
    </dsp:sp>
    <dsp:sp modelId="{26C89F23-3D84-4B14-8F5D-720A7AF79253}">
      <dsp:nvSpPr>
        <dsp:cNvPr id="0" name=""/>
        <dsp:cNvSpPr/>
      </dsp:nvSpPr>
      <dsp:spPr>
        <a:xfrm>
          <a:off x="0" y="460301"/>
          <a:ext cx="6096000" cy="606498"/>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latin typeface="+mj-lt"/>
            </a:rPr>
            <a:t>Mở chương trình, tạo bài giảng với những thiết lập bạn đầu về:  template, layout, … bố cục và nội dung ban đầu cho bài giảng</a:t>
          </a:r>
          <a:endParaRPr lang="en-US" sz="1200" b="0" kern="1200">
            <a:solidFill>
              <a:schemeClr val="bg1"/>
            </a:solidFill>
            <a:latin typeface="+mj-lt"/>
          </a:endParaRPr>
        </a:p>
      </dsp:txBody>
      <dsp:txXfrm>
        <a:off x="0" y="460301"/>
        <a:ext cx="6096000" cy="606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61364-8AC6-42CC-946A-39055B8FDC8B}">
      <dsp:nvSpPr>
        <dsp:cNvPr id="0" name=""/>
        <dsp:cNvSpPr/>
      </dsp:nvSpPr>
      <dsp:spPr>
        <a:xfrm>
          <a:off x="0" y="3017481"/>
          <a:ext cx="6096000" cy="99020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3 – Sử dụng</a:t>
          </a:r>
          <a:endParaRPr lang="en-US" sz="1200" b="1" kern="1200">
            <a:solidFill>
              <a:schemeClr val="bg1"/>
            </a:solidFill>
            <a:latin typeface="+mj-lt"/>
          </a:endParaRPr>
        </a:p>
      </dsp:txBody>
      <dsp:txXfrm>
        <a:off x="0" y="3017481"/>
        <a:ext cx="6096000" cy="534709"/>
      </dsp:txXfrm>
    </dsp:sp>
    <dsp:sp modelId="{E8F658CA-9D55-487B-B290-3967B8718210}">
      <dsp:nvSpPr>
        <dsp:cNvPr id="0" name=""/>
        <dsp:cNvSpPr/>
      </dsp:nvSpPr>
      <dsp:spPr>
        <a:xfrm>
          <a:off x="0" y="3457590"/>
          <a:ext cx="6096000" cy="605086"/>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effectLst/>
              <a:latin typeface="+mj-lt"/>
              <a:cs typeface="Calibri" pitchFamily="34" charset="0"/>
            </a:rPr>
            <a:t>Có thể chạy tích hợp trực tiếp từ chương trình nguồn soạn thảo (xml). Có thể xuất ra thành các chuẩn </a:t>
          </a:r>
          <a:r>
            <a:rPr lang="en-US" sz="1200" b="0" kern="1200" smtClean="0">
              <a:solidFill>
                <a:schemeClr val="bg1"/>
              </a:solidFill>
              <a:latin typeface="+mj-lt"/>
              <a:cs typeface="Calibri" pitchFamily="34" charset="0"/>
            </a:rPr>
            <a:t>SCORM và AICC hỗ trợ việc học tập trực tuyến</a:t>
          </a:r>
          <a:endParaRPr lang="en-US" sz="1200" b="0" kern="1200">
            <a:solidFill>
              <a:schemeClr val="bg1"/>
            </a:solidFill>
            <a:latin typeface="+mj-lt"/>
          </a:endParaRPr>
        </a:p>
      </dsp:txBody>
      <dsp:txXfrm>
        <a:off x="0" y="3457590"/>
        <a:ext cx="6096000" cy="605086"/>
      </dsp:txXfrm>
    </dsp:sp>
    <dsp:sp modelId="{A5C0E20E-86A9-49AE-8BEA-8DC01F0BEBF3}">
      <dsp:nvSpPr>
        <dsp:cNvPr id="0" name=""/>
        <dsp:cNvSpPr/>
      </dsp:nvSpPr>
      <dsp:spPr>
        <a:xfrm rot="10800000">
          <a:off x="0" y="150940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2 – Biên tập</a:t>
          </a:r>
          <a:endParaRPr lang="en-US" sz="1200" b="1" kern="1200">
            <a:solidFill>
              <a:schemeClr val="bg1"/>
            </a:solidFill>
            <a:latin typeface="+mj-lt"/>
          </a:endParaRPr>
        </a:p>
      </dsp:txBody>
      <dsp:txXfrm rot="-10800000">
        <a:off x="0" y="1509402"/>
        <a:ext cx="6096000" cy="534549"/>
      </dsp:txXfrm>
    </dsp:sp>
    <dsp:sp modelId="{F8996535-67A9-43D6-BE9B-A8963B4B2EF5}">
      <dsp:nvSpPr>
        <dsp:cNvPr id="0" name=""/>
        <dsp:cNvSpPr/>
      </dsp:nvSpPr>
      <dsp:spPr>
        <a:xfrm>
          <a:off x="0" y="1952458"/>
          <a:ext cx="6096000" cy="638341"/>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latin typeface="+mj-lt"/>
              <a:cs typeface="Calibri" pitchFamily="34" charset="0"/>
            </a:rPr>
            <a:t>Đưa nội dung vào tài liệu học tập; </a:t>
          </a:r>
          <a:r>
            <a:rPr lang="vi-VN" sz="1200" b="0" kern="1200" smtClean="0">
              <a:solidFill>
                <a:schemeClr val="bg1"/>
              </a:solidFill>
              <a:latin typeface="+mj-lt"/>
              <a:cs typeface="Calibri" pitchFamily="34" charset="0"/>
            </a:rPr>
            <a:t>Đưa multimedia vào </a:t>
          </a:r>
          <a:r>
            <a:rPr lang="en-US" sz="1200" b="0" kern="1200" smtClean="0">
              <a:solidFill>
                <a:schemeClr val="bg1"/>
              </a:solidFill>
              <a:latin typeface="+mj-lt"/>
              <a:cs typeface="Calibri" pitchFamily="34" charset="0"/>
            </a:rPr>
            <a:t>tài liệu</a:t>
          </a:r>
          <a:r>
            <a:rPr lang="vi-VN" sz="1200" b="0" kern="1200" smtClean="0">
              <a:solidFill>
                <a:schemeClr val="bg1"/>
              </a:solidFill>
              <a:latin typeface="+mj-lt"/>
              <a:cs typeface="Calibri" pitchFamily="34" charset="0"/>
            </a:rPr>
            <a:t>: </a:t>
          </a:r>
          <a:r>
            <a:rPr lang="en-US" sz="1200" b="0" kern="1200" smtClean="0">
              <a:solidFill>
                <a:schemeClr val="bg1"/>
              </a:solidFill>
              <a:latin typeface="+mj-lt"/>
              <a:cs typeface="Calibri" pitchFamily="34" charset="0"/>
            </a:rPr>
            <a:t>C</a:t>
          </a:r>
          <a:r>
            <a:rPr lang="vi-VN" sz="1200" b="0" kern="1200" smtClean="0">
              <a:solidFill>
                <a:schemeClr val="bg1"/>
              </a:solidFill>
              <a:latin typeface="+mj-lt"/>
              <a:cs typeface="Calibri" pitchFamily="34" charset="0"/>
            </a:rPr>
            <a:t>ụ thể là đưa </a:t>
          </a:r>
          <a:r>
            <a:rPr lang="en-US" sz="1200" b="0" kern="1200" smtClean="0">
              <a:solidFill>
                <a:schemeClr val="bg1"/>
              </a:solidFill>
              <a:latin typeface="+mj-lt"/>
              <a:cs typeface="Calibri" pitchFamily="34" charset="0"/>
            </a:rPr>
            <a:t>hình ảnh, âm thanh, video</a:t>
          </a:r>
          <a:r>
            <a:rPr lang="vi-VN" sz="1200" b="0" kern="1200" smtClean="0">
              <a:solidFill>
                <a:schemeClr val="bg1"/>
              </a:solidFill>
              <a:latin typeface="+mj-lt"/>
              <a:cs typeface="Calibri" pitchFamily="34" charset="0"/>
            </a:rPr>
            <a:t>,</a:t>
          </a:r>
          <a:r>
            <a:rPr lang="en-US" sz="1200" b="0" kern="1200" smtClean="0">
              <a:solidFill>
                <a:schemeClr val="bg1"/>
              </a:solidFill>
              <a:latin typeface="+mj-lt"/>
              <a:cs typeface="Calibri" pitchFamily="34" charset="0"/>
            </a:rPr>
            <a:t> các mô phỏng minh họa, ….</a:t>
          </a:r>
          <a:r>
            <a:rPr lang="vi-VN" sz="1200" b="0" kern="1200" smtClean="0">
              <a:solidFill>
                <a:schemeClr val="bg1"/>
              </a:solidFill>
              <a:latin typeface="+mj-lt"/>
              <a:cs typeface="Calibri" pitchFamily="34" charset="0"/>
            </a:rPr>
            <a:t>; </a:t>
          </a:r>
          <a:r>
            <a:rPr lang="en-US" sz="1200" b="0" kern="1200" smtClean="0">
              <a:solidFill>
                <a:schemeClr val="bg1"/>
              </a:solidFill>
              <a:latin typeface="+mj-lt"/>
              <a:cs typeface="Calibri" pitchFamily="34" charset="0"/>
            </a:rPr>
            <a:t> Soạn thảo các câu hỏi trắc nghiệm mang tính tương tác cao với những khuôn dạng có sẵn phù hợp với nội dung của từng chủ đề</a:t>
          </a:r>
          <a:endParaRPr lang="en-US" sz="1200" b="0" kern="1200">
            <a:solidFill>
              <a:schemeClr val="bg1"/>
            </a:solidFill>
            <a:latin typeface="+mj-lt"/>
          </a:endParaRPr>
        </a:p>
      </dsp:txBody>
      <dsp:txXfrm>
        <a:off x="0" y="1952458"/>
        <a:ext cx="6096000" cy="638341"/>
      </dsp:txXfrm>
    </dsp:sp>
    <dsp:sp modelId="{8B0702EB-3723-42E0-844A-8B16DADA20BE}">
      <dsp:nvSpPr>
        <dsp:cNvPr id="0" name=""/>
        <dsp:cNvSpPr/>
      </dsp:nvSpPr>
      <dsp:spPr>
        <a:xfrm rot="10800000">
          <a:off x="0" y="1322"/>
          <a:ext cx="6096000" cy="1522932"/>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en-US" sz="1200" b="1" kern="1200" smtClean="0">
              <a:solidFill>
                <a:schemeClr val="bg1"/>
              </a:solidFill>
              <a:latin typeface="+mj-lt"/>
            </a:rPr>
            <a:t>Bước 1 – Tạo tài liệu học tập trực tuyến</a:t>
          </a:r>
          <a:endParaRPr lang="en-US" sz="1200" b="1" kern="1200">
            <a:solidFill>
              <a:schemeClr val="bg1"/>
            </a:solidFill>
            <a:latin typeface="+mj-lt"/>
          </a:endParaRPr>
        </a:p>
      </dsp:txBody>
      <dsp:txXfrm rot="-10800000">
        <a:off x="0" y="1322"/>
        <a:ext cx="6096000" cy="534549"/>
      </dsp:txXfrm>
    </dsp:sp>
    <dsp:sp modelId="{26C89F23-3D84-4B14-8F5D-720A7AF79253}">
      <dsp:nvSpPr>
        <dsp:cNvPr id="0" name=""/>
        <dsp:cNvSpPr/>
      </dsp:nvSpPr>
      <dsp:spPr>
        <a:xfrm>
          <a:off x="0" y="460301"/>
          <a:ext cx="6096000" cy="606498"/>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85344" tIns="15240" rIns="85344" bIns="15240" numCol="1" spcCol="1270" anchor="ctr" anchorCtr="0">
          <a:noAutofit/>
        </a:bodyPr>
        <a:lstStyle/>
        <a:p>
          <a:pPr lvl="0" algn="ctr" defTabSz="533400">
            <a:lnSpc>
              <a:spcPct val="90000"/>
            </a:lnSpc>
            <a:spcBef>
              <a:spcPct val="0"/>
            </a:spcBef>
            <a:spcAft>
              <a:spcPct val="35000"/>
            </a:spcAft>
          </a:pPr>
          <a:r>
            <a:rPr lang="en-US" sz="1200" b="0" kern="1200" smtClean="0">
              <a:solidFill>
                <a:schemeClr val="bg1"/>
              </a:solidFill>
              <a:latin typeface="+mj-lt"/>
            </a:rPr>
            <a:t>Mở chương trình, lựa chọn các định dạng, khuôn mẫu có sẵn để nhập nội dung vào cho phù hợp</a:t>
          </a:r>
          <a:endParaRPr lang="en-US" sz="1200" b="0" kern="1200">
            <a:solidFill>
              <a:schemeClr val="bg1"/>
            </a:solidFill>
            <a:latin typeface="+mj-lt"/>
          </a:endParaRPr>
        </a:p>
      </dsp:txBody>
      <dsp:txXfrm>
        <a:off x="0" y="460301"/>
        <a:ext cx="6096000" cy="6064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12486F-EC20-4F79-B835-08E85A58A68D}" type="datetimeFigureOut">
              <a:rPr lang="en-US" smtClean="0"/>
              <a:t>11/1/2011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93780-FF16-409E-B868-4238B0DF4288}" type="slidenum">
              <a:rPr lang="en-US" smtClean="0"/>
              <a:t>‹#›</a:t>
            </a:fld>
            <a:endParaRPr lang="en-US"/>
          </a:p>
        </p:txBody>
      </p:sp>
    </p:spTree>
    <p:extLst>
      <p:ext uri="{BB962C8B-B14F-4D97-AF65-F5344CB8AC3E}">
        <p14:creationId xmlns:p14="http://schemas.microsoft.com/office/powerpoint/2010/main" val="3902583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1</a:t>
            </a:fld>
            <a:endParaRPr lang="en-US"/>
          </a:p>
        </p:txBody>
      </p:sp>
    </p:spTree>
    <p:extLst>
      <p:ext uri="{BB962C8B-B14F-4D97-AF65-F5344CB8AC3E}">
        <p14:creationId xmlns:p14="http://schemas.microsoft.com/office/powerpoint/2010/main" val="2142901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Vậy làm</a:t>
            </a:r>
            <a:r>
              <a:rPr lang="en-US" baseline="0" smtClean="0"/>
              <a:t> thế nào để sử dụng Ispring (một add-in) của powerpoint?</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10</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11</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Lecturemaker: P</a:t>
            </a:r>
            <a:r>
              <a:rPr lang="vi-VN" smtClean="0"/>
              <a:t>hần mềm tạo bài giảng điện tử, trực quan, thân thiện và dễ dùng. Phần mềm có các chức năng tương tự phần mềm PowerPoint và có một số điểm mạnh hơn như cho phép đưa vào file Flash, PDF, PowerPoint, website, ..., xuất ra nhiều định dạng EXE, SCORM, web, tạo trắc nghiệm,...</a:t>
            </a:r>
            <a:endParaRPr lang="en-US" smtClean="0"/>
          </a:p>
          <a:p>
            <a:endParaRPr lang="en-US" smtClean="0"/>
          </a:p>
          <a:p>
            <a:r>
              <a:rPr lang="en-US" smtClean="0"/>
              <a:t>Violet: </a:t>
            </a:r>
            <a:r>
              <a:rPr lang="en-US" b="0" smtClean="0"/>
              <a:t>Giúp</a:t>
            </a:r>
            <a:r>
              <a:rPr lang="en-US" b="0" baseline="0" smtClean="0"/>
              <a:t> xây dựng </a:t>
            </a:r>
            <a:r>
              <a:rPr lang="vi-VN" b="0" smtClean="0"/>
              <a:t>các bài giảng điện tử</a:t>
            </a:r>
            <a:r>
              <a:rPr lang="en-US" b="0" smtClean="0"/>
              <a:t> (trực</a:t>
            </a:r>
            <a:r>
              <a:rPr lang="en-US" b="0" baseline="0" smtClean="0"/>
              <a:t> tuyến) theo ý tư</a:t>
            </a:r>
            <a:r>
              <a:rPr lang="vi-VN" b="0" smtClean="0"/>
              <a:t>ởng của mình một cách nhanh chóng. So với các phần mềm khác thì phần mềm VioLET chú trọng hơn trong việc tạo ra các bài giảng có âm thanh, hình ảnh, chuyển động và tương tác...</a:t>
            </a:r>
            <a:r>
              <a:rPr lang="vi-VN" sz="1200" kern="1200" smtClean="0">
                <a:solidFill>
                  <a:schemeClr val="tx1"/>
                </a:solidFill>
                <a:effectLst/>
                <a:latin typeface="+mn-lt"/>
                <a:ea typeface="+mn-ea"/>
                <a:cs typeface="+mn-cs"/>
              </a:rPr>
              <a:t> VioLET có đầy đủ các chức năng dùng để tạo các trang nội dung bài giảng gống như PowerPoint như: Nhập các dữ liệu văn bản, công thức toán, các dữ liệu multimedia: ảnh, âm thanh, phim, hoạt hình Flash... Sau đó, lắp ghép các dữ liệu, sắp xếp thứ tự, căn chỉnh hình ảnh, tạo các chuyển động và hiệu ứng, xử lý các tương tác với người dùng. Riêng đối với việc xử lý dữ liệu multimedia, VioLET tỏ ra mạnh hơn hẳn so với PowerPoint.</a:t>
            </a:r>
            <a:endParaRPr lang="en-US" sz="1200" kern="1200" smtClean="0">
              <a:solidFill>
                <a:schemeClr val="tx1"/>
              </a:solidFill>
              <a:effectLst/>
              <a:latin typeface="+mn-lt"/>
              <a:ea typeface="+mn-ea"/>
              <a:cs typeface="+mn-cs"/>
            </a:endParaRPr>
          </a:p>
          <a:p>
            <a:endParaRPr lang="en-US" b="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LCDS:</a:t>
            </a:r>
            <a:r>
              <a:rPr lang="en-US" baseline="0" smtClean="0"/>
              <a:t> Là phần mềm giúp chúng ta tạo giáo trình điện tử trực tuyến (nội dung, hình ảnh, âm thanh, video) – Có tính tương tác cao.</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12</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13</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14</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Làm</a:t>
            </a:r>
            <a:r>
              <a:rPr lang="en-US" baseline="0" smtClean="0"/>
              <a:t> thế nào có thể tạo lên một bài giảng trực tuyến bằng LectureMaker</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15</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16</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17</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Các</a:t>
            </a:r>
            <a:r>
              <a:rPr lang="en-US" baseline="0" smtClean="0"/>
              <a:t> bước chính trong quá trình làm việc với LCDS</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18</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effectLst/>
              </a:rPr>
              <a:t>Bảng so</a:t>
            </a:r>
            <a:r>
              <a:rPr lang="en-US" baseline="0" smtClean="0">
                <a:effectLst/>
              </a:rPr>
              <a:t> sánh tổng quan về các bộ công cụ nhằm nâng cao chất lượng bài dạy và tăng khả năng học tập của người học.</a:t>
            </a:r>
            <a:endParaRPr lang="en-US" smtClean="0">
              <a:effectLst/>
            </a:endParaRPr>
          </a:p>
          <a:p>
            <a:r>
              <a:rPr lang="en-US" smtClean="0">
                <a:effectLst/>
              </a:rPr>
              <a:t>1. </a:t>
            </a:r>
            <a:r>
              <a:rPr lang="vi-VN" smtClean="0">
                <a:effectLst/>
              </a:rPr>
              <a:t>Adobe Presenter giúp chuyển đổi các bài trình chiếu powerpoint sang dạng tương tác multimedia, có lời thuyết minh(narration), có thể câu hỏi tương tác (quizze) và khảo sát (surveys), tạo hoạt động điều khiển dẫn dắt chương trình (animation), và tạo mô phỏng (simulation) một cách chuyên nghiệp. </a:t>
            </a:r>
            <a:r>
              <a:rPr lang="en-US" baseline="0" smtClean="0">
                <a:effectLst/>
              </a:rPr>
              <a:t> </a:t>
            </a:r>
            <a:r>
              <a:rPr lang="vi-VN" smtClean="0">
                <a:effectLst/>
              </a:rPr>
              <a:t>Điều khẳng định là Adobe Presenter tạo ra bài giảng điện tử tương thích với </a:t>
            </a:r>
            <a:r>
              <a:rPr lang="en-US" baseline="0" smtClean="0">
                <a:effectLst/>
              </a:rPr>
              <a:t> </a:t>
            </a:r>
            <a:r>
              <a:rPr lang="vi-VN" smtClean="0">
                <a:effectLst/>
              </a:rPr>
              <a:t>chuẩn quốc tế về eLearning là AICC, SCORM 1.2, and SCORM 2004</a:t>
            </a:r>
          </a:p>
          <a:p>
            <a:r>
              <a:rPr lang="en-US" smtClean="0"/>
              <a:t>2. http://www.scribd.com/doc/12838604/Hng-dn-s-dng-Adobe-Presenter-70 (good)</a:t>
            </a:r>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19</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2</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20</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3</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93780-FF16-409E-B868-4238B0DF4288}" type="slidenum">
              <a:rPr lang="en-US" smtClean="0"/>
              <a:t>4</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5</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Có</a:t>
            </a:r>
            <a:r>
              <a:rPr lang="en-US" baseline="0" smtClean="0"/>
              <a:t> 3 công cụ mạnh nhất hiện nay được sử dụng đó là: Adobe Presenter,  bộ Articulate Studio,  bộ Ispring Presenter…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Mỗi công vụ có một thế mạnh riêng của nó, nhưng nhìn chung tất cả các công cụ này đều khắc phục và làm tăng được tính tương tác, hỗ trợ tạo ra các bài học điện tử trực tuyến một cách mạng mẽ và nhanh chóng</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Tùy vào sở thích và tích cách của mỗi người mà chúng ta sẽ lựa chọn công cụ khác nhau, nhìn chung tất cả các công cụ này đều đáp ứng được cải thiện tính tương tác cho một bài giảng powerpoint truyền thống.</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6</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ISPring</a:t>
            </a:r>
            <a:r>
              <a:rPr lang="en-US" baseline="0" smtClean="0"/>
              <a:t> là một công vụ tối ưu cho người sử dụng. Nó đem lại cho người dùng hầu như mọi thứ mà họ mong đợi: làm tăng tính tương tác cho bài trình chiếu, tạo ra các giáo trình, tài liệu điện tử trợ giúp việc học trực tuyến, bên cạnh đó, nó cho phép chúng ta tích hợp nhiều định dạng file vào bài trình chiếu: video, flash, âm thanh, hình ảnh, thu âm, ghi hình, tạo ra các bộ từ điển, giáo trình 3D…</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7</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Có</a:t>
            </a:r>
            <a:r>
              <a:rPr lang="en-US" baseline="0" smtClean="0"/>
              <a:t> thể nói v</a:t>
            </a:r>
            <a:r>
              <a:rPr lang="en-US" smtClean="0"/>
              <a:t>ới</a:t>
            </a:r>
            <a:r>
              <a:rPr lang="en-US" baseline="0" smtClean="0"/>
              <a:t> ISpring bạn có thể làm tăng tính hiệu quả và hấp dẫn cho bài trình bày một cách tối ưu.</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Bạn có thể tích hợp…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Bên cạnh những ưu điểm tuyệt vời trên, cũng giống như bao chương trình khác, Ispring cũng có những nhược điểm riêng của nó.</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8</a:t>
            </a:fld>
            <a:endParaRPr lang="en-US"/>
          </a:p>
        </p:txBody>
      </p:sp>
    </p:spTree>
    <p:extLst>
      <p:ext uri="{BB962C8B-B14F-4D97-AF65-F5344CB8AC3E}">
        <p14:creationId xmlns:p14="http://schemas.microsoft.com/office/powerpoint/2010/main" val="2696039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Có</a:t>
            </a:r>
            <a:r>
              <a:rPr lang="en-US" baseline="0" smtClean="0"/>
              <a:t> thể nói v</a:t>
            </a:r>
            <a:r>
              <a:rPr lang="en-US" smtClean="0"/>
              <a:t>ới</a:t>
            </a:r>
            <a:r>
              <a:rPr lang="en-US" baseline="0" smtClean="0"/>
              <a:t> ISpring bạn có thể làm tăng tính hiệu quả và hấp dẫn cho bài trình bày một cách tối ưu.</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Bạn có thể tích hợp…</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smtClean="0"/>
              <a:t>Bên cạnh những ưu điểm tuyệt vời trên, cũng giống như bao chương trình khác, Ispring cũng có những nhược điểm riêng của nó.</a:t>
            </a:r>
            <a:endParaRPr lang="en-US" smtClean="0"/>
          </a:p>
        </p:txBody>
      </p:sp>
      <p:sp>
        <p:nvSpPr>
          <p:cNvPr id="4" name="Slide Number Placeholder 3"/>
          <p:cNvSpPr>
            <a:spLocks noGrp="1"/>
          </p:cNvSpPr>
          <p:nvPr>
            <p:ph type="sldNum" sz="quarter" idx="10"/>
          </p:nvPr>
        </p:nvSpPr>
        <p:spPr/>
        <p:txBody>
          <a:bodyPr/>
          <a:lstStyle/>
          <a:p>
            <a:fld id="{97893780-FF16-409E-B868-4238B0DF4288}" type="slidenum">
              <a:rPr lang="en-US" smtClean="0"/>
              <a:t>9</a:t>
            </a:fld>
            <a:endParaRPr lang="en-US"/>
          </a:p>
        </p:txBody>
      </p:sp>
    </p:spTree>
    <p:extLst>
      <p:ext uri="{BB962C8B-B14F-4D97-AF65-F5344CB8AC3E}">
        <p14:creationId xmlns:p14="http://schemas.microsoft.com/office/powerpoint/2010/main" val="2696039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17"/>
          <p:cNvSpPr>
            <a:spLocks noChangeArrowheads="1"/>
          </p:cNvSpPr>
          <p:nvPr/>
        </p:nvSpPr>
        <p:spPr bwMode="gray">
          <a:xfrm>
            <a:off x="8004175" y="0"/>
            <a:ext cx="1139825" cy="6858000"/>
          </a:xfrm>
          <a:prstGeom prst="rect">
            <a:avLst/>
          </a:prstGeom>
          <a:solidFill>
            <a:srgbClr val="00B050">
              <a:alpha val="40000"/>
            </a:srgbClr>
          </a:solidFill>
          <a:ln>
            <a:noFill/>
          </a:ln>
        </p:spPr>
        <p:txBody>
          <a:bodyPr wrap="none" anchor="ctr"/>
          <a:lstStyle/>
          <a:p>
            <a:endParaRPr lang="en-US"/>
          </a:p>
        </p:txBody>
      </p:sp>
      <p:sp>
        <p:nvSpPr>
          <p:cNvPr id="6" name="Rectangle 19"/>
          <p:cNvSpPr>
            <a:spLocks noChangeArrowheads="1"/>
          </p:cNvSpPr>
          <p:nvPr/>
        </p:nvSpPr>
        <p:spPr bwMode="gray">
          <a:xfrm>
            <a:off x="0" y="2149475"/>
            <a:ext cx="9144000" cy="2498725"/>
          </a:xfrm>
          <a:prstGeom prst="rect">
            <a:avLst/>
          </a:prstGeom>
          <a:solidFill>
            <a:schemeClr val="tx2"/>
          </a:solidFill>
          <a:ln>
            <a:noFill/>
          </a:ln>
        </p:spPr>
        <p:txBody>
          <a:bodyPr wrap="none" anchor="ctr"/>
          <a:lstStyle/>
          <a:p>
            <a:endParaRPr lang="en-US"/>
          </a:p>
        </p:txBody>
      </p:sp>
      <p:sp>
        <p:nvSpPr>
          <p:cNvPr id="3074" name="Rectangle 2"/>
          <p:cNvSpPr>
            <a:spLocks noGrp="1" noChangeArrowheads="1"/>
          </p:cNvSpPr>
          <p:nvPr>
            <p:ph type="ctrTitle"/>
          </p:nvPr>
        </p:nvSpPr>
        <p:spPr bwMode="gray">
          <a:xfrm>
            <a:off x="1143000" y="1115568"/>
            <a:ext cx="6705600" cy="533400"/>
          </a:xfrm>
          <a:prstGeom prst="rect">
            <a:avLst/>
          </a:prstGeom>
        </p:spPr>
        <p:txBody>
          <a:bodyPr/>
          <a:lstStyle>
            <a:lvl1pPr algn="r">
              <a:defRPr sz="3600" b="1">
                <a:solidFill>
                  <a:schemeClr val="tx2"/>
                </a:solidFill>
              </a:defRPr>
            </a:lvl1pPr>
          </a:lstStyle>
          <a:p>
            <a:endParaRPr lang="en-US" dirty="0"/>
          </a:p>
        </p:txBody>
      </p:sp>
      <p:pic>
        <p:nvPicPr>
          <p:cNvPr id="16" name="Picture 4" descr="C:\Users\Admin\Desktop\541513281710_Computer_Experts_by_sudhithxavier2.jpg"/>
          <p:cNvPicPr>
            <a:picLocks noChangeAspect="1" noChangeArrowheads="1"/>
          </p:cNvPicPr>
          <p:nvPr userDrawn="1">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8004175" y="6003131"/>
            <a:ext cx="1139825" cy="8548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Admin\Desktop\541513281710_Computer_Experts_by_sudhithxavier.jpg"/>
          <p:cNvPicPr>
            <a:picLocks noChangeAspect="1" noChangeArrowheads="1"/>
          </p:cNvPicPr>
          <p:nvPr userDrawn="1">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5024" y="6069169"/>
            <a:ext cx="1051775" cy="7888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C:\Users\Admin\Desktop\index.jpg"/>
          <p:cNvPicPr>
            <a:picLocks noChangeAspect="1" noChangeArrowheads="1"/>
          </p:cNvPicPr>
          <p:nvPr userDrawn="1">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15025" y="0"/>
            <a:ext cx="1371600" cy="80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144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859D889-7570-4179-9E19-04CFE4BC2652}" type="datetime1">
              <a:rPr lang="en-US" smtClean="0"/>
              <a:t>11/1/2011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1044815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1ECEDD8-A094-4D0E-8278-2287780593A3}" type="datetime1">
              <a:rPr lang="en-US" smtClean="0"/>
              <a:t>11/1/2011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3876595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5B05EF-3244-4024-82B3-59ECF93636CD}" type="datetime1">
              <a:rPr lang="en-US" smtClean="0"/>
              <a:t>11/1/2011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3756637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7"/>
          <p:cNvSpPr>
            <a:spLocks noChangeArrowheads="1"/>
          </p:cNvSpPr>
          <p:nvPr userDrawn="1"/>
        </p:nvSpPr>
        <p:spPr bwMode="gray">
          <a:xfrm>
            <a:off x="8004175" y="0"/>
            <a:ext cx="1139825" cy="6858000"/>
          </a:xfrm>
          <a:prstGeom prst="rect">
            <a:avLst/>
          </a:prstGeom>
          <a:solidFill>
            <a:schemeClr val="bg2"/>
          </a:solidFill>
          <a:ln>
            <a:noFill/>
          </a:ln>
        </p:spPr>
        <p:txBody>
          <a:bodyPr wrap="none" anchor="ctr"/>
          <a:lstStyle/>
          <a:p>
            <a:endParaRPr lang="en-US"/>
          </a:p>
        </p:txBody>
      </p:sp>
      <p:sp>
        <p:nvSpPr>
          <p:cNvPr id="8" name="Rectangle 19"/>
          <p:cNvSpPr>
            <a:spLocks noChangeArrowheads="1"/>
          </p:cNvSpPr>
          <p:nvPr userDrawn="1"/>
        </p:nvSpPr>
        <p:spPr bwMode="gray">
          <a:xfrm>
            <a:off x="0" y="2149475"/>
            <a:ext cx="9144000" cy="2498725"/>
          </a:xfrm>
          <a:prstGeom prst="rect">
            <a:avLst/>
          </a:prstGeom>
          <a:solidFill>
            <a:schemeClr val="tx2"/>
          </a:solidFill>
          <a:ln>
            <a:noFill/>
          </a:ln>
        </p:spPr>
        <p:txBody>
          <a:bodyPr wrap="none" anchor="ctr"/>
          <a:lstStyle/>
          <a:p>
            <a:endParaRPr lang="en-US"/>
          </a:p>
        </p:txBody>
      </p:sp>
      <p:pic>
        <p:nvPicPr>
          <p:cNvPr id="9" name="Picture 4" descr="C:\Users\Admin\Desktop\541513281710_Computer_Experts_by_sudhithxavier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04175" y="6003131"/>
            <a:ext cx="1139825" cy="8548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Desktop\541513281710_Computer_Experts_by_sudhithxavie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5024" y="6069169"/>
            <a:ext cx="1051775" cy="78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8E2F2F5-2045-440A-9600-D52E91AE3AFB}" type="datetime1">
              <a:rPr lang="en-US" smtClean="0"/>
              <a:t>11/1/2011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347762982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A1DB74C-FB68-4C6A-BEA1-C0E137CC1037}" type="datetime1">
              <a:rPr lang="en-US" smtClean="0"/>
              <a:t>11/1/2011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155395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840F63B-E5EE-4C62-AA77-34D8D28FEE2F}" type="datetime1">
              <a:rPr lang="en-US" smtClean="0"/>
              <a:t>11/1/2011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1150665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0D834B70-2AFA-40B9-9A73-32382CC39FB2}" type="datetime1">
              <a:rPr lang="en-US" smtClean="0"/>
              <a:t>11/1/2011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223270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A3A6AA4-F363-4063-8F00-03B474697286}" type="datetime1">
              <a:rPr lang="en-US" smtClean="0"/>
              <a:t>11/1/2011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3854042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3C1ED40-4861-4ABB-A400-8E0B8EC5F954}" type="datetime1">
              <a:rPr lang="en-US" smtClean="0"/>
              <a:t>11/1/2011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2538084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B4279CB-0302-40FE-B865-6CF7CC86E449}" type="datetime1">
              <a:rPr lang="en-US" smtClean="0"/>
              <a:t>11/1/2011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en-US" smtClean="0"/>
              <a:t>Edited By: Nguyen Khac Van</a:t>
            </a: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50644F2-5C3A-4557-B07B-A2041533A928}" type="slidenum">
              <a:rPr lang="en-US" smtClean="0"/>
              <a:t>‹#›</a:t>
            </a:fld>
            <a:endParaRPr lang="en-US"/>
          </a:p>
        </p:txBody>
      </p:sp>
    </p:spTree>
    <p:extLst>
      <p:ext uri="{BB962C8B-B14F-4D97-AF65-F5344CB8AC3E}">
        <p14:creationId xmlns:p14="http://schemas.microsoft.com/office/powerpoint/2010/main" val="104979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Admin\AppData\Local\Temp\SNAGHTML6e537e.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Admin\Desktop\541513281710_Computer_Experts_by_sudhithxavier2.jp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04175" y="6003131"/>
            <a:ext cx="1139825" cy="8548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541513281710_Computer_Experts_by_sudhithxavier.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5024" y="6069169"/>
            <a:ext cx="1051775" cy="7888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8" descr="C:\Users\Admin\Desktop\index.jp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5025" y="381000"/>
            <a:ext cx="1371600" cy="803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269968"/>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0.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8.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3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5.xml"/><Relationship Id="rId7" Type="http://schemas.openxmlformats.org/officeDocument/2006/relationships/diagramColors" Target="../diagrams/colors2.xml"/><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8.xml"/><Relationship Id="rId7" Type="http://schemas.openxmlformats.org/officeDocument/2006/relationships/diagramColors" Target="../diagrams/colors3.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24.xml"/><Relationship Id="rId6" Type="http://schemas.openxmlformats.org/officeDocument/2006/relationships/image" Target="../media/image35.png"/><Relationship Id="rId5" Type="http://schemas.openxmlformats.org/officeDocument/2006/relationships/notesSlide" Target="../notesSlides/notesSlide20.xml"/><Relationship Id="rId4"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6.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control" Target="../activeX/activeX1.xml"/><Relationship Id="rId7" Type="http://schemas.openxmlformats.org/officeDocument/2006/relationships/image" Target="../media/image18.png"/><Relationship Id="rId2" Type="http://schemas.openxmlformats.org/officeDocument/2006/relationships/tags" Target="../tags/tag12.xml"/><Relationship Id="rId1" Type="http://schemas.openxmlformats.org/officeDocument/2006/relationships/vmlDrawing" Target="../drawings/vmlDrawing1.vml"/><Relationship Id="rId6" Type="http://schemas.openxmlformats.org/officeDocument/2006/relationships/notesSlide" Target="../notesSlides/notesSlide8.xml"/><Relationship Id="rId11" Type="http://schemas.openxmlformats.org/officeDocument/2006/relationships/image" Target="../media/image22.png"/><Relationship Id="rId5" Type="http://schemas.openxmlformats.org/officeDocument/2006/relationships/slideLayout" Target="../slideLayouts/slideLayout3.xml"/><Relationship Id="rId10" Type="http://schemas.openxmlformats.org/officeDocument/2006/relationships/image" Target="../media/image21.wmf"/><Relationship Id="rId4" Type="http://schemas.openxmlformats.org/officeDocument/2006/relationships/control" Target="../activeX/activeX2.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762000" y="2286000"/>
            <a:ext cx="7315200" cy="685800"/>
          </a:xfrm>
        </p:spPr>
        <p:txBody>
          <a:bodyPr/>
          <a:lstStyle/>
          <a:p>
            <a:pPr algn="ctr"/>
            <a:r>
              <a:rPr lang="en-US" altLang="en-US" sz="4800">
                <a:solidFill>
                  <a:schemeClr val="bg1"/>
                </a:solidFill>
                <a:latin typeface="Comic Sans MS" pitchFamily="66" charset="0"/>
              </a:rPr>
              <a:t>Presentation </a:t>
            </a:r>
            <a:r>
              <a:rPr lang="en-US" altLang="en-US" sz="4800" smtClean="0">
                <a:solidFill>
                  <a:schemeClr val="bg1"/>
                </a:solidFill>
                <a:latin typeface="Comic Sans MS" pitchFamily="66" charset="0"/>
              </a:rPr>
              <a:t>Software</a:t>
            </a:r>
            <a:br>
              <a:rPr lang="en-US" altLang="en-US" sz="4800" smtClean="0">
                <a:solidFill>
                  <a:schemeClr val="bg1"/>
                </a:solidFill>
                <a:latin typeface="Comic Sans MS" pitchFamily="66" charset="0"/>
              </a:rPr>
            </a:br>
            <a:r>
              <a:rPr lang="en-US" altLang="en-US" sz="4800" smtClean="0">
                <a:solidFill>
                  <a:schemeClr val="bg1"/>
                </a:solidFill>
                <a:latin typeface="Comic Sans MS" pitchFamily="66" charset="0"/>
              </a:rPr>
              <a:t>&amp;&amp;</a:t>
            </a:r>
            <a:br>
              <a:rPr lang="en-US" altLang="en-US" sz="4800" smtClean="0">
                <a:solidFill>
                  <a:schemeClr val="bg1"/>
                </a:solidFill>
                <a:latin typeface="Comic Sans MS" pitchFamily="66" charset="0"/>
              </a:rPr>
            </a:br>
            <a:r>
              <a:rPr lang="en-US" altLang="en-US" sz="4800">
                <a:solidFill>
                  <a:schemeClr val="bg1"/>
                </a:solidFill>
                <a:latin typeface="Comic Sans MS" pitchFamily="66" charset="0"/>
              </a:rPr>
              <a:t>Authoring Systems</a:t>
            </a:r>
            <a:br>
              <a:rPr lang="en-US" altLang="en-US" sz="4800">
                <a:solidFill>
                  <a:schemeClr val="bg1"/>
                </a:solidFill>
                <a:latin typeface="Comic Sans MS" pitchFamily="66" charset="0"/>
              </a:rPr>
            </a:br>
            <a:r>
              <a:rPr lang="en-US" altLang="en-US" sz="4800" smtClean="0">
                <a:solidFill>
                  <a:schemeClr val="bg1"/>
                </a:solidFill>
                <a:latin typeface="Comic Sans MS" pitchFamily="66" charset="0"/>
              </a:rPr>
              <a:t/>
            </a:r>
            <a:br>
              <a:rPr lang="en-US" altLang="en-US" sz="4800" smtClean="0">
                <a:solidFill>
                  <a:schemeClr val="bg1"/>
                </a:solidFill>
                <a:latin typeface="Comic Sans MS" pitchFamily="66" charset="0"/>
              </a:rPr>
            </a:br>
            <a:endParaRPr lang="en-US" sz="4600">
              <a:solidFill>
                <a:schemeClr val="bg1"/>
              </a:solidFill>
              <a:latin typeface="Comic Sans MS" pitchFamily="66" charset="0"/>
              <a:cs typeface="Times New Roman" pitchFamily="18" charset="0"/>
            </a:endParaRPr>
          </a:p>
        </p:txBody>
      </p:sp>
      <p:sp>
        <p:nvSpPr>
          <p:cNvPr id="9" name="TextBox 8"/>
          <p:cNvSpPr txBox="1"/>
          <p:nvPr/>
        </p:nvSpPr>
        <p:spPr>
          <a:xfrm>
            <a:off x="5486400" y="3200400"/>
            <a:ext cx="3657600" cy="646331"/>
          </a:xfrm>
          <a:prstGeom prst="rect">
            <a:avLst/>
          </a:prstGeom>
          <a:noFill/>
        </p:spPr>
        <p:txBody>
          <a:bodyPr wrap="square" rtlCol="0">
            <a:spAutoFit/>
          </a:bodyPr>
          <a:lstStyle/>
          <a:p>
            <a:pPr algn="r"/>
            <a:r>
              <a:rPr lang="en-US" smtClean="0">
                <a:solidFill>
                  <a:schemeClr val="bg1"/>
                </a:solidFill>
                <a:latin typeface="Comic Sans MS" pitchFamily="66" charset="0"/>
                <a:cs typeface="Times New Roman" pitchFamily="18" charset="0"/>
              </a:rPr>
              <a:t>Nguyễn Khắc Văn</a:t>
            </a:r>
          </a:p>
          <a:p>
            <a:pPr algn="r"/>
            <a:r>
              <a:rPr lang="en-US" smtClean="0">
                <a:solidFill>
                  <a:schemeClr val="bg1"/>
                </a:solidFill>
                <a:latin typeface="Comic Sans MS" pitchFamily="66" charset="0"/>
                <a:cs typeface="Times New Roman" pitchFamily="18" charset="0"/>
              </a:rPr>
              <a:t>vannk@hcmup.edu.vn</a:t>
            </a:r>
            <a:endParaRPr lang="en-US">
              <a:solidFill>
                <a:schemeClr val="bg1"/>
              </a:solidFill>
              <a:latin typeface="Comic Sans MS" pitchFamily="66" charset="0"/>
              <a:cs typeface="Times New Roman" pitchFamily="18" charset="0"/>
            </a:endParaRPr>
          </a:p>
        </p:txBody>
      </p:sp>
    </p:spTree>
    <p:custDataLst>
      <p:tags r:id="rId1"/>
    </p:custDataLst>
    <p:extLst>
      <p:ext uri="{BB962C8B-B14F-4D97-AF65-F5344CB8AC3E}">
        <p14:creationId xmlns:p14="http://schemas.microsoft.com/office/powerpoint/2010/main" val="850443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10</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smtClean="0">
                <a:solidFill>
                  <a:schemeClr val="bg1"/>
                </a:solidFill>
                <a:latin typeface="Comic Sans MS" pitchFamily="66" charset="0"/>
              </a:rPr>
              <a:t>Các Bước Sử Dụng Ispring</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508751"/>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graphicFrame>
        <p:nvGraphicFramePr>
          <p:cNvPr id="4" name="Diagram 3"/>
          <p:cNvGraphicFramePr/>
          <p:nvPr>
            <p:extLst>
              <p:ext uri="{D42A27DB-BD31-4B8C-83A1-F6EECF244321}">
                <p14:modId xmlns:p14="http://schemas.microsoft.com/office/powerpoint/2010/main" val="1161765774"/>
              </p:ext>
            </p:extLst>
          </p:nvPr>
        </p:nvGraphicFramePr>
        <p:xfrm>
          <a:off x="1371600" y="18034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62501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11</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a:solidFill>
                  <a:schemeClr val="bg1"/>
                </a:solidFill>
                <a:latin typeface="Comic Sans MS" pitchFamily="66" charset="0"/>
              </a:rPr>
              <a:t>Authoring Systems</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sp>
        <p:nvSpPr>
          <p:cNvPr id="16" name="Cloud 15"/>
          <p:cNvSpPr/>
          <p:nvPr/>
        </p:nvSpPr>
        <p:spPr>
          <a:xfrm>
            <a:off x="2557462" y="3124200"/>
            <a:ext cx="5018399" cy="260845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Comic Sans MS" pitchFamily="66" charset="0"/>
              </a:rPr>
              <a:t>How to improve Integration and e-Learning for Presentation</a:t>
            </a:r>
            <a:endParaRPr lang="en-US" b="1">
              <a:latin typeface="Comic Sans MS" pitchFamily="66"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19145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0056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12</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a:solidFill>
                  <a:schemeClr val="bg1"/>
                </a:solidFill>
                <a:latin typeface="Comic Sans MS" pitchFamily="66" charset="0"/>
              </a:rPr>
              <a:t>Authoring Systems</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9" name="Picture 3" descr="C:\Users\Admin\Deskto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07193"/>
            <a:ext cx="2337649" cy="17509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Admin\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15" y="1368939"/>
            <a:ext cx="1912704" cy="1071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AppData\Local\Temp\SNAGHTML149568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215" y="2514600"/>
            <a:ext cx="3168176" cy="17942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7207" y="3657600"/>
            <a:ext cx="1641593" cy="122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34409" y="5029200"/>
            <a:ext cx="1647191" cy="123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descr="C:\Users\Admin\AppData\Local\Temp\SNAGHTML1347be9.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8012" y="1371600"/>
            <a:ext cx="3832988" cy="204276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2055994" y="1422898"/>
            <a:ext cx="375801" cy="923330"/>
          </a:xfrm>
          <a:prstGeom prst="rect">
            <a:avLst/>
          </a:prstGeom>
          <a:noFill/>
        </p:spPr>
        <p:txBody>
          <a:bodyPr wrap="square" lIns="91440" tIns="45720" rIns="91440" bIns="45720">
            <a:spAutoFit/>
          </a:bodyPr>
          <a:lstStyle/>
          <a:p>
            <a:pPr algn="ct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6" name="Rectangle 25"/>
          <p:cNvSpPr/>
          <p:nvPr/>
        </p:nvSpPr>
        <p:spPr>
          <a:xfrm>
            <a:off x="5262999" y="5029200"/>
            <a:ext cx="375801" cy="923330"/>
          </a:xfrm>
          <a:prstGeom prst="rect">
            <a:avLst/>
          </a:prstGeom>
          <a:noFill/>
        </p:spPr>
        <p:txBody>
          <a:bodyPr wrap="squar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7" name="Rectangle 26"/>
          <p:cNvSpPr/>
          <p:nvPr/>
        </p:nvSpPr>
        <p:spPr>
          <a:xfrm>
            <a:off x="7162800" y="1905000"/>
            <a:ext cx="375801" cy="923330"/>
          </a:xfrm>
          <a:prstGeom prst="rect">
            <a:avLst/>
          </a:prstGeom>
          <a:noFill/>
        </p:spPr>
        <p:txBody>
          <a:bodyPr wrap="squar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Rectangle 13"/>
          <p:cNvSpPr/>
          <p:nvPr/>
        </p:nvSpPr>
        <p:spPr>
          <a:xfrm>
            <a:off x="97409" y="5266492"/>
            <a:ext cx="3026791" cy="677108"/>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cap="none" spc="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Other Tools</a:t>
            </a:r>
            <a:endParaRPr lang="en-US" sz="38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endParaRPr>
          </a:p>
        </p:txBody>
      </p:sp>
      <p:sp>
        <p:nvSpPr>
          <p:cNvPr id="15" name="Rectangle 14"/>
          <p:cNvSpPr/>
          <p:nvPr/>
        </p:nvSpPr>
        <p:spPr>
          <a:xfrm>
            <a:off x="1376799" y="4733092"/>
            <a:ext cx="375801" cy="677108"/>
          </a:xfrm>
          <a:prstGeom prst="rect">
            <a:avLst/>
          </a:prstGeom>
          <a:noFill/>
        </p:spPr>
        <p:txBody>
          <a:bodyPr wrap="square" lIns="91440" tIns="45720" rIns="91440" bIns="45720">
            <a:spAutoFit/>
          </a:bodyPr>
          <a:lstStyle/>
          <a:p>
            <a:pPr algn="ctr"/>
            <a:r>
              <a:rPr lang="en-US" sz="38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a:t>
            </a:r>
            <a:endParaRPr lang="en-US" sz="38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Cloud 15"/>
          <p:cNvSpPr/>
          <p:nvPr/>
        </p:nvSpPr>
        <p:spPr>
          <a:xfrm>
            <a:off x="1004198" y="3482344"/>
            <a:ext cx="2993009" cy="16230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omic Sans MS" pitchFamily="66" charset="0"/>
              </a:rPr>
              <a:t>Improve </a:t>
            </a:r>
            <a:r>
              <a:rPr lang="en-US" b="1" smtClean="0">
                <a:latin typeface="Comic Sans MS" pitchFamily="66" charset="0"/>
              </a:rPr>
              <a:t>integration and e-Learning</a:t>
            </a:r>
            <a:endParaRPr lang="en-US" b="1">
              <a:latin typeface="Comic Sans MS" pitchFamily="66" charset="0"/>
            </a:endParaRPr>
          </a:p>
        </p:txBody>
      </p:sp>
      <p:sp>
        <p:nvSpPr>
          <p:cNvPr id="4" name="Cloud 3"/>
          <p:cNvSpPr/>
          <p:nvPr/>
        </p:nvSpPr>
        <p:spPr>
          <a:xfrm>
            <a:off x="97409" y="1219199"/>
            <a:ext cx="3680832" cy="193092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536575"/>
            <a:r>
              <a:rPr lang="en-US" sz="1000" smtClean="0"/>
              <a:t>	Lecturemaker</a:t>
            </a:r>
            <a:r>
              <a:rPr lang="en-US" sz="1000"/>
              <a:t>: P</a:t>
            </a:r>
            <a:r>
              <a:rPr lang="vi-VN" sz="1000"/>
              <a:t>hần mềm tạo bài giảng điện tử, trực quan, thân thiện và dễ dùng. Phần mềm có các chức năng tương tự phần mềm PowerPoint và có một số điểm mạnh hơn như cho phép đưa vào file Flash, PDF, PowerPoint, website, ..., xuất ra nhiều định dạng EXE, SCORM, web, tạo trắc nghiệm,...</a:t>
            </a:r>
            <a:endParaRPr lang="en-US" sz="1000"/>
          </a:p>
        </p:txBody>
      </p:sp>
      <p:sp>
        <p:nvSpPr>
          <p:cNvPr id="11" name="Cloud 10"/>
          <p:cNvSpPr/>
          <p:nvPr/>
        </p:nvSpPr>
        <p:spPr>
          <a:xfrm>
            <a:off x="4876800" y="1526594"/>
            <a:ext cx="2552728" cy="136900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361950">
              <a:defRPr/>
            </a:pPr>
            <a:r>
              <a:rPr lang="en-US" sz="1000" smtClean="0"/>
              <a:t>	LCDS</a:t>
            </a:r>
            <a:r>
              <a:rPr lang="en-US" sz="1000"/>
              <a:t>: Là phần mềm giúp chúng ta tạo giáo trình điện tử trực tuyến (nội dung, hình ảnh, âm thanh, video) – Có tính tương tác cao.</a:t>
            </a:r>
          </a:p>
        </p:txBody>
      </p:sp>
      <p:sp>
        <p:nvSpPr>
          <p:cNvPr id="12" name="Cloud 11"/>
          <p:cNvSpPr/>
          <p:nvPr/>
        </p:nvSpPr>
        <p:spPr>
          <a:xfrm>
            <a:off x="3997208" y="3495883"/>
            <a:ext cx="5146792" cy="29811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41325"/>
            <a:r>
              <a:rPr lang="en-US" sz="1000" smtClean="0"/>
              <a:t>	Violet</a:t>
            </a:r>
            <a:r>
              <a:rPr lang="en-US" sz="1000"/>
              <a:t>: Giúp xây dựng </a:t>
            </a:r>
            <a:r>
              <a:rPr lang="vi-VN" sz="1000"/>
              <a:t>các bài giảng điện tử</a:t>
            </a:r>
            <a:r>
              <a:rPr lang="en-US" sz="1000"/>
              <a:t> (trực </a:t>
            </a:r>
            <a:r>
              <a:rPr lang="en-US" sz="1000" smtClean="0"/>
              <a:t>tuyến) </a:t>
            </a:r>
            <a:r>
              <a:rPr lang="vi-VN" sz="1000" smtClean="0"/>
              <a:t>một </a:t>
            </a:r>
            <a:r>
              <a:rPr lang="vi-VN" sz="1000"/>
              <a:t>cách nhanh chóng. So với các phần mềm khác thì phần mềm VioLET chú trọng hơn trong việc tạo ra các bài giảng có âm thanh, hình ảnh, chuyển động và tương tác</a:t>
            </a:r>
            <a:r>
              <a:rPr lang="vi-VN" sz="1000">
                <a:solidFill>
                  <a:schemeClr val="bg1"/>
                </a:solidFill>
              </a:rPr>
              <a:t>... VioLET có đầy đủ các chức năng dùng để tạo các trang nội dung bài giảng gống như PowerPoint như: Nhập các dữ liệu văn bản, công thức toán, các dữ liệu multimedia: ảnh, âm thanh, phim, hoạt hình Flash... Sau đó, lắp ghép các dữ liệu, sắp xếp thứ tự, căn chỉnh hình ảnh, tạo các chuyển động và hiệu ứng, xử lý các tương tác với người dùng. </a:t>
            </a:r>
          </a:p>
        </p:txBody>
      </p:sp>
    </p:spTree>
    <p:custDataLst>
      <p:tags r:id="rId1"/>
    </p:custDataLst>
    <p:extLst>
      <p:ext uri="{BB962C8B-B14F-4D97-AF65-F5344CB8AC3E}">
        <p14:creationId xmlns:p14="http://schemas.microsoft.com/office/powerpoint/2010/main" val="2810636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par>
                                <p:cTn id="17" presetID="16" presetClass="entr" presetSubtype="21"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barn(inVertical)">
                                      <p:cBhvr>
                                        <p:cTn id="19" dur="500"/>
                                        <p:tgtEl>
                                          <p:spTgt spid="307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barn(inVertical)">
                                      <p:cBhvr>
                                        <p:cTn id="28" dur="500"/>
                                        <p:tgtEl>
                                          <p:spTgt spid="3074"/>
                                        </p:tgtEl>
                                      </p:cBhvr>
                                    </p:animEffect>
                                  </p:childTnLst>
                                </p:cTn>
                              </p:par>
                              <p:par>
                                <p:cTn id="29" presetID="16" presetClass="entr" presetSubtype="21"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Effect transition="in" filter="barn(inVertical)">
                                      <p:cBhvr>
                                        <p:cTn id="31" dur="500"/>
                                        <p:tgtEl>
                                          <p:spTgt spid="307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circle(in)">
                                      <p:cBhvr>
                                        <p:cTn id="48" dur="20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circle(in)">
                                      <p:cBhvr>
                                        <p:cTn id="53" dur="20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circle(in)">
                                      <p:cBhvr>
                                        <p:cTn id="5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14" grpId="0" animBg="1"/>
      <p:bldP spid="15" grpId="0"/>
      <p:bldP spid="16" grpId="0" animBg="1"/>
      <p:bldP spid="4"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13</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LectureMaker</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2050" name="Picture 2" descr="C:\Users\Admin\Desktop\LM(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008" y="2674810"/>
            <a:ext cx="3900392" cy="28877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428999"/>
            <a:ext cx="3333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90800" y="3059668"/>
            <a:ext cx="83820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smtClean="0">
                <a:latin typeface="Comic Sans MS" pitchFamily="66" charset="0"/>
              </a:rPr>
              <a:t>Demo</a:t>
            </a:r>
            <a:endParaRPr lang="en-US" b="1">
              <a:latin typeface="Comic Sans MS" pitchFamily="66" charset="0"/>
            </a:endParaRPr>
          </a:p>
        </p:txBody>
      </p:sp>
      <p:sp>
        <p:nvSpPr>
          <p:cNvPr id="2" name="Cloud 1"/>
          <p:cNvSpPr/>
          <p:nvPr/>
        </p:nvSpPr>
        <p:spPr>
          <a:xfrm>
            <a:off x="228600" y="2114548"/>
            <a:ext cx="2500408" cy="13144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Comic Sans MS" pitchFamily="66" charset="0"/>
              </a:rPr>
              <a:t>All in One</a:t>
            </a:r>
            <a:endParaRPr lang="en-US" b="1">
              <a:latin typeface="Comic Sans MS" pitchFamily="66" charset="0"/>
            </a:endParaRPr>
          </a:p>
        </p:txBody>
      </p:sp>
      <p:sp>
        <p:nvSpPr>
          <p:cNvPr id="3" name="Cloud 2"/>
          <p:cNvSpPr/>
          <p:nvPr/>
        </p:nvSpPr>
        <p:spPr>
          <a:xfrm>
            <a:off x="2884932" y="1346452"/>
            <a:ext cx="2590800" cy="130321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T</a:t>
            </a:r>
            <a:r>
              <a:rPr lang="en-US" sz="1400" smtClean="0"/>
              <a:t>ạo bài </a:t>
            </a:r>
            <a:r>
              <a:rPr lang="en-US" sz="1400"/>
              <a:t>giảng đa phương tiện nhanh chóng và dễ </a:t>
            </a:r>
            <a:r>
              <a:rPr lang="en-US" sz="1400" smtClean="0"/>
              <a:t>dàng.</a:t>
            </a:r>
            <a:endParaRPr lang="en-US" sz="1400"/>
          </a:p>
        </p:txBody>
      </p:sp>
      <p:sp>
        <p:nvSpPr>
          <p:cNvPr id="4" name="Cloud 3"/>
          <p:cNvSpPr/>
          <p:nvPr/>
        </p:nvSpPr>
        <p:spPr>
          <a:xfrm>
            <a:off x="4848606" y="4275081"/>
            <a:ext cx="3900392" cy="215848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a:t>có thể tận dụng lại các bài giảng đã từng làm trên những định dạng khác như PowerPoint, PDF, Flash, HTML, Audio, Video… để đưa vào làm nội dung bài giảng mới của mình.</a:t>
            </a:r>
          </a:p>
        </p:txBody>
      </p:sp>
      <p:sp>
        <p:nvSpPr>
          <p:cNvPr id="10" name="Cloud 9"/>
          <p:cNvSpPr/>
          <p:nvPr/>
        </p:nvSpPr>
        <p:spPr>
          <a:xfrm>
            <a:off x="443008" y="3523487"/>
            <a:ext cx="4572000" cy="243840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smtClean="0"/>
              <a:t>Tích </a:t>
            </a:r>
            <a:r>
              <a:rPr lang="en-US" sz="1400"/>
              <a:t>hợp sẵn các bộ công cụ soạn thảo trực quan cần thiết để tạo bài giảng điện tử như: soạn thảo công thức toán học, vẽ biểu đồ, vẽ đồ thị, tạo bảng, texbox và các kí tự đặc biệt, soạn thảo câu hỏi trắc nghiệm đơn </a:t>
            </a:r>
            <a:r>
              <a:rPr lang="en-US" sz="1400" smtClean="0"/>
              <a:t>giản.</a:t>
            </a:r>
            <a:endParaRPr lang="en-US" sz="1400"/>
          </a:p>
        </p:txBody>
      </p:sp>
      <p:sp>
        <p:nvSpPr>
          <p:cNvPr id="11" name="Cloud 10"/>
          <p:cNvSpPr/>
          <p:nvPr/>
        </p:nvSpPr>
        <p:spPr>
          <a:xfrm>
            <a:off x="4876038" y="1866900"/>
            <a:ext cx="4000500" cy="20573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Bài giảng được tạo ra từ LectureMaker tương thích với chuẩn SCORM để làm bài giảng e-learning cho các hệ thống học tập trực </a:t>
            </a:r>
            <a:r>
              <a:rPr lang="en-US" sz="1400" smtClean="0"/>
              <a:t>tuyến.</a:t>
            </a:r>
            <a:endParaRPr lang="en-US" sz="1400"/>
          </a:p>
        </p:txBody>
      </p:sp>
    </p:spTree>
    <p:custDataLst>
      <p:tags r:id="rId1"/>
    </p:custDataLst>
    <p:extLst>
      <p:ext uri="{BB962C8B-B14F-4D97-AF65-F5344CB8AC3E}">
        <p14:creationId xmlns:p14="http://schemas.microsoft.com/office/powerpoint/2010/main" val="414383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ircle(in)">
                                      <p:cBhvr>
                                        <p:cTn id="30" dur="2000"/>
                                        <p:tgtEl>
                                          <p:spTgt spid="11"/>
                                        </p:tgtEl>
                                      </p:cBhvr>
                                    </p:animEffect>
                                  </p:childTnLst>
                                </p:cTn>
                              </p:par>
                            </p:childTnLst>
                          </p:cTn>
                        </p:par>
                        <p:par>
                          <p:cTn id="31" fill="hold">
                            <p:stCondLst>
                              <p:cond delay="2000"/>
                            </p:stCondLst>
                            <p:childTnLst>
                              <p:par>
                                <p:cTn id="32" presetID="6" presetClass="entr" presetSubtype="16"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14</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LectureMaker</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4419600"/>
            <a:ext cx="333375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81000" y="1981200"/>
            <a:ext cx="7372350" cy="2092881"/>
          </a:xfrm>
          <a:prstGeom prst="rect">
            <a:avLst/>
          </a:prstGeom>
          <a:noFill/>
        </p:spPr>
        <p:txBody>
          <a:bodyPr wrap="square" rtlCol="0">
            <a:spAutoFit/>
          </a:bodyPr>
          <a:lstStyle/>
          <a:p>
            <a:pPr algn="just">
              <a:spcBef>
                <a:spcPts val="300"/>
              </a:spcBef>
              <a:spcAft>
                <a:spcPts val="300"/>
              </a:spcAft>
            </a:pPr>
            <a:r>
              <a:rPr lang="en-US" sz="2000" b="1" smtClean="0"/>
              <a:t>Nhược Điểm</a:t>
            </a:r>
          </a:p>
          <a:p>
            <a:pPr marL="742950" lvl="1" indent="-285750" algn="just">
              <a:spcBef>
                <a:spcPts val="300"/>
              </a:spcBef>
              <a:spcAft>
                <a:spcPts val="300"/>
              </a:spcAft>
              <a:buFontTx/>
              <a:buChar char="-"/>
            </a:pPr>
            <a:r>
              <a:rPr lang="en-US" sz="2000" smtClean="0"/>
              <a:t>LectureMaker có một nhược điểm đó là: Không hỗ trợ các tập tin .swf có tính tương tác … khi đóng gói ra thành các file hỗ trợ học tập trực tuyến</a:t>
            </a:r>
          </a:p>
          <a:p>
            <a:pPr marL="742950" lvl="1" indent="-285750" algn="just">
              <a:spcBef>
                <a:spcPts val="300"/>
              </a:spcBef>
              <a:spcAft>
                <a:spcPts val="300"/>
              </a:spcAft>
              <a:buFontTx/>
              <a:buChar char="-"/>
            </a:pPr>
            <a:r>
              <a:rPr lang="en-US" sz="2000" smtClean="0"/>
              <a:t>Bên cạnh đó LectureMaker không hỗ trợ các hiệu ứng Animation, Transition, … cho các đối tượng trực thuộc.</a:t>
            </a:r>
          </a:p>
        </p:txBody>
      </p:sp>
    </p:spTree>
    <p:custDataLst>
      <p:tags r:id="rId1"/>
    </p:custDataLst>
    <p:extLst>
      <p:ext uri="{BB962C8B-B14F-4D97-AF65-F5344CB8AC3E}">
        <p14:creationId xmlns:p14="http://schemas.microsoft.com/office/powerpoint/2010/main" val="35508569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15</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smtClean="0">
                <a:solidFill>
                  <a:schemeClr val="bg1"/>
                </a:solidFill>
                <a:latin typeface="Comic Sans MS" pitchFamily="66" charset="0"/>
              </a:rPr>
              <a:t>Các Bước Sử Dụng LectureMaker</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508751"/>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graphicFrame>
        <p:nvGraphicFramePr>
          <p:cNvPr id="4" name="Diagram 3"/>
          <p:cNvGraphicFramePr/>
          <p:nvPr>
            <p:extLst>
              <p:ext uri="{D42A27DB-BD31-4B8C-83A1-F6EECF244321}">
                <p14:modId xmlns:p14="http://schemas.microsoft.com/office/powerpoint/2010/main" val="3295776465"/>
              </p:ext>
            </p:extLst>
          </p:nvPr>
        </p:nvGraphicFramePr>
        <p:xfrm>
          <a:off x="1371600" y="17272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0152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16</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LCDS (microsoft)</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399" y="3962400"/>
            <a:ext cx="480975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371599"/>
            <a:ext cx="3586827"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4114800" y="3505200"/>
            <a:ext cx="83820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smtClean="0">
                <a:latin typeface="Comic Sans MS" pitchFamily="66" charset="0"/>
              </a:rPr>
              <a:t>Demo</a:t>
            </a:r>
            <a:endParaRPr lang="en-US" b="1">
              <a:latin typeface="Comic Sans MS" pitchFamily="66" charset="0"/>
            </a:endParaRPr>
          </a:p>
        </p:txBody>
      </p:sp>
      <p:sp>
        <p:nvSpPr>
          <p:cNvPr id="2" name="Cloud 1"/>
          <p:cNvSpPr/>
          <p:nvPr/>
        </p:nvSpPr>
        <p:spPr>
          <a:xfrm>
            <a:off x="228600" y="4325682"/>
            <a:ext cx="2362200" cy="1635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smtClean="0">
                <a:latin typeface="Comic Sans MS" pitchFamily="66" charset="0"/>
              </a:rPr>
              <a:t>Tạo ra các bài giảng trực tuyến tương tác chất lượng cao</a:t>
            </a:r>
            <a:endParaRPr lang="en-US" sz="1400" b="1">
              <a:latin typeface="Comic Sans MS" pitchFamily="66" charset="0"/>
            </a:endParaRPr>
          </a:p>
        </p:txBody>
      </p:sp>
      <p:sp>
        <p:nvSpPr>
          <p:cNvPr id="18" name="Cloud 17"/>
          <p:cNvSpPr/>
          <p:nvPr/>
        </p:nvSpPr>
        <p:spPr>
          <a:xfrm>
            <a:off x="4440936" y="1236412"/>
            <a:ext cx="3276604" cy="22687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smtClean="0">
                <a:latin typeface="Comic Sans MS" pitchFamily="66" charset="0"/>
              </a:rPr>
              <a:t>Nội dung, các hoạt động tương tác, các câu hỏi, trò chơi, biểu mẫu đánh giá, các hoạt hình, video, và nhiều nhình thức đa phương tiện khác</a:t>
            </a:r>
            <a:endParaRPr lang="en-US" sz="1400" b="1">
              <a:latin typeface="Comic Sans MS" pitchFamily="66" charset="0"/>
            </a:endParaRPr>
          </a:p>
        </p:txBody>
      </p:sp>
    </p:spTree>
    <p:custDataLst>
      <p:tags r:id="rId1"/>
    </p:custDataLst>
    <p:extLst>
      <p:ext uri="{BB962C8B-B14F-4D97-AF65-F5344CB8AC3E}">
        <p14:creationId xmlns:p14="http://schemas.microsoft.com/office/powerpoint/2010/main" val="1960591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ircle(in)">
                                      <p:cBhvr>
                                        <p:cTn id="7" dur="2000"/>
                                        <p:tgtEl>
                                          <p:spTgt spid="5128"/>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20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par>
                          <p:cTn id="22" fill="hold">
                            <p:stCondLst>
                              <p:cond delay="500"/>
                            </p:stCondLst>
                            <p:childTnLst>
                              <p:par>
                                <p:cTn id="23" presetID="6" presetClass="entr" presetSubtype="16"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17</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LCDS (microsoft)</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5047" y="3581400"/>
            <a:ext cx="480975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1447800"/>
            <a:ext cx="7239000" cy="1785104"/>
          </a:xfrm>
          <a:prstGeom prst="rect">
            <a:avLst/>
          </a:prstGeom>
          <a:noFill/>
        </p:spPr>
        <p:txBody>
          <a:bodyPr wrap="square" rtlCol="0">
            <a:spAutoFit/>
          </a:bodyPr>
          <a:lstStyle/>
          <a:p>
            <a:pPr algn="just">
              <a:spcBef>
                <a:spcPts val="300"/>
              </a:spcBef>
              <a:spcAft>
                <a:spcPts val="300"/>
              </a:spcAft>
            </a:pPr>
            <a:r>
              <a:rPr lang="en-US" sz="2000" b="1" smtClean="0"/>
              <a:t>Nhược Điểm:</a:t>
            </a:r>
          </a:p>
          <a:p>
            <a:pPr marL="342900" indent="-342900" algn="just">
              <a:spcBef>
                <a:spcPts val="300"/>
              </a:spcBef>
              <a:spcAft>
                <a:spcPts val="300"/>
              </a:spcAft>
              <a:buFontTx/>
              <a:buChar char="-"/>
            </a:pPr>
            <a:r>
              <a:rPr lang="en-US" sz="2000" smtClean="0"/>
              <a:t>Muốn xem được “kết quả” làm bằng LCDS bạn phải có trình duyệt web (Firefox, IE, Chrome..). Có thể xem online và offline.</a:t>
            </a:r>
          </a:p>
          <a:p>
            <a:pPr marL="342900" indent="-342900" algn="just">
              <a:spcBef>
                <a:spcPts val="300"/>
              </a:spcBef>
              <a:spcAft>
                <a:spcPts val="300"/>
              </a:spcAft>
              <a:buFontTx/>
              <a:buChar char="-"/>
            </a:pPr>
            <a:r>
              <a:rPr lang="en-US" sz="2000" smtClean="0"/>
              <a:t>Không hỗ trợ đóng gói ra thành file có thể tự chạy độc lập (.EXE, .SWF…)</a:t>
            </a:r>
          </a:p>
        </p:txBody>
      </p:sp>
    </p:spTree>
    <p:custDataLst>
      <p:tags r:id="rId1"/>
    </p:custDataLst>
    <p:extLst>
      <p:ext uri="{BB962C8B-B14F-4D97-AF65-F5344CB8AC3E}">
        <p14:creationId xmlns:p14="http://schemas.microsoft.com/office/powerpoint/2010/main" val="1623019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18</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smtClean="0">
                <a:solidFill>
                  <a:schemeClr val="bg1"/>
                </a:solidFill>
                <a:latin typeface="Comic Sans MS" pitchFamily="66" charset="0"/>
              </a:rPr>
              <a:t>Các Bước Sử Dụng LCDS</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508751"/>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graphicFrame>
        <p:nvGraphicFramePr>
          <p:cNvPr id="4" name="Diagram 3"/>
          <p:cNvGraphicFramePr/>
          <p:nvPr>
            <p:extLst>
              <p:ext uri="{D42A27DB-BD31-4B8C-83A1-F6EECF244321}">
                <p14:modId xmlns:p14="http://schemas.microsoft.com/office/powerpoint/2010/main" val="3971672313"/>
              </p:ext>
            </p:extLst>
          </p:nvPr>
        </p:nvGraphicFramePr>
        <p:xfrm>
          <a:off x="1371600" y="18034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8660958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19</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Summary</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347782192"/>
              </p:ext>
            </p:extLst>
          </p:nvPr>
        </p:nvGraphicFramePr>
        <p:xfrm>
          <a:off x="152400" y="1828800"/>
          <a:ext cx="8915400" cy="3383280"/>
        </p:xfrm>
        <a:graphic>
          <a:graphicData uri="http://schemas.openxmlformats.org/drawingml/2006/table">
            <a:tbl>
              <a:tblPr firstRow="1" bandRow="1">
                <a:tableStyleId>{5C22544A-7EE6-4342-B048-85BDC9FD1C3A}</a:tableStyleId>
              </a:tblPr>
              <a:tblGrid>
                <a:gridCol w="453325"/>
                <a:gridCol w="1070675"/>
                <a:gridCol w="609600"/>
                <a:gridCol w="838200"/>
                <a:gridCol w="762000"/>
                <a:gridCol w="685800"/>
                <a:gridCol w="1473630"/>
                <a:gridCol w="906651"/>
                <a:gridCol w="2115519"/>
              </a:tblGrid>
              <a:tr h="370840">
                <a:tc>
                  <a:txBody>
                    <a:bodyPr/>
                    <a:lstStyle/>
                    <a:p>
                      <a:pPr algn="ctr"/>
                      <a:r>
                        <a:rPr lang="en-US" sz="1200" smtClean="0">
                          <a:latin typeface="+mj-lt"/>
                        </a:rPr>
                        <a:t>STT</a:t>
                      </a:r>
                      <a:endParaRPr lang="en-US" sz="1200">
                        <a:latin typeface="+mj-lt"/>
                      </a:endParaRPr>
                    </a:p>
                  </a:txBody>
                  <a:tcPr anchor="ctr"/>
                </a:tc>
                <a:tc>
                  <a:txBody>
                    <a:bodyPr/>
                    <a:lstStyle/>
                    <a:p>
                      <a:pPr algn="ctr"/>
                      <a:r>
                        <a:rPr lang="en-US" sz="1200" smtClean="0">
                          <a:latin typeface="+mj-lt"/>
                        </a:rPr>
                        <a:t>Name</a:t>
                      </a:r>
                      <a:endParaRPr lang="en-US" sz="1200">
                        <a:latin typeface="+mj-lt"/>
                      </a:endParaRPr>
                    </a:p>
                  </a:txBody>
                  <a:tcPr anchor="ctr"/>
                </a:tc>
                <a:tc>
                  <a:txBody>
                    <a:bodyPr/>
                    <a:lstStyle/>
                    <a:p>
                      <a:pPr algn="ctr"/>
                      <a:r>
                        <a:rPr lang="en-US" sz="1200" b="1" smtClean="0">
                          <a:latin typeface="+mj-lt"/>
                        </a:rPr>
                        <a:t>interaction </a:t>
                      </a:r>
                      <a:endParaRPr lang="en-US" sz="1200">
                        <a:latin typeface="+mj-lt"/>
                      </a:endParaRPr>
                    </a:p>
                  </a:txBody>
                  <a:tcPr anchor="ctr"/>
                </a:tc>
                <a:tc>
                  <a:txBody>
                    <a:bodyPr/>
                    <a:lstStyle/>
                    <a:p>
                      <a:pPr algn="ctr"/>
                      <a:r>
                        <a:rPr lang="en-US" sz="1200" b="1" smtClean="0">
                          <a:latin typeface="+mj-lt"/>
                        </a:rPr>
                        <a:t>integration </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smtClean="0">
                          <a:latin typeface="+mj-lt"/>
                        </a:rPr>
                        <a:t>e-Learning</a:t>
                      </a:r>
                    </a:p>
                  </a:txBody>
                  <a:tcPr anchor="ctr"/>
                </a:tc>
                <a:tc>
                  <a:txBody>
                    <a:bodyPr/>
                    <a:lstStyle/>
                    <a:p>
                      <a:pPr algn="ctr"/>
                      <a:r>
                        <a:rPr lang="en-US" sz="1200" smtClean="0">
                          <a:latin typeface="+mj-lt"/>
                        </a:rPr>
                        <a:t>Cost</a:t>
                      </a:r>
                      <a:endParaRPr lang="en-US" sz="1200">
                        <a:latin typeface="+mj-lt"/>
                      </a:endParaRPr>
                    </a:p>
                  </a:txBody>
                  <a:tcPr anchor="ctr"/>
                </a:tc>
                <a:tc>
                  <a:txBody>
                    <a:bodyPr/>
                    <a:lstStyle/>
                    <a:p>
                      <a:pPr algn="ctr"/>
                      <a:r>
                        <a:rPr lang="en-US" sz="1200" smtClean="0">
                          <a:latin typeface="+mj-lt"/>
                        </a:rPr>
                        <a:t>Company</a:t>
                      </a:r>
                      <a:endParaRPr lang="en-US" sz="1200">
                        <a:latin typeface="+mj-lt"/>
                      </a:endParaRPr>
                    </a:p>
                  </a:txBody>
                  <a:tcPr anchor="ctr"/>
                </a:tc>
                <a:tc>
                  <a:txBody>
                    <a:bodyPr/>
                    <a:lstStyle/>
                    <a:p>
                      <a:pPr algn="ctr"/>
                      <a:r>
                        <a:rPr lang="en-US" sz="1200" smtClean="0">
                          <a:latin typeface="+mj-lt"/>
                        </a:rPr>
                        <a:t>State</a:t>
                      </a:r>
                      <a:endParaRPr lang="en-US" sz="1200">
                        <a:latin typeface="+mj-lt"/>
                      </a:endParaRPr>
                    </a:p>
                  </a:txBody>
                  <a:tcPr anchor="ctr"/>
                </a:tc>
                <a:tc>
                  <a:txBody>
                    <a:bodyPr/>
                    <a:lstStyle/>
                    <a:p>
                      <a:pPr algn="ctr"/>
                      <a:r>
                        <a:rPr lang="en-US" sz="1200" smtClean="0">
                          <a:latin typeface="+mj-lt"/>
                        </a:rPr>
                        <a:t>Friendly with</a:t>
                      </a:r>
                      <a:r>
                        <a:rPr lang="en-US" sz="1200" baseline="0" smtClean="0">
                          <a:latin typeface="+mj-lt"/>
                        </a:rPr>
                        <a:t> Vietnamese</a:t>
                      </a:r>
                      <a:endParaRPr lang="en-US" sz="1200">
                        <a:latin typeface="+mj-lt"/>
                      </a:endParaRPr>
                    </a:p>
                  </a:txBody>
                  <a:tcPr anchor="ctr"/>
                </a:tc>
              </a:tr>
              <a:tr h="370840">
                <a:tc>
                  <a:txBody>
                    <a:bodyPr/>
                    <a:lstStyle/>
                    <a:p>
                      <a:pPr algn="ctr"/>
                      <a:r>
                        <a:rPr lang="en-US" sz="1200" smtClean="0">
                          <a:latin typeface="+mj-lt"/>
                        </a:rPr>
                        <a:t>1</a:t>
                      </a:r>
                      <a:endParaRPr lang="en-US" sz="1200">
                        <a:latin typeface="+mj-lt"/>
                      </a:endParaRPr>
                    </a:p>
                  </a:txBody>
                  <a:tcPr anchor="ctr"/>
                </a:tc>
                <a:tc>
                  <a:txBody>
                    <a:bodyPr/>
                    <a:lstStyle/>
                    <a:p>
                      <a:pPr algn="ctr"/>
                      <a:r>
                        <a:rPr lang="en-US" sz="1200" smtClean="0">
                          <a:latin typeface="+mj-lt"/>
                        </a:rPr>
                        <a:t>Articulate</a:t>
                      </a:r>
                      <a:r>
                        <a:rPr lang="en-US" sz="1200" baseline="0" smtClean="0">
                          <a:latin typeface="+mj-lt"/>
                        </a:rPr>
                        <a:t> Studio ‘09</a:t>
                      </a:r>
                      <a:endParaRPr lang="en-US" sz="1200">
                        <a:latin typeface="+mj-lt"/>
                      </a:endParaRPr>
                    </a:p>
                  </a:txBody>
                  <a:tcPr anchor="ctr"/>
                </a:tc>
                <a:tc>
                  <a:txBody>
                    <a:bodyPr/>
                    <a:lstStyle/>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algn="ctr"/>
                      <a:r>
                        <a:rPr lang="en-US" sz="1200" smtClean="0"/>
                        <a:t>$1,398</a:t>
                      </a:r>
                      <a:endParaRPr lang="en-US" sz="1200">
                        <a:latin typeface="+mj-lt"/>
                      </a:endParaRPr>
                    </a:p>
                  </a:txBody>
                  <a:tcPr anchor="ctr"/>
                </a:tc>
                <a:tc>
                  <a:txBody>
                    <a:bodyPr/>
                    <a:lstStyle/>
                    <a:p>
                      <a:pPr algn="ctr"/>
                      <a:r>
                        <a:rPr lang="en-US" sz="1200" smtClean="0">
                          <a:latin typeface="+mj-lt"/>
                        </a:rPr>
                        <a:t>Ariticulate</a:t>
                      </a:r>
                      <a:r>
                        <a:rPr lang="en-US" sz="1200" baseline="0" smtClean="0">
                          <a:latin typeface="+mj-lt"/>
                        </a:rPr>
                        <a:t> Corporation – US</a:t>
                      </a:r>
                      <a:endParaRPr lang="en-US" sz="1200">
                        <a:latin typeface="+mj-lt"/>
                      </a:endParaRPr>
                    </a:p>
                  </a:txBody>
                  <a:tcPr anchor="ctr"/>
                </a:tc>
                <a:tc>
                  <a:txBody>
                    <a:bodyPr/>
                    <a:lstStyle/>
                    <a:p>
                      <a:pPr algn="ctr"/>
                      <a:r>
                        <a:rPr lang="en-US" sz="1200" smtClean="0">
                          <a:latin typeface="+mj-lt"/>
                        </a:rPr>
                        <a:t>Add-In in PP</a:t>
                      </a:r>
                      <a:endParaRPr lang="en-US" sz="1200">
                        <a:latin typeface="+mj-lt"/>
                      </a:endParaRPr>
                    </a:p>
                  </a:txBody>
                  <a:tcPr anchor="ctr"/>
                </a:tc>
                <a:tc>
                  <a:txBody>
                    <a:bodyPr/>
                    <a:lstStyle/>
                    <a:p>
                      <a:pPr algn="ctr"/>
                      <a:r>
                        <a:rPr lang="en-US" sz="1200" smtClean="0">
                          <a:latin typeface="+mj-lt"/>
                        </a:rPr>
                        <a:t>Tương</a:t>
                      </a:r>
                      <a:r>
                        <a:rPr lang="en-US" sz="1200" baseline="0" smtClean="0">
                          <a:latin typeface="+mj-lt"/>
                        </a:rPr>
                        <a:t> thích tốt</a:t>
                      </a:r>
                      <a:endParaRPr lang="en-US" sz="1200">
                        <a:latin typeface="+mj-lt"/>
                      </a:endParaRPr>
                    </a:p>
                  </a:txBody>
                  <a:tcPr anchor="ctr"/>
                </a:tc>
              </a:tr>
              <a:tr h="370840">
                <a:tc>
                  <a:txBody>
                    <a:bodyPr/>
                    <a:lstStyle/>
                    <a:p>
                      <a:pPr algn="ctr"/>
                      <a:r>
                        <a:rPr lang="en-US" sz="1200" smtClean="0">
                          <a:latin typeface="+mj-lt"/>
                        </a:rPr>
                        <a:t>2</a:t>
                      </a:r>
                      <a:endParaRPr lang="en-US" sz="1200">
                        <a:latin typeface="+mj-lt"/>
                      </a:endParaRPr>
                    </a:p>
                  </a:txBody>
                  <a:tcPr anchor="ctr"/>
                </a:tc>
                <a:tc>
                  <a:txBody>
                    <a:bodyPr/>
                    <a:lstStyle/>
                    <a:p>
                      <a:pPr algn="ctr"/>
                      <a:r>
                        <a:rPr lang="en-US" sz="1200" smtClean="0">
                          <a:latin typeface="+mj-lt"/>
                        </a:rPr>
                        <a:t>Adobe</a:t>
                      </a:r>
                      <a:r>
                        <a:rPr lang="en-US" sz="1200" baseline="0" smtClean="0">
                          <a:latin typeface="+mj-lt"/>
                        </a:rPr>
                        <a:t> Presenter 7.0</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smtClean="0">
                          <a:effectLst/>
                        </a:rPr>
                        <a:t>$500</a:t>
                      </a:r>
                      <a:endParaRPr lang="en-US" sz="120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smtClean="0"/>
                        <a:t>Adobe</a:t>
                      </a:r>
                      <a:r>
                        <a:rPr lang="en-US" sz="1200" b="0" baseline="0" smtClean="0">
                          <a:latin typeface="+mj-lt"/>
                        </a:rPr>
                        <a:t> Corporation - US</a:t>
                      </a:r>
                      <a:endParaRPr lang="en-US" sz="1200" b="1"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Add-In in PP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err="1" smtClean="0"/>
                        <a:t>Tương</a:t>
                      </a:r>
                      <a:r>
                        <a:rPr lang="en-US" sz="1200" b="0" baseline="0" smtClean="0"/>
                        <a:t> </a:t>
                      </a:r>
                      <a:r>
                        <a:rPr lang="en-US" sz="1200" b="0" baseline="0" err="1" smtClean="0"/>
                        <a:t>tích</a:t>
                      </a:r>
                      <a:r>
                        <a:rPr lang="en-US" sz="1200" b="0" baseline="0" smtClean="0"/>
                        <a:t> </a:t>
                      </a:r>
                      <a:r>
                        <a:rPr lang="en-US" sz="1200" b="0" baseline="0" err="1" smtClean="0"/>
                        <a:t>tốt</a:t>
                      </a:r>
                      <a:endParaRPr lang="en-US" sz="1200" b="0" smtClean="0"/>
                    </a:p>
                  </a:txBody>
                  <a:tcPr anchor="ctr"/>
                </a:tc>
              </a:tr>
              <a:tr h="370840">
                <a:tc>
                  <a:txBody>
                    <a:bodyPr/>
                    <a:lstStyle/>
                    <a:p>
                      <a:pPr algn="ctr"/>
                      <a:r>
                        <a:rPr lang="en-US" sz="1200" smtClean="0">
                          <a:latin typeface="+mj-lt"/>
                        </a:rPr>
                        <a:t>3</a:t>
                      </a:r>
                      <a:endParaRPr lang="en-US" sz="1200">
                        <a:latin typeface="+mj-lt"/>
                      </a:endParaRPr>
                    </a:p>
                  </a:txBody>
                  <a:tcPr anchor="ctr"/>
                </a:tc>
                <a:tc>
                  <a:txBody>
                    <a:bodyPr/>
                    <a:lstStyle/>
                    <a:p>
                      <a:pPr algn="ctr"/>
                      <a:r>
                        <a:rPr lang="en-US" sz="1200" smtClean="0">
                          <a:latin typeface="+mj-lt"/>
                        </a:rPr>
                        <a:t>Ispring</a:t>
                      </a:r>
                      <a:r>
                        <a:rPr lang="en-US" sz="1200" baseline="0" smtClean="0">
                          <a:latin typeface="+mj-lt"/>
                        </a:rPr>
                        <a:t> Presenter 6.0</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algn="ctr"/>
                      <a:r>
                        <a:rPr lang="en-US" sz="1200" smtClean="0"/>
                        <a:t>$499</a:t>
                      </a:r>
                      <a:endParaRPr lang="en-US" sz="1200">
                        <a:latin typeface="+mj-lt"/>
                      </a:endParaRPr>
                    </a:p>
                  </a:txBody>
                  <a:tcPr anchor="ctr"/>
                </a:tc>
                <a:tc>
                  <a:txBody>
                    <a:bodyPr/>
                    <a:lstStyle/>
                    <a:p>
                      <a:pPr algn="ctr"/>
                      <a:r>
                        <a:rPr lang="en-US" sz="1200" smtClean="0">
                          <a:latin typeface="+mj-lt"/>
                        </a:rPr>
                        <a:t>Ispring</a:t>
                      </a:r>
                      <a:r>
                        <a:rPr lang="en-US" sz="1200" baseline="0" smtClean="0">
                          <a:latin typeface="+mj-lt"/>
                        </a:rPr>
                        <a:t> Corporation - US</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Add-In in PP</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err="1" smtClean="0"/>
                        <a:t>Tương</a:t>
                      </a:r>
                      <a:r>
                        <a:rPr lang="en-US" sz="1200" b="0" baseline="0" smtClean="0"/>
                        <a:t> </a:t>
                      </a:r>
                      <a:r>
                        <a:rPr lang="en-US" sz="1200" b="0" baseline="0" err="1" smtClean="0"/>
                        <a:t>tích</a:t>
                      </a:r>
                      <a:r>
                        <a:rPr lang="en-US" sz="1200" b="0" baseline="0" smtClean="0"/>
                        <a:t> </a:t>
                      </a:r>
                      <a:r>
                        <a:rPr lang="en-US" sz="1200" b="0" baseline="0" err="1" smtClean="0"/>
                        <a:t>tốt</a:t>
                      </a:r>
                      <a:endParaRPr lang="en-US" sz="1200" b="0" smtClean="0"/>
                    </a:p>
                  </a:txBody>
                  <a:tcPr anchor="ctr"/>
                </a:tc>
              </a:tr>
              <a:tr h="370840">
                <a:tc>
                  <a:txBody>
                    <a:bodyPr/>
                    <a:lstStyle/>
                    <a:p>
                      <a:pPr algn="ctr"/>
                      <a:r>
                        <a:rPr lang="en-US" sz="1200" smtClean="0">
                          <a:latin typeface="+mj-lt"/>
                        </a:rPr>
                        <a:t>4</a:t>
                      </a:r>
                      <a:endParaRPr lang="en-US" sz="1200">
                        <a:latin typeface="+mj-lt"/>
                      </a:endParaRPr>
                    </a:p>
                  </a:txBody>
                  <a:tcPr anchor="ctr"/>
                </a:tc>
                <a:tc>
                  <a:txBody>
                    <a:bodyPr/>
                    <a:lstStyle/>
                    <a:p>
                      <a:pPr algn="ctr"/>
                      <a:r>
                        <a:rPr lang="en-US" sz="1200" smtClean="0">
                          <a:latin typeface="+mj-lt"/>
                        </a:rPr>
                        <a:t>LectureMaker 2.0</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algn="ctr"/>
                      <a:r>
                        <a:rPr lang="en-US" sz="1200" smtClean="0"/>
                        <a:t>$999</a:t>
                      </a:r>
                      <a:endParaRPr lang="en-US" sz="1200">
                        <a:latin typeface="+mj-lt"/>
                      </a:endParaRPr>
                    </a:p>
                  </a:txBody>
                  <a:tcPr anchor="ctr"/>
                </a:tc>
                <a:tc>
                  <a:txBody>
                    <a:bodyPr/>
                    <a:lstStyle/>
                    <a:p>
                      <a:pPr algn="ctr"/>
                      <a:r>
                        <a:rPr lang="en-US" sz="1200" smtClean="0"/>
                        <a:t>Daulsoft - Hàn Quốc</a:t>
                      </a:r>
                      <a:endParaRPr lang="en-US" sz="1200">
                        <a:latin typeface="+mj-lt"/>
                      </a:endParaRPr>
                    </a:p>
                  </a:txBody>
                  <a:tcPr anchor="ctr"/>
                </a:tc>
                <a:tc>
                  <a:txBody>
                    <a:bodyPr/>
                    <a:lstStyle/>
                    <a:p>
                      <a:pPr algn="ctr"/>
                      <a:r>
                        <a:rPr lang="en-US" sz="1200" smtClean="0">
                          <a:latin typeface="+mj-lt"/>
                        </a:rPr>
                        <a:t>Isolated</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err="1" smtClean="0"/>
                        <a:t>Tương</a:t>
                      </a:r>
                      <a:r>
                        <a:rPr lang="en-US" sz="1200" b="0" baseline="0" smtClean="0"/>
                        <a:t> </a:t>
                      </a:r>
                      <a:r>
                        <a:rPr lang="en-US" sz="1200" b="0" baseline="0" err="1" smtClean="0"/>
                        <a:t>tích</a:t>
                      </a:r>
                      <a:r>
                        <a:rPr lang="en-US" sz="1200" b="0" baseline="0" smtClean="0"/>
                        <a:t> </a:t>
                      </a:r>
                      <a:r>
                        <a:rPr lang="en-US" sz="1200" b="0" baseline="0" err="1" smtClean="0"/>
                        <a:t>tốt</a:t>
                      </a:r>
                      <a:endParaRPr lang="en-US" sz="1200" b="0" smtClean="0"/>
                    </a:p>
                  </a:txBody>
                  <a:tcPr anchor="ctr"/>
                </a:tc>
              </a:tr>
              <a:tr h="370840">
                <a:tc>
                  <a:txBody>
                    <a:bodyPr/>
                    <a:lstStyle/>
                    <a:p>
                      <a:pPr algn="ctr"/>
                      <a:r>
                        <a:rPr lang="en-US" sz="1200" smtClean="0">
                          <a:latin typeface="+mj-lt"/>
                        </a:rPr>
                        <a:t>5</a:t>
                      </a:r>
                      <a:endParaRPr lang="en-US" sz="1200">
                        <a:latin typeface="+mj-lt"/>
                      </a:endParaRPr>
                    </a:p>
                  </a:txBody>
                  <a:tcPr anchor="ctr"/>
                </a:tc>
                <a:tc>
                  <a:txBody>
                    <a:bodyPr/>
                    <a:lstStyle/>
                    <a:p>
                      <a:pPr algn="ctr"/>
                      <a:r>
                        <a:rPr lang="en-US" sz="1200" smtClean="0">
                          <a:latin typeface="+mj-lt"/>
                        </a:rPr>
                        <a:t>Violet 1.7</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algn="ctr"/>
                      <a:r>
                        <a:rPr lang="en-US" sz="1200" b="0" smtClean="0"/>
                        <a:t>750 VNĐ</a:t>
                      </a:r>
                      <a:endParaRPr lang="en-US" sz="1200" b="0">
                        <a:latin typeface="+mj-lt"/>
                      </a:endParaRPr>
                    </a:p>
                  </a:txBody>
                  <a:tcPr anchor="ctr"/>
                </a:tc>
                <a:tc>
                  <a:txBody>
                    <a:bodyPr/>
                    <a:lstStyle/>
                    <a:p>
                      <a:pPr algn="ctr"/>
                      <a:r>
                        <a:rPr lang="en-US" sz="1200" smtClean="0"/>
                        <a:t>Công ty Cổ phần Tin học Bạch Kim 2005-2011 – Việt Nam</a:t>
                      </a:r>
                      <a:endParaRPr lang="en-US" sz="1200">
                        <a:latin typeface="+mj-lt"/>
                      </a:endParaRPr>
                    </a:p>
                  </a:txBody>
                  <a:tcPr anchor="ctr"/>
                </a:tc>
                <a:tc>
                  <a:txBody>
                    <a:bodyPr/>
                    <a:lstStyle/>
                    <a:p>
                      <a:pPr algn="ctr"/>
                      <a:r>
                        <a:rPr lang="en-US" sz="1200" kern="1200" smtClean="0">
                          <a:solidFill>
                            <a:schemeClr val="dk1"/>
                          </a:solidFill>
                          <a:latin typeface="+mn-lt"/>
                          <a:ea typeface="+mn-ea"/>
                          <a:cs typeface="+mn-cs"/>
                        </a:rPr>
                        <a:t>Isolated</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err="1" smtClean="0"/>
                        <a:t>Tương</a:t>
                      </a:r>
                      <a:r>
                        <a:rPr lang="en-US" sz="1200" b="0" baseline="0" smtClean="0"/>
                        <a:t> </a:t>
                      </a:r>
                      <a:r>
                        <a:rPr lang="en-US" sz="1200" b="0" baseline="0" err="1" smtClean="0"/>
                        <a:t>tích</a:t>
                      </a:r>
                      <a:r>
                        <a:rPr lang="en-US" sz="1200" b="0" baseline="0" smtClean="0"/>
                        <a:t> </a:t>
                      </a:r>
                      <a:r>
                        <a:rPr lang="en-US" sz="1200" b="0" baseline="0" err="1" smtClean="0"/>
                        <a:t>tốt</a:t>
                      </a:r>
                      <a:endParaRPr lang="en-US" sz="1200" b="0" smtClean="0"/>
                    </a:p>
                  </a:txBody>
                  <a:tcPr anchor="ctr"/>
                </a:tc>
              </a:tr>
              <a:tr h="370840">
                <a:tc>
                  <a:txBody>
                    <a:bodyPr/>
                    <a:lstStyle/>
                    <a:p>
                      <a:pPr algn="ctr"/>
                      <a:r>
                        <a:rPr lang="en-US" sz="1200" smtClean="0">
                          <a:latin typeface="+mj-lt"/>
                        </a:rPr>
                        <a:t>6</a:t>
                      </a:r>
                      <a:endParaRPr lang="en-US" sz="1200">
                        <a:latin typeface="+mj-lt"/>
                      </a:endParaRPr>
                    </a:p>
                  </a:txBody>
                  <a:tcPr anchor="ctr"/>
                </a:tc>
                <a:tc>
                  <a:txBody>
                    <a:bodyPr/>
                    <a:lstStyle/>
                    <a:p>
                      <a:pPr algn="ctr"/>
                      <a:r>
                        <a:rPr lang="en-US" sz="1200" smtClean="0">
                          <a:latin typeface="+mj-lt"/>
                        </a:rPr>
                        <a:t>LCDS 1.0</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kern="1200" smtClean="0">
                        <a:solidFill>
                          <a:schemeClr val="dk1"/>
                        </a:solidFill>
                        <a:latin typeface="+mn-lt"/>
                        <a:ea typeface="+mn-ea"/>
                        <a:cs typeface="+mn-cs"/>
                      </a:endParaRPr>
                    </a:p>
                    <a:p>
                      <a:pPr algn="ct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1200" smtClean="0">
                          <a:solidFill>
                            <a:schemeClr val="dk1"/>
                          </a:solidFill>
                          <a:latin typeface="+mn-lt"/>
                          <a:ea typeface="+mn-ea"/>
                          <a:cs typeface="+mn-cs"/>
                        </a:rPr>
                        <a:t>√</a:t>
                      </a:r>
                    </a:p>
                    <a:p>
                      <a:pPr algn="ctr"/>
                      <a:endParaRPr lang="en-US" sz="1200">
                        <a:latin typeface="+mj-lt"/>
                      </a:endParaRPr>
                    </a:p>
                  </a:txBody>
                  <a:tcPr anchor="ctr"/>
                </a:tc>
                <a:tc>
                  <a:txBody>
                    <a:bodyPr/>
                    <a:lstStyle/>
                    <a:p>
                      <a:pPr algn="ctr"/>
                      <a:r>
                        <a:rPr lang="en-US" sz="1200" smtClean="0">
                          <a:latin typeface="+mj-lt"/>
                        </a:rPr>
                        <a:t>Free</a:t>
                      </a:r>
                      <a:endParaRPr lang="en-US" sz="1200">
                        <a:latin typeface="+mj-lt"/>
                      </a:endParaRPr>
                    </a:p>
                  </a:txBody>
                  <a:tcPr anchor="ctr"/>
                </a:tc>
                <a:tc>
                  <a:txBody>
                    <a:bodyPr/>
                    <a:lstStyle/>
                    <a:p>
                      <a:pPr algn="ctr"/>
                      <a:r>
                        <a:rPr lang="en-US" sz="1200" smtClean="0">
                          <a:latin typeface="+mj-lt"/>
                        </a:rPr>
                        <a:t>Microsoft Corporation - US</a:t>
                      </a:r>
                      <a:endParaRPr lang="en-US" sz="1200">
                        <a:latin typeface="+mj-lt"/>
                      </a:endParaRPr>
                    </a:p>
                  </a:txBody>
                  <a:tcPr anchor="ctr"/>
                </a:tc>
                <a:tc>
                  <a:txBody>
                    <a:bodyPr/>
                    <a:lstStyle/>
                    <a:p>
                      <a:pPr algn="ctr"/>
                      <a:r>
                        <a:rPr lang="en-US" sz="1200" kern="1200" smtClean="0">
                          <a:solidFill>
                            <a:schemeClr val="dk1"/>
                          </a:solidFill>
                          <a:latin typeface="+mn-lt"/>
                          <a:ea typeface="+mn-ea"/>
                          <a:cs typeface="+mn-cs"/>
                        </a:rPr>
                        <a:t>Isolated</a:t>
                      </a:r>
                      <a:endParaRPr lang="en-US" sz="1200">
                        <a:latin typeface="+mj-l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smtClean="0"/>
                        <a:t>Tương</a:t>
                      </a:r>
                      <a:r>
                        <a:rPr lang="en-US" sz="1200" b="0" baseline="0" smtClean="0"/>
                        <a:t> thích tốt</a:t>
                      </a:r>
                      <a:endParaRPr lang="en-US" sz="1200" b="0" smtClean="0"/>
                    </a:p>
                  </a:txBody>
                  <a:tcPr anchor="ctr"/>
                </a:tc>
              </a:tr>
            </a:tbl>
          </a:graphicData>
        </a:graphic>
      </p:graphicFrame>
      <p:sp>
        <p:nvSpPr>
          <p:cNvPr id="12" name="5-Point Star 11"/>
          <p:cNvSpPr/>
          <p:nvPr/>
        </p:nvSpPr>
        <p:spPr>
          <a:xfrm>
            <a:off x="1783081" y="25146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2667000" y="25146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087881" y="25146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1783081" y="29718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2087881" y="29718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18288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133600" y="3429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1935481" y="38862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5-Point Star 33"/>
          <p:cNvSpPr/>
          <p:nvPr/>
        </p:nvSpPr>
        <p:spPr>
          <a:xfrm>
            <a:off x="1813562" y="44196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087881" y="44196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1813562" y="4953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2087881" y="4953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667000" y="49530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2667000" y="29718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5-Point Star 39"/>
          <p:cNvSpPr/>
          <p:nvPr/>
        </p:nvSpPr>
        <p:spPr>
          <a:xfrm>
            <a:off x="2545081" y="38862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5-Point Star 40"/>
          <p:cNvSpPr/>
          <p:nvPr/>
        </p:nvSpPr>
        <p:spPr>
          <a:xfrm>
            <a:off x="2849881" y="3886200"/>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5-Point Star 41"/>
          <p:cNvSpPr/>
          <p:nvPr/>
        </p:nvSpPr>
        <p:spPr>
          <a:xfrm>
            <a:off x="2667000" y="3383281"/>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5-Point Star 42"/>
          <p:cNvSpPr/>
          <p:nvPr/>
        </p:nvSpPr>
        <p:spPr>
          <a:xfrm>
            <a:off x="2590800" y="4450081"/>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2926081" y="4450081"/>
            <a:ext cx="45719" cy="4571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1557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2</a:t>
            </a:fld>
            <a:endParaRPr lang="en-US"/>
          </a:p>
        </p:txBody>
      </p:sp>
      <p:sp>
        <p:nvSpPr>
          <p:cNvPr id="6" name="Title 2"/>
          <p:cNvSpPr>
            <a:spLocks noGrp="1"/>
          </p:cNvSpPr>
          <p:nvPr>
            <p:ph type="title"/>
          </p:nvPr>
        </p:nvSpPr>
        <p:spPr>
          <a:xfrm>
            <a:off x="1371600" y="533400"/>
            <a:ext cx="6629400" cy="685800"/>
          </a:xfrm>
        </p:spPr>
        <p:txBody>
          <a:bodyPr/>
          <a:lstStyle/>
          <a:p>
            <a:pPr>
              <a:spcBef>
                <a:spcPct val="50000"/>
              </a:spcBef>
            </a:pPr>
            <a:r>
              <a:rPr lang="en-US" altLang="en-US" sz="2400" b="1" smtClean="0">
                <a:solidFill>
                  <a:schemeClr val="bg1"/>
                </a:solidFill>
                <a:latin typeface="Comic Sans MS" pitchFamily="66" charset="0"/>
              </a:rPr>
              <a:t>Trình Chiếu Trong Giảng Dạy và Học Tập</a:t>
            </a:r>
            <a:endParaRPr lang="en-US" sz="24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7151687"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01607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20</a:t>
            </a:fld>
            <a:endParaRPr lang="en-US"/>
          </a:p>
        </p:txBody>
      </p:sp>
      <p:sp>
        <p:nvSpPr>
          <p:cNvPr id="6" name="Title 2"/>
          <p:cNvSpPr>
            <a:spLocks noGrp="1"/>
          </p:cNvSpPr>
          <p:nvPr>
            <p:ph type="title"/>
          </p:nvPr>
        </p:nvSpPr>
        <p:spPr>
          <a:xfrm>
            <a:off x="1371600" y="457200"/>
            <a:ext cx="6629400" cy="838200"/>
          </a:xfrm>
        </p:spPr>
        <p:txBody>
          <a:bodyPr/>
          <a:lstStyle/>
          <a:p>
            <a:pPr>
              <a:spcBef>
                <a:spcPct val="50000"/>
              </a:spcBef>
            </a:pPr>
            <a:r>
              <a:rPr lang="en-US" altLang="en-US" sz="3600" b="1" smtClean="0">
                <a:solidFill>
                  <a:schemeClr val="bg1"/>
                </a:solidFill>
                <a:latin typeface="Comic Sans MS" pitchFamily="66" charset="0"/>
              </a:rPr>
              <a:t>Vision</a:t>
            </a:r>
            <a:endParaRPr lang="en-US" sz="36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2" name="Tips for Public speaking and Presentation skills.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295400" y="1905000"/>
            <a:ext cx="6096000" cy="3429000"/>
          </a:xfrm>
          <a:prstGeom prst="rect">
            <a:avLst/>
          </a:prstGeom>
        </p:spPr>
      </p:pic>
    </p:spTree>
    <p:custDataLst>
      <p:tags r:id="rId1"/>
    </p:custDataLst>
    <p:extLst>
      <p:ext uri="{BB962C8B-B14F-4D97-AF65-F5344CB8AC3E}">
        <p14:creationId xmlns:p14="http://schemas.microsoft.com/office/powerpoint/2010/main" val="683022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3</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13" name="Picture 6" descr="C:\Users\Admin\AppData\Local\Temp\SNAGHTMLf149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346080"/>
            <a:ext cx="3772696" cy="2387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Admin\Desktop\10-1-2011 7-41-37 PM.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0488" y="3946440"/>
            <a:ext cx="3778790" cy="2275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5400" y="2057400"/>
            <a:ext cx="375801" cy="923330"/>
          </a:xfrm>
          <a:prstGeom prst="rect">
            <a:avLst/>
          </a:prstGeom>
          <a:noFill/>
        </p:spPr>
        <p:txBody>
          <a:bodyPr wrap="square" lIns="91440" tIns="45720" rIns="91440" bIns="45720">
            <a:spAutoFit/>
          </a:bodyPr>
          <a:lstStyle/>
          <a:p>
            <a:pPr algn="ctr"/>
            <a:r>
              <a:rPr lang="en-US" sz="5400" b="1" cap="none" spc="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Rectangle 15"/>
          <p:cNvSpPr/>
          <p:nvPr/>
        </p:nvSpPr>
        <p:spPr>
          <a:xfrm>
            <a:off x="4343400" y="1907587"/>
            <a:ext cx="375801" cy="923330"/>
          </a:xfrm>
          <a:prstGeom prst="rect">
            <a:avLst/>
          </a:prstGeom>
          <a:noFill/>
        </p:spPr>
        <p:txBody>
          <a:bodyPr wrap="squar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7" name="Rectangle 16"/>
          <p:cNvSpPr/>
          <p:nvPr/>
        </p:nvSpPr>
        <p:spPr>
          <a:xfrm>
            <a:off x="4343399" y="3731032"/>
            <a:ext cx="375801" cy="923330"/>
          </a:xfrm>
          <a:prstGeom prst="rect">
            <a:avLst/>
          </a:prstGeom>
          <a:noFill/>
        </p:spPr>
        <p:txBody>
          <a:bodyPr wrap="squar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03937" y="1295400"/>
            <a:ext cx="3114199" cy="242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01791" y="5022652"/>
            <a:ext cx="3626314" cy="800219"/>
          </a:xfrm>
          <a:prstGeom prst="rect">
            <a:avLst/>
          </a:prstGeom>
        </p:spPr>
        <p:style>
          <a:lnRef idx="3">
            <a:schemeClr val="lt1"/>
          </a:lnRef>
          <a:fillRef idx="1">
            <a:schemeClr val="accent2"/>
          </a:fillRef>
          <a:effectRef idx="1">
            <a:schemeClr val="accent2"/>
          </a:effectRef>
          <a:fontRef idx="minor">
            <a:schemeClr val="lt1"/>
          </a:fontRef>
        </p:style>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600" b="1" cap="none" spc="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rPr>
              <a:t>Other Tools</a:t>
            </a:r>
            <a:endParaRPr lang="en-US" sz="4600" b="1" cap="none" spc="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Comic Sans MS" pitchFamily="66" charset="0"/>
            </a:endParaRPr>
          </a:p>
        </p:txBody>
      </p:sp>
      <p:sp>
        <p:nvSpPr>
          <p:cNvPr id="22" name="Rectangle 21"/>
          <p:cNvSpPr/>
          <p:nvPr/>
        </p:nvSpPr>
        <p:spPr>
          <a:xfrm>
            <a:off x="1739147" y="4105870"/>
            <a:ext cx="375801" cy="923330"/>
          </a:xfrm>
          <a:prstGeom prst="rect">
            <a:avLst/>
          </a:prstGeom>
          <a:noFill/>
        </p:spPr>
        <p:txBody>
          <a:bodyPr wrap="square" lIns="91440" tIns="45720" rIns="91440" bIns="45720">
            <a:spAutoFit/>
          </a:bodyPr>
          <a:lstStyle/>
          <a:p>
            <a:pPr algn="ctr"/>
            <a:r>
              <a:rPr lang="en-US" sz="5400"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a:t>
            </a:r>
            <a:endParaRPr lang="en-US" sz="5400" b="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ustDataLst>
      <p:tags r:id="rId1"/>
    </p:custDataLst>
    <p:extLst>
      <p:ext uri="{BB962C8B-B14F-4D97-AF65-F5344CB8AC3E}">
        <p14:creationId xmlns:p14="http://schemas.microsoft.com/office/powerpoint/2010/main" val="309934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21" presetClass="entr" presetSubtype="1"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heel(1)">
                                      <p:cBhvr>
                                        <p:cTn id="16" dur="2000"/>
                                        <p:tgtEl>
                                          <p:spTgt spid="3074"/>
                                        </p:tgtEl>
                                      </p:cBhvr>
                                    </p:animEffect>
                                  </p:childTnLst>
                                </p:cTn>
                              </p:par>
                              <p:par>
                                <p:cTn id="17" presetID="4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ppt_w</p:attrName>
                                        </p:attrNameLst>
                                      </p:cBhvr>
                                      <p:tavLst>
                                        <p:tav tm="0" fmla="#ppt_w*sin(2.5*pi*$)">
                                          <p:val>
                                            <p:fltVal val="0"/>
                                          </p:val>
                                        </p:tav>
                                        <p:tav tm="100000">
                                          <p:val>
                                            <p:fltVal val="1"/>
                                          </p:val>
                                        </p:tav>
                                      </p:tavLst>
                                    </p:anim>
                                    <p:anim calcmode="lin" valueType="num">
                                      <p:cBhvr>
                                        <p:cTn id="21" dur="2000" fill="hold"/>
                                        <p:tgtEl>
                                          <p:spTgt spid="17"/>
                                        </p:tgtEl>
                                        <p:attrNameLst>
                                          <p:attrName>ppt_h</p:attrName>
                                        </p:attrNameLst>
                                      </p:cBhvr>
                                      <p:tavLst>
                                        <p:tav tm="0">
                                          <p:val>
                                            <p:strVal val="#ppt_h"/>
                                          </p:val>
                                        </p:tav>
                                        <p:tav tm="100000">
                                          <p:val>
                                            <p:strVal val="#ppt_h"/>
                                          </p:val>
                                        </p:tav>
                                      </p:tavLst>
                                    </p:anim>
                                  </p:childTnLst>
                                </p:cTn>
                              </p:par>
                              <p:par>
                                <p:cTn id="22" presetID="53" presetClass="entr" presetSubtype="16"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7" grpId="0" animBg="1"/>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4</a:t>
            </a:fld>
            <a:endParaRPr lang="en-US"/>
          </a:p>
        </p:txBody>
      </p:sp>
      <p:sp>
        <p:nvSpPr>
          <p:cNvPr id="6" name="Title 2"/>
          <p:cNvSpPr>
            <a:spLocks noGrp="1"/>
          </p:cNvSpPr>
          <p:nvPr>
            <p:ph type="title"/>
          </p:nvPr>
        </p:nvSpPr>
        <p:spPr>
          <a:xfrm>
            <a:off x="1371600" y="533400"/>
            <a:ext cx="6629400" cy="685800"/>
          </a:xfrm>
        </p:spPr>
        <p:txBody>
          <a:bodyPr/>
          <a:lstStyle/>
          <a:p>
            <a:pPr>
              <a:spcBef>
                <a:spcPct val="50000"/>
              </a:spcBef>
            </a:pPr>
            <a:r>
              <a:rPr lang="en-US" altLang="en-US" sz="2800" b="1" smtClean="0">
                <a:solidFill>
                  <a:schemeClr val="bg1"/>
                </a:solidFill>
                <a:latin typeface="Comic Sans MS" pitchFamily="66" charset="0"/>
              </a:rPr>
              <a:t>Presentation</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1242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45997"/>
            <a:ext cx="7315200" cy="500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06522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80">
                                          <p:stCondLst>
                                            <p:cond delay="0"/>
                                          </p:stCondLst>
                                        </p:cTn>
                                        <p:tgtEl>
                                          <p:spTgt spid="1026"/>
                                        </p:tgtEl>
                                      </p:cBhvr>
                                    </p:animEffect>
                                    <p:anim calcmode="lin" valueType="num">
                                      <p:cBhvr>
                                        <p:cTn id="8"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6"/>
                                        </p:tgtEl>
                                      </p:cBhvr>
                                      <p:to x="100000" y="60000"/>
                                    </p:animScale>
                                    <p:animScale>
                                      <p:cBhvr>
                                        <p:cTn id="14" dur="166" decel="50000">
                                          <p:stCondLst>
                                            <p:cond delay="676"/>
                                          </p:stCondLst>
                                        </p:cTn>
                                        <p:tgtEl>
                                          <p:spTgt spid="1026"/>
                                        </p:tgtEl>
                                      </p:cBhvr>
                                      <p:to x="100000" y="100000"/>
                                    </p:animScale>
                                    <p:animScale>
                                      <p:cBhvr>
                                        <p:cTn id="15" dur="26">
                                          <p:stCondLst>
                                            <p:cond delay="1312"/>
                                          </p:stCondLst>
                                        </p:cTn>
                                        <p:tgtEl>
                                          <p:spTgt spid="1026"/>
                                        </p:tgtEl>
                                      </p:cBhvr>
                                      <p:to x="100000" y="80000"/>
                                    </p:animScale>
                                    <p:animScale>
                                      <p:cBhvr>
                                        <p:cTn id="16" dur="166" decel="50000">
                                          <p:stCondLst>
                                            <p:cond delay="1338"/>
                                          </p:stCondLst>
                                        </p:cTn>
                                        <p:tgtEl>
                                          <p:spTgt spid="1026"/>
                                        </p:tgtEl>
                                      </p:cBhvr>
                                      <p:to x="100000" y="100000"/>
                                    </p:animScale>
                                    <p:animScale>
                                      <p:cBhvr>
                                        <p:cTn id="17" dur="26">
                                          <p:stCondLst>
                                            <p:cond delay="1642"/>
                                          </p:stCondLst>
                                        </p:cTn>
                                        <p:tgtEl>
                                          <p:spTgt spid="1026"/>
                                        </p:tgtEl>
                                      </p:cBhvr>
                                      <p:to x="100000" y="90000"/>
                                    </p:animScale>
                                    <p:animScale>
                                      <p:cBhvr>
                                        <p:cTn id="18" dur="166" decel="50000">
                                          <p:stCondLst>
                                            <p:cond delay="1668"/>
                                          </p:stCondLst>
                                        </p:cTn>
                                        <p:tgtEl>
                                          <p:spTgt spid="1026"/>
                                        </p:tgtEl>
                                      </p:cBhvr>
                                      <p:to x="100000" y="100000"/>
                                    </p:animScale>
                                    <p:animScale>
                                      <p:cBhvr>
                                        <p:cTn id="19" dur="26">
                                          <p:stCondLst>
                                            <p:cond delay="1808"/>
                                          </p:stCondLst>
                                        </p:cTn>
                                        <p:tgtEl>
                                          <p:spTgt spid="1026"/>
                                        </p:tgtEl>
                                      </p:cBhvr>
                                      <p:to x="100000" y="95000"/>
                                    </p:animScale>
                                    <p:animScale>
                                      <p:cBhvr>
                                        <p:cTn id="20" dur="166" decel="50000">
                                          <p:stCondLst>
                                            <p:cond delay="1834"/>
                                          </p:stCondLst>
                                        </p:cTn>
                                        <p:tgtEl>
                                          <p:spTgt spid="102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5</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sp>
        <p:nvSpPr>
          <p:cNvPr id="7" name="Cloud 6"/>
          <p:cNvSpPr/>
          <p:nvPr/>
        </p:nvSpPr>
        <p:spPr>
          <a:xfrm>
            <a:off x="64168" y="1295400"/>
            <a:ext cx="5281863" cy="27453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Comic Sans MS" pitchFamily="66" charset="0"/>
              </a:rPr>
              <a:t>How to Improve interaction in Presentation</a:t>
            </a:r>
            <a:endParaRPr lang="en-US" b="1">
              <a:latin typeface="Comic Sans MS" pitchFamily="66"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4343400"/>
            <a:ext cx="1333500" cy="133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1"/>
          <p:cNvSpPr/>
          <p:nvPr/>
        </p:nvSpPr>
        <p:spPr>
          <a:xfrm>
            <a:off x="5029200" y="2362200"/>
            <a:ext cx="4114800" cy="2438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t>C</a:t>
            </a:r>
            <a:r>
              <a:rPr lang="vi-VN" sz="1200" smtClean="0"/>
              <a:t>ó </a:t>
            </a:r>
            <a:r>
              <a:rPr lang="vi-VN" sz="1200"/>
              <a:t>thể tạo bài giảng để học sinh tự học, </a:t>
            </a:r>
            <a:r>
              <a:rPr lang="en-US" sz="1200" smtClean="0"/>
              <a:t>bằng cách ghi </a:t>
            </a:r>
            <a:r>
              <a:rPr lang="vi-VN" sz="1200" smtClean="0"/>
              <a:t>lại </a:t>
            </a:r>
            <a:r>
              <a:rPr lang="vi-VN" sz="1200"/>
              <a:t>lời giảng, hình ảnh bạn giảng bài, chèn các câu hỏi tương tác, chèn các bản flash, chèn các hoạt động ghi lại từ bất cứ phần mềm nào khác qua flash</a:t>
            </a:r>
            <a:r>
              <a:rPr lang="vi-VN" sz="1200" smtClean="0"/>
              <a:t>,</a:t>
            </a:r>
            <a:r>
              <a:rPr lang="en-US" sz="1200" smtClean="0"/>
              <a:t> và</a:t>
            </a:r>
            <a:r>
              <a:rPr lang="vi-VN" sz="1200" smtClean="0"/>
              <a:t> </a:t>
            </a:r>
            <a:r>
              <a:rPr lang="vi-VN" sz="1200"/>
              <a:t>có thể đưa bài giảng lên giảng </a:t>
            </a:r>
            <a:r>
              <a:rPr lang="en-US" sz="1200" smtClean="0"/>
              <a:t>dạy </a:t>
            </a:r>
            <a:r>
              <a:rPr lang="vi-VN" sz="1200" smtClean="0"/>
              <a:t>trực </a:t>
            </a:r>
            <a:r>
              <a:rPr lang="vi-VN" sz="1200"/>
              <a:t>tuyến</a:t>
            </a:r>
            <a:endParaRPr lang="en-US" sz="1200"/>
          </a:p>
        </p:txBody>
      </p:sp>
    </p:spTree>
    <p:custDataLst>
      <p:tags r:id="rId1"/>
    </p:custDataLst>
    <p:extLst>
      <p:ext uri="{BB962C8B-B14F-4D97-AF65-F5344CB8AC3E}">
        <p14:creationId xmlns:p14="http://schemas.microsoft.com/office/powerpoint/2010/main" val="4351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6</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4101" name="Picture 5" descr="C:\Users\Admin\AppData\Local\Temp\SNAGHTML114c79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1843" y="1270470"/>
            <a:ext cx="3072384" cy="21072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Users\Admin\AppData\Local\Temp\SNAGHTMLf149a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4800" y="3629890"/>
            <a:ext cx="3896554" cy="246610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urved Connector 8"/>
          <p:cNvCxnSpPr>
            <a:endCxn id="13" idx="0"/>
          </p:cNvCxnSpPr>
          <p:nvPr/>
        </p:nvCxnSpPr>
        <p:spPr>
          <a:xfrm rot="16200000" flipH="1">
            <a:off x="5350443" y="2917256"/>
            <a:ext cx="1305790" cy="119477"/>
          </a:xfrm>
          <a:prstGeom prst="curvedConnector3">
            <a:avLst>
              <a:gd name="adj1" fmla="val 50000"/>
            </a:avLst>
          </a:prstGeom>
          <a:ln>
            <a:tailEnd type="arrow"/>
          </a:ln>
        </p:spPr>
        <p:style>
          <a:lnRef idx="3">
            <a:schemeClr val="accent6"/>
          </a:lnRef>
          <a:fillRef idx="0">
            <a:schemeClr val="accent6"/>
          </a:fillRef>
          <a:effectRef idx="2">
            <a:schemeClr val="accent6"/>
          </a:effectRef>
          <a:fontRef idx="minor">
            <a:schemeClr val="tx1"/>
          </a:fontRef>
        </p:style>
      </p:cxn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307" y="1371600"/>
            <a:ext cx="3738481" cy="200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Curved Connector 2"/>
          <p:cNvCxnSpPr/>
          <p:nvPr/>
        </p:nvCxnSpPr>
        <p:spPr>
          <a:xfrm rot="16200000" flipH="1">
            <a:off x="2583624" y="2445328"/>
            <a:ext cx="2348346" cy="1600198"/>
          </a:xfrm>
          <a:prstGeom prst="curvedConnector2">
            <a:avLst/>
          </a:prstGeom>
          <a:ln>
            <a:tailEnd type="arrow"/>
          </a:ln>
        </p:spPr>
        <p:style>
          <a:lnRef idx="3">
            <a:schemeClr val="accent5"/>
          </a:lnRef>
          <a:fillRef idx="0">
            <a:schemeClr val="accent5"/>
          </a:fillRef>
          <a:effectRef idx="2">
            <a:schemeClr val="accent5"/>
          </a:effectRef>
          <a:fontRef idx="minor">
            <a:schemeClr val="tx1"/>
          </a:fontRef>
        </p:style>
      </p:cxnSp>
      <p:pic>
        <p:nvPicPr>
          <p:cNvPr id="2050" name="Picture 2" descr="C:\Users\Admin\Desktop\10-8-2011 11-30-47 AM.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318" y="3996061"/>
            <a:ext cx="3316461" cy="205242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p:cNvCxnSpPr>
            <a:endCxn id="13" idx="1"/>
          </p:cNvCxnSpPr>
          <p:nvPr/>
        </p:nvCxnSpPr>
        <p:spPr>
          <a:xfrm flipV="1">
            <a:off x="1842131" y="4862945"/>
            <a:ext cx="2272669" cy="318655"/>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7" name="Cloud 6"/>
          <p:cNvSpPr/>
          <p:nvPr/>
        </p:nvSpPr>
        <p:spPr>
          <a:xfrm>
            <a:off x="4572000" y="4419600"/>
            <a:ext cx="3299006" cy="169925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Comic Sans MS" pitchFamily="66" charset="0"/>
              </a:rPr>
              <a:t>Improve interaction</a:t>
            </a:r>
          </a:p>
        </p:txBody>
      </p:sp>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6425" y="1346671"/>
            <a:ext cx="2314575" cy="200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loud 13"/>
          <p:cNvSpPr/>
          <p:nvPr/>
        </p:nvSpPr>
        <p:spPr>
          <a:xfrm>
            <a:off x="2895601" y="3601083"/>
            <a:ext cx="2209799" cy="142811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Comic Sans MS" pitchFamily="66" charset="0"/>
              </a:rPr>
              <a:t>E-Learning</a:t>
            </a:r>
            <a:endParaRPr lang="en-US" b="1">
              <a:latin typeface="Comic Sans MS" pitchFamily="66" charset="0"/>
            </a:endParaRPr>
          </a:p>
        </p:txBody>
      </p:sp>
      <p:sp>
        <p:nvSpPr>
          <p:cNvPr id="4" name="Cloud 3"/>
          <p:cNvSpPr/>
          <p:nvPr/>
        </p:nvSpPr>
        <p:spPr>
          <a:xfrm>
            <a:off x="184307" y="1145847"/>
            <a:ext cx="4235293" cy="266415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100" smtClean="0">
                <a:latin typeface="Calibri" pitchFamily="34" charset="0"/>
                <a:cs typeface="Calibri" pitchFamily="34" charset="0"/>
              </a:rPr>
              <a:t>	Adobe </a:t>
            </a:r>
            <a:r>
              <a:rPr lang="vi-VN" sz="1100">
                <a:latin typeface="Calibri" pitchFamily="34" charset="0"/>
                <a:cs typeface="Calibri" pitchFamily="34" charset="0"/>
              </a:rPr>
              <a:t>Presenter giúp chuyển đổi các bài trình chiếu powerpoint sang dạng tương tác multimedia, có lời thuyết minh(narration), có thể câu hỏi tương tác (quizze) và khảo sát (surveys), tạo hoạt động điều khiển dẫn dắt chương trình (animation), và tạo mô phỏng (simulation) một cách chuyên nghiệp. </a:t>
            </a:r>
            <a:r>
              <a:rPr lang="en-US" sz="1100">
                <a:latin typeface="Calibri" pitchFamily="34" charset="0"/>
                <a:cs typeface="Calibri" pitchFamily="34" charset="0"/>
              </a:rPr>
              <a:t> </a:t>
            </a:r>
            <a:r>
              <a:rPr lang="vi-VN" sz="1100">
                <a:latin typeface="Calibri" pitchFamily="34" charset="0"/>
                <a:cs typeface="Calibri" pitchFamily="34" charset="0"/>
              </a:rPr>
              <a:t>Điều khẳng định là Adobe Presenter tạo ra bài giảng điện tử tương thích với </a:t>
            </a:r>
            <a:r>
              <a:rPr lang="en-US" sz="1100">
                <a:latin typeface="Calibri" pitchFamily="34" charset="0"/>
                <a:cs typeface="Calibri" pitchFamily="34" charset="0"/>
              </a:rPr>
              <a:t> </a:t>
            </a:r>
            <a:r>
              <a:rPr lang="vi-VN" sz="1100">
                <a:latin typeface="Calibri" pitchFamily="34" charset="0"/>
                <a:cs typeface="Calibri" pitchFamily="34" charset="0"/>
              </a:rPr>
              <a:t>chuẩn quốc tế về eLearning là AICC, SCORM 1.2, and SCORM 2004</a:t>
            </a:r>
          </a:p>
        </p:txBody>
      </p:sp>
      <p:sp>
        <p:nvSpPr>
          <p:cNvPr id="10" name="Cloud 9"/>
          <p:cNvSpPr/>
          <p:nvPr/>
        </p:nvSpPr>
        <p:spPr>
          <a:xfrm>
            <a:off x="4572001" y="1145847"/>
            <a:ext cx="3439354" cy="223188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100" smtClean="0">
                <a:latin typeface="Calibri" pitchFamily="34" charset="0"/>
                <a:cs typeface="Calibri" pitchFamily="34" charset="0"/>
              </a:rPr>
              <a:t>	Articulate </a:t>
            </a:r>
            <a:r>
              <a:rPr lang="vi-VN" sz="1100">
                <a:latin typeface="Calibri" pitchFamily="34" charset="0"/>
                <a:cs typeface="Calibri" pitchFamily="34" charset="0"/>
              </a:rPr>
              <a:t>Presenter ’09 (AP9) là bộ tiện ích hỗ trợ việc tạo bài trình diễn sinh động, cung cấp khá nhiều công cụ hữu ích và độc đáo mà MS PowerPoint không có, như: chèn Flash, xuất tập tin trình diễn ở dạng Flash, chèn game, chèn thuyết minh, tạo đánh dấu, đính kèm tập tin,… </a:t>
            </a:r>
          </a:p>
        </p:txBody>
      </p:sp>
    </p:spTree>
    <p:custDataLst>
      <p:tags r:id="rId1"/>
    </p:custDataLst>
    <p:extLst>
      <p:ext uri="{BB962C8B-B14F-4D97-AF65-F5344CB8AC3E}">
        <p14:creationId xmlns:p14="http://schemas.microsoft.com/office/powerpoint/2010/main" val="1400982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circle(in)">
                                      <p:cBhvr>
                                        <p:cTn id="15" dur="2000"/>
                                        <p:tgtEl>
                                          <p:spTgt spid="4101"/>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par>
                          <p:cTn id="20" fill="hold">
                            <p:stCondLst>
                              <p:cond delay="65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7500"/>
                            </p:stCondLst>
                            <p:childTnLst>
                              <p:par>
                                <p:cTn id="27" presetID="42"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8500"/>
                            </p:stCondLst>
                            <p:childTnLst>
                              <p:par>
                                <p:cTn id="33" presetID="42"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par>
                          <p:cTn id="38" fill="hold">
                            <p:stCondLst>
                              <p:cond delay="9500"/>
                            </p:stCondLst>
                            <p:childTnLst>
                              <p:par>
                                <p:cTn id="39" presetID="16" presetClass="entr" presetSubtype="21"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barn(inVertic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ircle(in)">
                                      <p:cBhvr>
                                        <p:cTn id="4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7</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477000"/>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pic>
        <p:nvPicPr>
          <p:cNvPr id="13" name="Picture 6" descr="C:\Users\Admin\AppData\Local\Temp\SNAGHTMLf149a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246" y="3399605"/>
            <a:ext cx="3896554" cy="24661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10-8-2011 11-30-47 AM.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347183"/>
            <a:ext cx="3316461" cy="2052422"/>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p:cNvCxnSpPr/>
          <p:nvPr/>
        </p:nvCxnSpPr>
        <p:spPr>
          <a:xfrm rot="10800000" flipV="1">
            <a:off x="2247900" y="2390326"/>
            <a:ext cx="2476500" cy="2018876"/>
          </a:xfrm>
          <a:prstGeom prst="curvedConnector3">
            <a:avLst>
              <a:gd name="adj1" fmla="val 50000"/>
            </a:avLst>
          </a:prstGeom>
          <a:ln>
            <a:tailEnd type="arrow"/>
          </a:ln>
        </p:spPr>
        <p:style>
          <a:lnRef idx="3">
            <a:schemeClr val="accent2"/>
          </a:lnRef>
          <a:fillRef idx="0">
            <a:schemeClr val="accent2"/>
          </a:fillRef>
          <a:effectRef idx="2">
            <a:schemeClr val="accent2"/>
          </a:effectRef>
          <a:fontRef idx="minor">
            <a:schemeClr val="tx1"/>
          </a:fontRef>
        </p:style>
      </p:cxnSp>
      <p:sp>
        <p:nvSpPr>
          <p:cNvPr id="7" name="Cloud 6"/>
          <p:cNvSpPr/>
          <p:nvPr/>
        </p:nvSpPr>
        <p:spPr>
          <a:xfrm>
            <a:off x="4256846" y="4409202"/>
            <a:ext cx="3784015" cy="19915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An ultimate PowerPoint to Flash toolkit for creating secure online presentations </a:t>
            </a:r>
            <a:br>
              <a:rPr lang="en-US" sz="1200"/>
            </a:br>
            <a:r>
              <a:rPr lang="en-US" sz="1200"/>
              <a:t>and engaging e-Learning courses, quizzes and interactions in PowerPoint.</a:t>
            </a:r>
            <a:endParaRPr lang="en-US" sz="1200" b="1">
              <a:latin typeface="Calibri" pitchFamily="34" charset="0"/>
              <a:cs typeface="Calibri" pitchFamily="34" charset="0"/>
            </a:endParaRPr>
          </a:p>
        </p:txBody>
      </p:sp>
      <p:pic>
        <p:nvPicPr>
          <p:cNvPr id="2052" name="Picture 4" descr="C:\Users\Admin\AppData\Local\Temp\SNAGHTML7e84c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152" y="1752600"/>
            <a:ext cx="4373648" cy="545478"/>
          </a:xfrm>
          <a:prstGeom prst="rect">
            <a:avLst/>
          </a:prstGeom>
          <a:noFill/>
          <a:extLst>
            <a:ext uri="{909E8E84-426E-40DD-AFC4-6F175D3DCCD1}">
              <a14:hiddenFill xmlns:a14="http://schemas.microsoft.com/office/drawing/2010/main">
                <a:solidFill>
                  <a:srgbClr val="FFFFFF"/>
                </a:solidFill>
              </a14:hiddenFill>
            </a:ext>
          </a:extLst>
        </p:spPr>
      </p:pic>
      <p:sp>
        <p:nvSpPr>
          <p:cNvPr id="17" name="Cloud 16"/>
          <p:cNvSpPr/>
          <p:nvPr/>
        </p:nvSpPr>
        <p:spPr>
          <a:xfrm>
            <a:off x="770697" y="1319960"/>
            <a:ext cx="3267903" cy="195664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a:latin typeface="Calibri" pitchFamily="34" charset="0"/>
                <a:cs typeface="Calibri" pitchFamily="34" charset="0"/>
              </a:rPr>
              <a:t>Cải thiện đáng kể tính năng đóng gói sản phẩm theo dạng EXE (tự động) hay Flash 10 để xuất bản trực tuyến gói bài giảng điện tử (BGĐT) bằng theo thức FTP hay </a:t>
            </a:r>
            <a:r>
              <a:rPr lang="vi-VN" sz="1200" smtClean="0">
                <a:latin typeface="Calibri" pitchFamily="34" charset="0"/>
                <a:cs typeface="Calibri" pitchFamily="34" charset="0"/>
              </a:rPr>
              <a:t>Email</a:t>
            </a:r>
            <a:r>
              <a:rPr lang="en-US" sz="1200" smtClean="0">
                <a:latin typeface="Calibri" pitchFamily="34" charset="0"/>
                <a:cs typeface="Calibri" pitchFamily="34" charset="0"/>
              </a:rPr>
              <a:t>.</a:t>
            </a:r>
            <a:endParaRPr lang="en-US" sz="1200">
              <a:latin typeface="Comic Sans MS" pitchFamily="66" charset="0"/>
              <a:cs typeface="Calibri" pitchFamily="34" charset="0"/>
            </a:endParaRPr>
          </a:p>
        </p:txBody>
      </p:sp>
      <p:sp>
        <p:nvSpPr>
          <p:cNvPr id="18" name="Cloud 17"/>
          <p:cNvSpPr/>
          <p:nvPr/>
        </p:nvSpPr>
        <p:spPr>
          <a:xfrm>
            <a:off x="5217939" y="1413281"/>
            <a:ext cx="2935461" cy="178711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a:latin typeface="Calibri" pitchFamily="34" charset="0"/>
                <a:cs typeface="Calibri" pitchFamily="34" charset="0"/>
              </a:rPr>
              <a:t>Giữ lại hầu như toàn diện nguyên mẫu các hiệu ứng mà bạn đã thiết kế trên Slide trình diễn của PP ở file kết quả đóng </a:t>
            </a:r>
            <a:r>
              <a:rPr lang="vi-VN" sz="1200" smtClean="0">
                <a:latin typeface="Calibri" pitchFamily="34" charset="0"/>
                <a:cs typeface="Calibri" pitchFamily="34" charset="0"/>
              </a:rPr>
              <a:t>gó</a:t>
            </a:r>
            <a:r>
              <a:rPr lang="en-US" sz="1200" smtClean="0">
                <a:latin typeface="Calibri" pitchFamily="34" charset="0"/>
                <a:cs typeface="Calibri" pitchFamily="34" charset="0"/>
              </a:rPr>
              <a:t>i.</a:t>
            </a:r>
            <a:endParaRPr lang="en-US" sz="1200">
              <a:latin typeface="Calibri" pitchFamily="34" charset="0"/>
              <a:cs typeface="Calibri" pitchFamily="34" charset="0"/>
            </a:endParaRPr>
          </a:p>
        </p:txBody>
      </p:sp>
      <p:sp>
        <p:nvSpPr>
          <p:cNvPr id="19" name="Cloud 18"/>
          <p:cNvSpPr/>
          <p:nvPr/>
        </p:nvSpPr>
        <p:spPr>
          <a:xfrm>
            <a:off x="685800" y="4409202"/>
            <a:ext cx="3200400" cy="176299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a:latin typeface="Calibri" pitchFamily="34" charset="0"/>
                <a:cs typeface="Calibri" pitchFamily="34" charset="0"/>
              </a:rPr>
              <a:t>Hỗ trợ đóng gói BGĐT theo các chuẩn mới nhất hiện nay như SCROM 1.2, SCROM 2004, AICC rất tiện dụng cho việc chia sẽ trực tuyến.</a:t>
            </a:r>
            <a:endParaRPr lang="en-US" sz="1200">
              <a:latin typeface="Calibri" pitchFamily="34" charset="0"/>
              <a:cs typeface="Calibri" pitchFamily="34" charset="0"/>
            </a:endParaRPr>
          </a:p>
        </p:txBody>
      </p:sp>
      <p:sp>
        <p:nvSpPr>
          <p:cNvPr id="20" name="Cloud 19"/>
          <p:cNvSpPr/>
          <p:nvPr/>
        </p:nvSpPr>
        <p:spPr>
          <a:xfrm>
            <a:off x="3429000" y="3058398"/>
            <a:ext cx="2667000" cy="151360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a:latin typeface="Calibri" pitchFamily="34" charset="0"/>
                <a:cs typeface="Calibri" pitchFamily="34" charset="0"/>
              </a:rPr>
              <a:t>Chức năng QuizMaker tích hợp hỗ trợ tạo các mẫu bài tập tương tác “thực nghiệm” đa dạng và phong phú.</a:t>
            </a:r>
            <a:endParaRPr lang="en-US" sz="1200">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3206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2500"/>
                            </p:stCondLst>
                            <p:childTnLst>
                              <p:par>
                                <p:cTn id="13" presetID="26" presetClass="entr" presetSubtype="0" fill="hold" nodeType="after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80">
                                          <p:stCondLst>
                                            <p:cond delay="0"/>
                                          </p:stCondLst>
                                        </p:cTn>
                                        <p:tgtEl>
                                          <p:spTgt spid="2052"/>
                                        </p:tgtEl>
                                      </p:cBhvr>
                                    </p:animEffect>
                                    <p:anim calcmode="lin" valueType="num">
                                      <p:cBhvr>
                                        <p:cTn id="16"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21" dur="26">
                                          <p:stCondLst>
                                            <p:cond delay="650"/>
                                          </p:stCondLst>
                                        </p:cTn>
                                        <p:tgtEl>
                                          <p:spTgt spid="2052"/>
                                        </p:tgtEl>
                                      </p:cBhvr>
                                      <p:to x="100000" y="60000"/>
                                    </p:animScale>
                                    <p:animScale>
                                      <p:cBhvr>
                                        <p:cTn id="22" dur="166" decel="50000">
                                          <p:stCondLst>
                                            <p:cond delay="676"/>
                                          </p:stCondLst>
                                        </p:cTn>
                                        <p:tgtEl>
                                          <p:spTgt spid="2052"/>
                                        </p:tgtEl>
                                      </p:cBhvr>
                                      <p:to x="100000" y="100000"/>
                                    </p:animScale>
                                    <p:animScale>
                                      <p:cBhvr>
                                        <p:cTn id="23" dur="26">
                                          <p:stCondLst>
                                            <p:cond delay="1312"/>
                                          </p:stCondLst>
                                        </p:cTn>
                                        <p:tgtEl>
                                          <p:spTgt spid="2052"/>
                                        </p:tgtEl>
                                      </p:cBhvr>
                                      <p:to x="100000" y="80000"/>
                                    </p:animScale>
                                    <p:animScale>
                                      <p:cBhvr>
                                        <p:cTn id="24" dur="166" decel="50000">
                                          <p:stCondLst>
                                            <p:cond delay="1338"/>
                                          </p:stCondLst>
                                        </p:cTn>
                                        <p:tgtEl>
                                          <p:spTgt spid="2052"/>
                                        </p:tgtEl>
                                      </p:cBhvr>
                                      <p:to x="100000" y="100000"/>
                                    </p:animScale>
                                    <p:animScale>
                                      <p:cBhvr>
                                        <p:cTn id="25" dur="26">
                                          <p:stCondLst>
                                            <p:cond delay="1642"/>
                                          </p:stCondLst>
                                        </p:cTn>
                                        <p:tgtEl>
                                          <p:spTgt spid="2052"/>
                                        </p:tgtEl>
                                      </p:cBhvr>
                                      <p:to x="100000" y="90000"/>
                                    </p:animScale>
                                    <p:animScale>
                                      <p:cBhvr>
                                        <p:cTn id="26" dur="166" decel="50000">
                                          <p:stCondLst>
                                            <p:cond delay="1668"/>
                                          </p:stCondLst>
                                        </p:cTn>
                                        <p:tgtEl>
                                          <p:spTgt spid="2052"/>
                                        </p:tgtEl>
                                      </p:cBhvr>
                                      <p:to x="100000" y="100000"/>
                                    </p:animScale>
                                    <p:animScale>
                                      <p:cBhvr>
                                        <p:cTn id="27" dur="26">
                                          <p:stCondLst>
                                            <p:cond delay="1808"/>
                                          </p:stCondLst>
                                        </p:cTn>
                                        <p:tgtEl>
                                          <p:spTgt spid="2052"/>
                                        </p:tgtEl>
                                      </p:cBhvr>
                                      <p:to x="100000" y="95000"/>
                                    </p:animScale>
                                    <p:animScale>
                                      <p:cBhvr>
                                        <p:cTn id="28" dur="166" decel="50000">
                                          <p:stCondLst>
                                            <p:cond delay="1834"/>
                                          </p:stCondLst>
                                        </p:cTn>
                                        <p:tgtEl>
                                          <p:spTgt spid="2052"/>
                                        </p:tgtEl>
                                      </p:cBhvr>
                                      <p:to x="100000" y="100000"/>
                                    </p:animScale>
                                  </p:childTnLst>
                                </p:cTn>
                              </p:par>
                            </p:childTnLst>
                          </p:cTn>
                        </p:par>
                        <p:par>
                          <p:cTn id="29" fill="hold">
                            <p:stCondLst>
                              <p:cond delay="4500"/>
                            </p:stCondLst>
                            <p:childTnLst>
                              <p:par>
                                <p:cTn id="30" presetID="6" presetClass="entr" presetSubtype="16"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ircle(in)">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8</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508751"/>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sp>
        <p:nvSpPr>
          <p:cNvPr id="12" name="TextBox 11"/>
          <p:cNvSpPr txBox="1"/>
          <p:nvPr/>
        </p:nvSpPr>
        <p:spPr>
          <a:xfrm>
            <a:off x="3962400" y="2145268"/>
            <a:ext cx="838200"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smtClean="0">
                <a:latin typeface="Comic Sans MS" pitchFamily="66" charset="0"/>
              </a:rPr>
              <a:t>Demo</a:t>
            </a:r>
            <a:endParaRPr lang="en-US" b="1">
              <a:latin typeface="Comic Sans MS" pitchFamily="66" charset="0"/>
            </a:endParaRPr>
          </a:p>
        </p:txBody>
      </p:sp>
      <p:sp>
        <p:nvSpPr>
          <p:cNvPr id="2" name="Rectangle 1"/>
          <p:cNvSpPr/>
          <p:nvPr/>
        </p:nvSpPr>
        <p:spPr>
          <a:xfrm>
            <a:off x="7701" y="1230868"/>
            <a:ext cx="4259499" cy="369332"/>
          </a:xfrm>
          <a:prstGeom prst="rect">
            <a:avLst/>
          </a:prstGeom>
        </p:spPr>
        <p:style>
          <a:lnRef idx="3">
            <a:schemeClr val="lt1"/>
          </a:lnRef>
          <a:fillRef idx="1">
            <a:schemeClr val="accent2"/>
          </a:fillRef>
          <a:effectRef idx="1">
            <a:schemeClr val="accent2"/>
          </a:effectRef>
          <a:fontRef idx="minor">
            <a:schemeClr val="lt1"/>
          </a:fontRef>
        </p:style>
        <p:txBody>
          <a:bodyPr wrap="none">
            <a:spAutoFit/>
          </a:bodyPr>
          <a:lstStyle/>
          <a:p>
            <a:r>
              <a:rPr lang="en-US" b="1" smtClean="0">
                <a:latin typeface="Comic Sans MS" pitchFamily="66" charset="0"/>
              </a:rPr>
              <a:t>improve Interaction and </a:t>
            </a:r>
            <a:r>
              <a:rPr lang="en-US" b="1">
                <a:latin typeface="Comic Sans MS" pitchFamily="66" charset="0"/>
              </a:rPr>
              <a:t>e-Learning </a:t>
            </a:r>
            <a:endParaRPr lang="en-US"/>
          </a:p>
        </p:txBody>
      </p:sp>
      <p:sp>
        <p:nvSpPr>
          <p:cNvPr id="7" name="Cloud 6"/>
          <p:cNvSpPr/>
          <p:nvPr/>
        </p:nvSpPr>
        <p:spPr>
          <a:xfrm>
            <a:off x="4660671" y="2057400"/>
            <a:ext cx="4483329" cy="212140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Tx/>
              <a:buChar char="-"/>
            </a:pPr>
            <a:r>
              <a:rPr lang="en-US" sz="1000" smtClean="0">
                <a:latin typeface="Calibri" pitchFamily="34" charset="0"/>
                <a:cs typeface="Calibri" pitchFamily="34" charset="0"/>
              </a:rPr>
              <a:t>Tạo bộ câu hỏi trắc nghiệm (hỗ trợ 11 dạng trắc nghiệm khác nhau)</a:t>
            </a:r>
          </a:p>
          <a:p>
            <a:pPr marL="171450" indent="-171450">
              <a:buFontTx/>
              <a:buChar char="-"/>
            </a:pPr>
            <a:r>
              <a:rPr lang="vi-VN" sz="1000" smtClean="0">
                <a:latin typeface="Calibri" pitchFamily="34" charset="0"/>
                <a:cs typeface="Calibri" pitchFamily="34" charset="0"/>
              </a:rPr>
              <a:t>Ghi </a:t>
            </a:r>
            <a:r>
              <a:rPr lang="vi-VN" sz="1000">
                <a:latin typeface="Calibri" pitchFamily="34" charset="0"/>
                <a:cs typeface="Calibri" pitchFamily="34" charset="0"/>
              </a:rPr>
              <a:t>âm và video </a:t>
            </a:r>
            <a:r>
              <a:rPr lang="en-US" sz="1000" smtClean="0">
                <a:latin typeface="Calibri" pitchFamily="34" charset="0"/>
                <a:cs typeface="Calibri" pitchFamily="34" charset="0"/>
              </a:rPr>
              <a:t>+ </a:t>
            </a:r>
            <a:r>
              <a:rPr lang="vi-VN" sz="1000" smtClean="0">
                <a:latin typeface="Calibri" pitchFamily="34" charset="0"/>
                <a:cs typeface="Calibri" pitchFamily="34" charset="0"/>
              </a:rPr>
              <a:t>trình </a:t>
            </a:r>
            <a:r>
              <a:rPr lang="vi-VN" sz="1000">
                <a:latin typeface="Calibri" pitchFamily="34" charset="0"/>
                <a:cs typeface="Calibri" pitchFamily="34" charset="0"/>
              </a:rPr>
              <a:t>đồng </a:t>
            </a:r>
            <a:r>
              <a:rPr lang="vi-VN" sz="1000" smtClean="0">
                <a:latin typeface="Calibri" pitchFamily="34" charset="0"/>
                <a:cs typeface="Calibri" pitchFamily="34" charset="0"/>
              </a:rPr>
              <a:t>bộ</a:t>
            </a:r>
            <a:r>
              <a:rPr lang="en-US" sz="1000" smtClean="0">
                <a:latin typeface="Calibri" pitchFamily="34" charset="0"/>
                <a:cs typeface="Calibri" pitchFamily="34" charset="0"/>
              </a:rPr>
              <a:t> + lời trích dẫn</a:t>
            </a:r>
          </a:p>
          <a:p>
            <a:pPr marL="171450" indent="-171450">
              <a:buFontTx/>
              <a:buChar char="-"/>
            </a:pPr>
            <a:r>
              <a:rPr lang="vi-VN" sz="1000" smtClean="0">
                <a:latin typeface="Calibri" pitchFamily="34" charset="0"/>
                <a:cs typeface="Calibri" pitchFamily="34" charset="0"/>
              </a:rPr>
              <a:t>Thêm </a:t>
            </a:r>
            <a:r>
              <a:rPr lang="vi-VN" sz="1000">
                <a:latin typeface="Calibri" pitchFamily="34" charset="0"/>
                <a:cs typeface="Calibri" pitchFamily="34" charset="0"/>
              </a:rPr>
              <a:t>Flash </a:t>
            </a:r>
            <a:r>
              <a:rPr lang="en-US" sz="1000">
                <a:latin typeface="Calibri" pitchFamily="34" charset="0"/>
                <a:cs typeface="Calibri" pitchFamily="34" charset="0"/>
              </a:rPr>
              <a:t>+</a:t>
            </a:r>
            <a:r>
              <a:rPr lang="vi-VN" sz="1000" smtClean="0">
                <a:latin typeface="Calibri" pitchFamily="34" charset="0"/>
                <a:cs typeface="Calibri" pitchFamily="34" charset="0"/>
              </a:rPr>
              <a:t> </a:t>
            </a:r>
            <a:r>
              <a:rPr lang="vi-VN" sz="1000">
                <a:latin typeface="Calibri" pitchFamily="34" charset="0"/>
                <a:cs typeface="Calibri" pitchFamily="34" charset="0"/>
              </a:rPr>
              <a:t>video </a:t>
            </a:r>
            <a:r>
              <a:rPr lang="vi-VN" sz="1000" smtClean="0">
                <a:latin typeface="Calibri" pitchFamily="34" charset="0"/>
                <a:cs typeface="Calibri" pitchFamily="34" charset="0"/>
              </a:rPr>
              <a:t>YouTube</a:t>
            </a:r>
            <a:endParaRPr lang="en-US" sz="1000" smtClean="0">
              <a:latin typeface="Calibri" pitchFamily="34" charset="0"/>
              <a:cs typeface="Calibri" pitchFamily="34" charset="0"/>
            </a:endParaRPr>
          </a:p>
          <a:p>
            <a:pPr marL="171450" indent="-171450">
              <a:buFontTx/>
              <a:buChar char="-"/>
            </a:pPr>
            <a:r>
              <a:rPr lang="vi-VN" sz="1000" smtClean="0">
                <a:latin typeface="Calibri" pitchFamily="34" charset="0"/>
                <a:cs typeface="Calibri" pitchFamily="34" charset="0"/>
              </a:rPr>
              <a:t>Thêm </a:t>
            </a:r>
            <a:r>
              <a:rPr lang="vi-VN" sz="1000">
                <a:latin typeface="Calibri" pitchFamily="34" charset="0"/>
                <a:cs typeface="Calibri" pitchFamily="34" charset="0"/>
              </a:rPr>
              <a:t>thuyết trình thông tin và </a:t>
            </a:r>
            <a:r>
              <a:rPr lang="vi-VN" sz="1000" smtClean="0">
                <a:latin typeface="Calibri" pitchFamily="34" charset="0"/>
                <a:cs typeface="Calibri" pitchFamily="34" charset="0"/>
              </a:rPr>
              <a:t>logo</a:t>
            </a:r>
            <a:endParaRPr lang="en-US" sz="1000" smtClean="0">
              <a:latin typeface="Calibri" pitchFamily="34" charset="0"/>
              <a:cs typeface="Calibri" pitchFamily="34" charset="0"/>
            </a:endParaRPr>
          </a:p>
          <a:p>
            <a:pPr marL="171450" indent="-171450">
              <a:buFontTx/>
              <a:buChar char="-"/>
            </a:pPr>
            <a:r>
              <a:rPr lang="vi-VN" sz="1000" smtClean="0">
                <a:latin typeface="Calibri" pitchFamily="34" charset="0"/>
                <a:cs typeface="Calibri" pitchFamily="34" charset="0"/>
              </a:rPr>
              <a:t>Tạo </a:t>
            </a:r>
            <a:r>
              <a:rPr lang="vi-VN" sz="1000">
                <a:latin typeface="Calibri" pitchFamily="34" charset="0"/>
                <a:cs typeface="Calibri" pitchFamily="34" charset="0"/>
              </a:rPr>
              <a:t>điều hướng độc đáo </a:t>
            </a:r>
            <a:r>
              <a:rPr lang="en-US" sz="1000" smtClean="0">
                <a:latin typeface="Calibri" pitchFamily="34" charset="0"/>
                <a:cs typeface="Calibri" pitchFamily="34" charset="0"/>
              </a:rPr>
              <a:t>kết hợp </a:t>
            </a:r>
            <a:r>
              <a:rPr lang="vi-VN" sz="1000" smtClean="0">
                <a:latin typeface="Calibri" pitchFamily="34" charset="0"/>
                <a:cs typeface="Calibri" pitchFamily="34" charset="0"/>
              </a:rPr>
              <a:t> </a:t>
            </a:r>
            <a:r>
              <a:rPr lang="vi-VN" sz="1000">
                <a:latin typeface="Calibri" pitchFamily="34" charset="0"/>
                <a:cs typeface="Calibri" pitchFamily="34" charset="0"/>
              </a:rPr>
              <a:t>thiết kế với giao diện </a:t>
            </a:r>
            <a:r>
              <a:rPr lang="vi-VN" sz="1000" smtClean="0">
                <a:latin typeface="Calibri" pitchFamily="34" charset="0"/>
                <a:cs typeface="Calibri" pitchFamily="34" charset="0"/>
              </a:rPr>
              <a:t>tùy </a:t>
            </a:r>
            <a:r>
              <a:rPr lang="vi-VN" sz="1000">
                <a:latin typeface="Calibri" pitchFamily="34" charset="0"/>
                <a:cs typeface="Calibri" pitchFamily="34" charset="0"/>
              </a:rPr>
              <a:t>biến </a:t>
            </a:r>
            <a:r>
              <a:rPr lang="en-US" sz="1000" smtClean="0">
                <a:latin typeface="Calibri" pitchFamily="34" charset="0"/>
                <a:cs typeface="Calibri" pitchFamily="34" charset="0"/>
              </a:rPr>
              <a:t>với trình chơi </a:t>
            </a:r>
            <a:r>
              <a:rPr lang="vi-VN" sz="1000" smtClean="0">
                <a:latin typeface="Calibri" pitchFamily="34" charset="0"/>
                <a:cs typeface="Calibri" pitchFamily="34" charset="0"/>
              </a:rPr>
              <a:t>nhạc</a:t>
            </a:r>
            <a:endParaRPr lang="en-US" sz="1000" smtClean="0">
              <a:latin typeface="Calibri" pitchFamily="34" charset="0"/>
              <a:cs typeface="Calibri" pitchFamily="34" charset="0"/>
            </a:endParaRPr>
          </a:p>
          <a:p>
            <a:pPr marL="171450" indent="-171450">
              <a:buFontTx/>
              <a:buChar char="-"/>
            </a:pPr>
            <a:r>
              <a:rPr lang="en-US" sz="1000" smtClean="0">
                <a:latin typeface="Calibri" pitchFamily="34" charset="0"/>
                <a:cs typeface="Calibri" pitchFamily="34" charset="0"/>
              </a:rPr>
              <a:t>…</a:t>
            </a:r>
            <a:endParaRPr lang="en-US" sz="1000">
              <a:latin typeface="Calibri" pitchFamily="34" charset="0"/>
              <a:cs typeface="Calibri" pitchFamily="34" charset="0"/>
            </a:endParaRPr>
          </a:p>
        </p:txBody>
      </p:sp>
      <p:pic>
        <p:nvPicPr>
          <p:cNvPr id="9" name="ISPRING_INTERACTION_SHAPE1"/>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3967655" y="4415790"/>
            <a:ext cx="3425190" cy="1988820"/>
          </a:xfrm>
          <a:prstGeom prst="rect">
            <a:avLst/>
          </a:prstGeom>
          <a:effectLst>
            <a:outerShdw blurRad="63500" dist="37357" dir="2700000" rotWithShape="0">
              <a:scrgbClr r="0" g="0" b="0">
                <a:alpha val="0"/>
              </a:scrgbClr>
            </a:outerShdw>
          </a:effectLst>
        </p:spPr>
      </p:pic>
      <p:pic>
        <p:nvPicPr>
          <p:cNvPr id="1043"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421164"/>
            <a:ext cx="3782784" cy="48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29538" y="4195763"/>
            <a:ext cx="1414462" cy="182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ontrols>
      <mc:AlternateContent xmlns:mc="http://schemas.openxmlformats.org/markup-compatibility/2006">
        <mc:Choice xmlns:v="urn:schemas-microsoft-com:vml" Requires="v">
          <p:control spid="1057" name="ShockwaveFlash2" r:id="rId3" imgW="2654334" imgH="2154091"/>
        </mc:Choice>
        <mc:Fallback>
          <p:control name="ShockwaveFlash2" r:id="rId3" imgW="2654334" imgH="2154091">
            <p:pic>
              <p:nvPicPr>
                <p:cNvPr id="0" name="ShockwaveFlash2"/>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228600" y="1828800"/>
                  <a:ext cx="3429000" cy="2286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mc:AlternateContent xmlns:mc="http://schemas.openxmlformats.org/markup-compatibility/2006">
        <mc:Choice xmlns:v="urn:schemas-microsoft-com:vml" Requires="v">
          <p:control spid="1058" name="ShockwaveFlash1" r:id="rId4" imgW="2591162" imgH="1943371"/>
        </mc:Choice>
        <mc:Fallback>
          <p:control name="ShockwaveFlash1" r:id="rId4" imgW="2591162" imgH="1943371">
            <p:pic>
              <p:nvPicPr>
                <p:cNvPr id="0" name="ShockwaveFlash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38200" y="4419600"/>
                  <a:ext cx="2590800" cy="1943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extLst>
      <p:ext uri="{BB962C8B-B14F-4D97-AF65-F5344CB8AC3E}">
        <p14:creationId xmlns:p14="http://schemas.microsoft.com/office/powerpoint/2010/main" val="200837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6477000" y="6356350"/>
            <a:ext cx="2133600" cy="365125"/>
          </a:xfrm>
        </p:spPr>
        <p:txBody>
          <a:bodyPr/>
          <a:lstStyle/>
          <a:p>
            <a:pPr algn="r"/>
            <a:fld id="{150644F2-5C3A-4557-B07B-A2041533A928}" type="slidenum">
              <a:rPr lang="en-US" smtClean="0"/>
              <a:pPr algn="r"/>
              <a:t>9</a:t>
            </a:fld>
            <a:endParaRPr lang="en-US"/>
          </a:p>
        </p:txBody>
      </p:sp>
      <p:sp>
        <p:nvSpPr>
          <p:cNvPr id="6" name="Title 2"/>
          <p:cNvSpPr>
            <a:spLocks noGrp="1"/>
          </p:cNvSpPr>
          <p:nvPr>
            <p:ph type="title"/>
          </p:nvPr>
        </p:nvSpPr>
        <p:spPr>
          <a:xfrm>
            <a:off x="1371600" y="543306"/>
            <a:ext cx="6629400" cy="675894"/>
          </a:xfrm>
        </p:spPr>
        <p:txBody>
          <a:bodyPr/>
          <a:lstStyle/>
          <a:p>
            <a:pPr>
              <a:spcBef>
                <a:spcPct val="50000"/>
              </a:spcBef>
            </a:pPr>
            <a:r>
              <a:rPr lang="en-US" altLang="en-US" sz="2800" b="1">
                <a:solidFill>
                  <a:schemeClr val="bg1"/>
                </a:solidFill>
                <a:latin typeface="Comic Sans MS" pitchFamily="66" charset="0"/>
              </a:rPr>
              <a:t>Presentation Software &amp;&amp; Website</a:t>
            </a:r>
            <a:endParaRPr lang="en-US" sz="2800" b="1">
              <a:solidFill>
                <a:schemeClr val="bg1"/>
              </a:solidFill>
              <a:latin typeface="Comic Sans MS" pitchFamily="66" charset="0"/>
            </a:endParaRPr>
          </a:p>
        </p:txBody>
      </p:sp>
      <p:sp>
        <p:nvSpPr>
          <p:cNvPr id="8" name="Footer Placeholder 4"/>
          <p:cNvSpPr>
            <a:spLocks noGrp="1"/>
          </p:cNvSpPr>
          <p:nvPr>
            <p:ph type="ftr" sz="quarter" idx="11"/>
          </p:nvPr>
        </p:nvSpPr>
        <p:spPr>
          <a:xfrm>
            <a:off x="3352800" y="6508751"/>
            <a:ext cx="3352800" cy="349249"/>
          </a:xfrm>
        </p:spPr>
        <p:txBody>
          <a:bodyPr/>
          <a:lstStyle/>
          <a:p>
            <a:r>
              <a:rPr lang="en-US" sz="1400" smtClean="0">
                <a:latin typeface="Comic Sans MS" pitchFamily="66" charset="0"/>
              </a:rPr>
              <a:t>Edited By: Nguyen Khac Van</a:t>
            </a:r>
            <a:endParaRPr lang="en-US" sz="1400">
              <a:latin typeface="Comic Sans MS" pitchFamily="66" charset="0"/>
            </a:endParaRPr>
          </a:p>
        </p:txBody>
      </p:sp>
      <p:sp>
        <p:nvSpPr>
          <p:cNvPr id="11" name="TextBox 10"/>
          <p:cNvSpPr txBox="1"/>
          <p:nvPr/>
        </p:nvSpPr>
        <p:spPr>
          <a:xfrm>
            <a:off x="381000" y="1371600"/>
            <a:ext cx="7372350" cy="2092881"/>
          </a:xfrm>
          <a:prstGeom prst="rect">
            <a:avLst/>
          </a:prstGeom>
          <a:noFill/>
        </p:spPr>
        <p:txBody>
          <a:bodyPr wrap="square" rtlCol="0">
            <a:spAutoFit/>
          </a:bodyPr>
          <a:lstStyle/>
          <a:p>
            <a:pPr algn="just">
              <a:spcBef>
                <a:spcPts val="300"/>
              </a:spcBef>
              <a:spcAft>
                <a:spcPts val="300"/>
              </a:spcAft>
            </a:pPr>
            <a:r>
              <a:rPr lang="en-US" sz="2000" b="1" smtClean="0"/>
              <a:t>Nhược Điểm</a:t>
            </a:r>
          </a:p>
          <a:p>
            <a:pPr marL="742950" lvl="1" indent="407988" algn="just">
              <a:spcBef>
                <a:spcPts val="300"/>
              </a:spcBef>
              <a:spcAft>
                <a:spcPts val="300"/>
              </a:spcAft>
              <a:buFontTx/>
              <a:buChar char="-"/>
            </a:pPr>
            <a:r>
              <a:rPr lang="en-US" sz="2000" smtClean="0"/>
              <a:t>Không hỗ trợ một vài hiệu ứng nâng cao trong PowerPoint như: Trigger,… khi Punish ra thành các tập tin Flash, XML,….</a:t>
            </a:r>
          </a:p>
          <a:p>
            <a:pPr marL="742950" lvl="1" indent="407988" algn="just">
              <a:spcBef>
                <a:spcPts val="300"/>
              </a:spcBef>
              <a:spcAft>
                <a:spcPts val="300"/>
              </a:spcAft>
              <a:buFontTx/>
              <a:buChar char="-"/>
            </a:pPr>
            <a:r>
              <a:rPr lang="en-US" sz="2000" smtClean="0"/>
              <a:t>Có một số Animation hoặc Transition mở rộng trong PowerPoint… Cũng không được hỗ trợ trong ISPring … </a:t>
            </a:r>
            <a:r>
              <a:rPr lang="en-US" sz="2000"/>
              <a:t>khi Punish ra thành các tập tin Flash, XML</a:t>
            </a:r>
            <a:r>
              <a:rPr lang="en-US" sz="2000" smtClean="0"/>
              <a:t>,….</a:t>
            </a:r>
            <a:endParaRPr lang="en-US" sz="200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712779"/>
            <a:ext cx="5989983" cy="2438400"/>
          </a:xfrm>
          <a:prstGeom prst="rect">
            <a:avLst/>
          </a:prstGeom>
        </p:spPr>
      </p:pic>
    </p:spTree>
    <p:custDataLst>
      <p:tags r:id="rId1"/>
    </p:custDataLst>
    <p:extLst>
      <p:ext uri="{BB962C8B-B14F-4D97-AF65-F5344CB8AC3E}">
        <p14:creationId xmlns:p14="http://schemas.microsoft.com/office/powerpoint/2010/main" val="314886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MS_PUBLISH" val="No"/>
  <p:tag name="ARTICULATE_TEMPLATE" val="Corporate Communications"/>
  <p:tag name="PRESENTER_PREVIEW_MODE" val="0"/>
  <p:tag name="ARTICULATE_PRESENTER_VERSION" val="6"/>
  <p:tag name="PRESENTATION_PLAYLIST_COUNT" val="0"/>
  <p:tag name="PRESENTATION_PRESENTER_SLIDE_LEVEL" val="0"/>
  <p:tag name="ARTICULATE_PROJECT_OPEN" val="0"/>
  <p:tag name="FLASHSPRING_BG_AUDIO_DURATION_TAG" val="0.0000000"/>
  <p:tag name="ISPRING_RESOURCE_PATHS_HASH" val="268f8c8e9a98e36c855159524e3bd1f4d62cb5e"/>
  <p:tag name="ISPRING_UUID" val="{37AEB2A6-D6FC-468A-8380-7612A4B15588}"/>
  <p:tag name="ISPRING_RESOURCE_FOLDER" val="D:\BaiSoan_NguyenKhacVan\Lecturemaker_Articulate_TrinhChieu_1\"/>
  <p:tag name="ISPRING_RESOURCE_FOLDER_STATIC" val="D:\BaiSoan_NguyenKhacVan\Lecturemaker_Articulate_TrinhChieu_1\"/>
  <p:tag name="ISPRING_PRESENTATION_PATH" val="D:\BaiSoan_NguyenKhacVan\Lecturemaker_Articulate_TrinhChieu.pptx"/>
  <p:tag name="ISPRING_SCORM_RATE_SLIDES" val="0"/>
  <p:tag name="ISPRING_SCORM_PASSING_SCORE" val="80.0000000000"/>
  <p:tag name="ISPRING_PRESENTER_PHOTO_0" val="png|iVBORw0KGgoAAAANSUhEUgAAAZAAAAEsCAYAAADtt+XCAAAAAXNSR0IArs4c6QAAAARnQU1BAACx&#10;jwv8YQUAAAAJcEhZcwAADsMAAA7DAcdvqGQAAP+lSURBVHhexP31l11Xkq6N+s/4xjkNBS4ziJkZ&#10;LLJlkJllZrtsl5lBMsiyLWZmxhSmUiylmCWLJbOrqvuc7vPdMeZ93pgr9p575U7Z1afHvT/EmIv3&#10;zi17PivijYh50dmzx6f89W8/VJ87f7Jo505Wn8e+O3+q1L4/U/1dzr7/4Wx13n748Uz1j9j3358y&#10;++67U/a8c2dPmJ05c7z6zKnj1adOHqs+ceJI9XHZ8cNxxE6cPFp9imtOnTlm157VvbV8J/ue3/FZ&#10;mEb/3t9/z/di/wfGH384Vxi17aZzP/D902O1b5/nupr2w/d6dtHiNcXP+O/a1mfU9vnff3eWv/tU&#10;9dnst9XvevLEUbMTx/k9MR2z39L+DfRvEU33uenfRufPnon/Rmf17+TGv5f/m8Xn8m93XGNix46z&#10;L9O5cna0+vixI9XHMB+PHj1cLTt8+FD1oUMHbDxyRPtxW+eO86yTJ09ix0vtxLH4d/Hd9F39u+v7&#10;5/+29O8s/r3F3yH9TWpux/9u7ffh2anps0+eiHbq1ImSv/vYsWN8/6P8Hfp7DvP3Haref+Bw9b79&#10;h6r37juA7Y+2NzOO+bVHjuh3OsbvdLz6KONhfrPD+l2OHqk+yu8h03beDh06wuccqT5w6LDZ/gOH&#10;7PPc4uceiPsa7fP3Ve/evdds1y633WxH27FzX/W2HXurtzFuZZRtMdtdvXm7bJeNW9y2sS/bujMa&#10;2xu37MR2VG/YLNteXcVYpWPbom3YuqN6Pee1vXnbDp61k+fv4nN3V+/ks7Yzuu3Qvj5T99p9W6rX&#10;b95cvX7j1ur1G7ZhW6sr12+pXpvZ6sqN1bKVa9ZXr1hdha2vXp7YspVV1bIlKyqrF1esrV60fI3Z&#10;wmWrq+djc5esLNicxSuq5yyqMJtltrx65sLl1TPmLyuY7XN8+sKK6hnYdPanyuZX1LSFKzgXbcq8&#10;CrOp81dUT5dxbDrPsWfxWdp28+dNmbe8evLcaFP4DrKpC2VcO5/PnMe2jOPanyHT9/Pvxbkpc5dw&#10;/+LqyXMW27btsz1pziJsodlkt7mLuHZR9XSunzFvSfVFZ8+dOBjCf4a///tPBfu3f/s5/C+3f2f7&#10;338J//t//RL+F/a///dfS+w//uNvIW//+Z9/Df/5n79w/Geu/Yn7fg7//nee/7cfzf76yw/hl5+/&#10;Dz//9F348advww8/ng/f/3COUXbejv38y/fhl79yHfa3f/sp2Hfie9h38e/j+//rr+E//vff+I5/&#10;LXxXbf8H3/U/+X7/5z//Xhj/z3/+W/h//8+/c+zf7HgcU9OxcqZ7atp//oeend6va2p7xn/9uH+O&#10;PsvtP/733/mb/2Z/87/9/efwt7/+mP2u34affnTj9/zhvB3X+b//Tf8O0f4N+/fkd/33fys+R/9G&#10;qel+/zfTs3/8gX+7vH3/Q/jx++/Ln8uu/eF7/r2/59/7u/PhO+zbb8+F8+fPhnPnzoSzZ0/b6Pva&#10;1vnvdc8PPPvH78NPP/1QsJ/Z/vmn+L30XfX3uenv+3d+kwtZ+ltceDv+dytLPyP+3nwffS9M38d/&#10;kx++/46/7zu+/7f8Tef4286GM2fOhFOnz4YTJ0+bfXP8pNnxE6fMdEzXuZ0/r9/p+/AtzznHb3X2&#10;PM/BvuXZMh079y3H+Y3O8hueOXfWni87eeqMmZ7po39uYdTnZt/h2LETQXbk6DfRjkQ7jB08ciIc&#10;OCw7HvYf+sZsH7YX23PwGHbUxr2yAzL29x8Ju2X7Dtv2Lsadew+FHXsOhp1YtYz9XfsPh10HjoSd&#10;+w6ZaX/PgcM8/2jYf+QYn308HD50PBzksw4eOhYOHdZ3Yp/P3Md9u/dz3979PHdfqN7NuGt/qN65&#10;P2zfuS8APTPAFgBc2Lh1ZwBiAYiFKsZ1m6rNKjduN1u7YRu2NaxevyWsrtocVmErsYp1m8MKTGNF&#10;5aawbO3Ggi1dsyEsWb0+LF5VZaPZKvYZF2W2kH3ZgpUbwoJVG8L8ldqOtpD9UtvIfYmt3RAWreW6&#10;NdhqrpXxmbIFqzbyjI08T8+UVYX5fA/ZAn2mPmMF2zLOaX/RCkzjau3r3Lowv6IyzFu+JszF5i1f&#10;azZ32eowZ+kqxsSWr+ZctIXcs4h7L5Ln8W/A4/y3p/gP9bTZd98Wjbd4/iMuGm/tTABF4w2b/2ly&#10;9iPnfzhthgfC/0g89/ypgHcQeIsLZ04fD6dPfWN28tQx/iM/aob3YaZjp05/E87oWuyc7sX0PdLP&#10;9u+lY/oOGvPfVcd/EpSyUds/AyiNfjw958drjumkXNzW5FycrIuTdu3PiZ/7j5o+J294HvxbMeGe&#10;O8XverLwu/JWHvLGW7Ndo2vzpme4fXueSYxrZfp3kqXb+jfTs0+e4N8ub8dPhJPHj5c/l12LZxJk&#10;x785yoR1xAwvg8nqkJm2U/uG67755hj2DcZ/JzxHxts+//3I4n9L6Xf1v1N/y4Ws3G9R/ph+t2h6&#10;tlv8XU7yexwvmP99GvEg+FuOBrwKs4MHDwY8gsDbf8ALCHuY+GT79sfjBw7qdzhSuF73Hv/meDjK&#10;34+nUbAjx47aMY2yQ0cOY4fCwcPxGXpW/JyD9jka3bSfmj5/N5OvbNfuvWHnrj1mO3buLphPxFur&#10;9wSZTcjV0TZt31VieBtBtimbrDVhx0m7OqzftL1gVZu2harN2wOeR8HwJsKmbTuY7HeGbTv3AIR9&#10;YQdQwAMJ1TvYx3bs1HcEFmxvreazuHbDFp67mefpmRu3hXVAQIYXYrYWCMjwQsIqJmQ8kVCxpsps&#10;+ep1YdmqSrOlK9eaLVmxpmCLK9YwUa4Ni1dowlyLVTJ5rsHWmi1g0sVLCfOYbDXOZ5y3ZGXAazGb&#10;s3RlmL1kldmsxSvDTGyWHV+V2eowdynGvdGYyAvjmjCHCXw2z5izjOdwzyw9S/dyzeyla3juGo6t&#10;4bmrw0ye6zaLa/wz9bmy2YvcVrBfEWYuWm42Y+GyEpu+YGmYNn9JmDpvsY0yHUtt1sLlPG9FBMjf&#10;ecMvB5A8PPITeB4mvv/99xEcbg4QwYNQQwEeNhkBijxAtK/jKUQITxiEHBaa9Gv7PnmwpJO1w86/&#10;q2Dpz7kwSGoCpNykHmHyjwPi1+7RZxHGMhM4HB6aIH1C80nU4ZyfWDU56noHjoMiBYu2U2D4M9Nn&#10;O0DSydK2mewIYZUFSAoOweObBB4OjDxABJc8QAwifJYm7dOauLMXEX2/c8DknEBpk338W/9/BRDB&#10;1MEY/z4meQAgIBC6MisCJE7sbilAdI+bAHSc3/MIz0sBEoFRtAOHANChA2H/wQNlAZIHRgqNFB4O&#10;EMGjescubGfYziTt0DBwOCAAB+GmHADiG74DI4WGJnY3gcQBQpTJnrGR5+p5AsIWPnP7LqAB1HYK&#10;aglAHCQpQIhcGUQcIClEHCYaBZE16zYVQCKYOFAMKqvWheUrK0vM4SLQVKyJpu3lqyN0lq1y4KwG&#10;PgIPb+dM+gsEk8TmMdlHOMS3+/ScICRzKBXG7Ph87pufgcq2eYaeN0/gAR5zl6wNcxgFltkCi3kP&#10;0fSZNi4p2hzBZPEKABNBojE1h0sKDIfMzAXLwsz5mAPkPPrEvxNicu/DPJCyXgdeCFBwz+JCYwqP&#10;1AOJ3kd8g5U5QNwLcQ9EoyDinshpoEMs3uCjCT+FQDnI/RpABA/ByIGmN0uHyD/igaSTuk/u0SP5&#10;77c8QOQx+OSYAsE9Bvc40jfmctfn36hT7yMFUDmAaKIssWNMongK5byT0skVMGSeR97j8P0iPPgM&#10;eSxMpBEmRYCYJ3LiWDiDGTwMINFD+P8HQNLfQn+fexN5gKTgcM/APRB5KgKIPC73YI4k3oeDw7wN&#10;gQNoRMOTORC9GX++ezj5fQfILt7u86a3e73lV+/YDTx2h22AQuBweMizMO+CyT4PEANB5m3U8Dgy&#10;gAgeGwgbrcf7cA8kgoPPEaz43K3maew2eAhqu+WJyCPJvpO+lwCyDdtczffIAKJnpl6OvoN/jyp5&#10;P0CkCo9kHSCpXI9Xsn6T2ZqqjWarKteHlZjG1Fav20BIi2t0rV0PhDjm165YK29mXfRsgNBSPBXz&#10;YuTRyLNReAtbTMho0cp1jPJ2ih6PrlkmeMkbMo+IZ2QeEbqMeT9oMwVbRIhp4dJoCwCHbB6AcGg4&#10;OASPCBpBJgeQDBrykGQKVTlEBBABY9p8eR2Lw/RFi8OMRUuARrQZNi4NcxYtC9JA8EB+jKGr7wll&#10;yLIwVqmHQfhIYakfSw2xvAQq3/+gkNVJYr8nbKwNIPaWzFujIOEA+eb44XDsm0PEhQ8XQlkOkVNc&#10;J4C4F5KGq9KQm2+nXkXqWei4rvFwmp7pz01DceVCWNJsYvw/hpNSb0DbfuwfAYjCaXkrd3/6eWm4&#10;KfUo0tCKT6LnkpCVX+thmnLwKOfFpB5N9D7iJK5JssSOMtHz1lzDM8lCVu55+D1p6CoFhiAhaAgQ&#10;Pp48ccKe63CysJEAwrHTx48aPM6fPhHOJ/BIIZvCM++VOIBrC2npRUPmIayzQMq9NIXR9F1SD8u8&#10;K0JxaejKvI/9cYLXBO6hJR8dIIKNwONeiHkwh6MdVBjs0GG8DEJUPG/ffrwYnmm2z60YGnPvwkFS&#10;4m0Ail3oBQKGm8Bhxhu/JuntgEMA8ZBUGpYSLOQ9CAIybZslYSrfznsfNqkLNBayAkiZ1yF4IMyH&#10;7Xg/O8wDiuOuLKSmfXlE+k4GNvOGBBCBK0IpmrYjPNw2sr1R8AJkAgmCOx7RFrN1wMRsw+ZQtYF9&#10;xtTWc836TVt41lbgx71sV+kaYCKrXL8xVAKYSsCyRmEyQLKS8NhKeTiVgAbNZAXbFYxuK3VcwELf&#10;sNG2q8IK7lsBjOJYlYXWKgFSNAMJ3sgi4LBoKeE0BwmjwmjF0BjbhLvmZiavYx42FyMRgHOMCrNJ&#10;55Bl+yQGhBl4GdMVtjJbFKYvXBxmLVpasJnARPCYt3h5uOj4icPVP/50Hq2Bt7fz/I9xDi8hmVQL&#10;YaIfzjJ5nilr5plk3om2BY/z55nsM4ikISz3QMoBRJ5HHiAeyjqN56L/iQWQvNdRDiAOvxQKOqZr&#10;S/UYaTHH7FheJymd2L+Lon+iRThAHB6pcO1ai+st5UChY7/8/F0NK3dtOWj5BJlOfB6CSuHwa9t5&#10;zSMFhm+71xjhUQSIJsqCHeHN2eL2tZtPrrrHdQ+NDpACMJiUybrKNA+2pa8IGJneoPDV2ZP8t8ox&#10;90C+Y2L/9hz/vqbhRV0nD9jUM9Pvll6TB6yDJcK4qIE4QKIeVISHe1nlAHLgAFrEvn020ec9Aw9h&#10;HTykcFcEj8DhJngc4Fw5fSPVUvy56ejQqKlzAAr3Nszj2MPEnVnmeWxlkpYVvI5Uz0jg4RDRW34K&#10;i3Lb5oFoMpcnk4WsPGy1BW/CwleMERYKoe0EItrX9g7AsSNs1X3ST0pghSAOHCrRQdZllobMBI9N&#10;mENkI9dsypmeSUJX2Ew4TNvRtmJbOLaVc9vMdGwTENm4aXO0jXHcwFiFd1MFSNZh8nIqTX8BLOs2&#10;4rXguVRJoJcHI49HgCl6OxEgggfeDNuy5QVPJHo17omQIVaAhyAy3zwNAUSaSwxJGSgSm8+x+YAi&#10;1Wjm2nWEsdBCdO0s6SGAQzYT3WPGguh1zF68DODoGkbgMZ979LyLjhzdXy39A5CgOcgb0NvfYf5n&#10;PWLhJv2Po4n3JzKkfgEiefsJveOHb7kG++k7JmHs2/OKQzPhYwIJabz2HL3ppyEse5vNPJA0jCUP&#10;ROZaiIewLgQQASAv/qd6iZ8rTgSuxxACyf5Ogcknfp/YfTJ3OKReh2sReYA4iIr3RuH+/8ai5xO9&#10;n7wGkk50eYDk4ZBqGuVAUdsx9zz038Xxb/AQJYJL8Jb4ffhgNCa/o0x+Oq5J1EGSeim6vnAP24e5&#10;T+b6hwvlgofbieMKjWXaSqZ9CB7nTxGGxAOQ9/Et8Pj+LC8X50vBkQ/J+d9nmglgEEBcT8pDx8Gc&#10;vnBEGMcEA9eC8p5V/F0Egqh/FLwPAJJO7vlQlgBxEO/CQ14+mseRieLlQlSph1GbvpEXx7fzVi+d&#10;YRvwkGBtoSPCRprAZZrUZRK10zd50y8UjtLIBOuTdX7Srg0kDhB5DunnGEQMDtUGiQiPCJEdO3aQ&#10;WaVj8fwWeRx4AvIWXCSvXB8zqNbgLVTiXZgpZEVmlb6LPI+NZFptymwLovvWrdG26TOx7frczPyY&#10;xq1bt3Je1221bbctW7YAlKIZVAQTbAOfn9q69VGDMR1GGV4ARF7ICjwQF/Qr8FyivgJIOC5zcT8K&#10;+6sBSBEipBqHBYBjwWLggYheFO1LwSFgLAAuMoFnAeGqectW4HkADoAg70KQKHoZcVvnHBy61gx4&#10;zCV8Nc8BcvjIPuosSOH75qAB5MRJCZeHeMuMENGkHyfWc+HnH87UMAGjABBgov3v8DwEj7NniU0L&#10;JHg3Dg+97Rcno5h9lRfR815IChABwIVvD0f5/+DK1NK2w8Q9Ffc6Ctdl2WAelnCoeHgs9Qzcg3AP&#10;IBWvPRSiYw6RGGqKWWH5jK9yoanfGsJygOhzfKI7X4sgnoayiqGWmPWWD0el2VoXAkoxdCUwRDiY&#10;F5HB4zAi7mEmuiNMmAKEQ8Th4V7KbwGIeyGecZUC5PQJ/luSCSCneTEhC6oAjwwgnliQ/u1p5p9r&#10;O7UBxDPbUh3FX4DSBAMP5eUB8k0GVnkSeYDks6DyQrpgk5o8l/0HamZRlQNFOW8jn1kVxXEmZoCh&#10;7Ko0s6pEJHetI5dB5WBIweET9joLCxXF8sK1msiz4+Z98MwtmeZhEBG0NFFnJoBUV1cbOHbu3IkG&#10;Ij2E771ToSvu3SpPQnCImVZrqzQ5Aw+AIoCs4Zw8EUFOXorg4QDZjP6yhTTeCI8Ihu3bt2PV9pmy&#10;uF/TIkSi6d48QLbwuZsTiAgkmzgmkFhoTF4J4JCQv9IBkmSDpRlhESTr0E4IWWGLEOhlCyXSZ1lg&#10;lgFmWV8KQcVMMM/+0miZYQk4BBx5MIu4f/5yha8iQFzbcIAUoREhM3fpcrP5eCDzuH4ucNH2As5d&#10;JIAofPXN8UMWvjp9RmmSiNjSIQCJIKLMlu/wUuRh/ISuIfsxsR8AhvZ/InwlUzhLXsiZM0fROY4w&#10;aZFVZaJ5tHQycr1D4SvfFkDcPK1XISx5CjL3RMppGWm8OvU2XPNw4VxA03bqmThAfKL/mdCepwfH&#10;rC+J78UsJp+oPRTiIKmR1ZWkDV84Pbh28T16HhEe/mZc7u3a36zTbKoLeRWFhIaTRbiUSwPWZBkn&#10;zAgQZRk5FAQRB8hhJkDt5yHi4PDjHsLKeyCe2uuCuWdhnTgWQ0UGEOBx7hQhJQAieCh0Zd4H9h0h&#10;LP0++m3KAdP/+9O5+ALBM0wniiEq//dNM9S+LaSflyaAWBq6dBpSaguZZQrpZSnJBQ8CCBgIMg3E&#10;02zzMLFQFtfo2sL1WdgrDVV5yq3g4JbPpkrBkXofDpBthKkKKblZZlVZrSMRogveh1Jl/S0/G9fK&#10;GzD9IKbQ5k0A0f2Ch0JiEr9lJpyjtWzHA7G3f45tk9eBtxHhsSvs2bMn7NpDWvGuCJDNhJEUfkoB&#10;smYdoSFCRqvRJlbbd4ppvQLIpkz/2AQ8tm7hc/h7o6exPQIjA0cBIClEqrfzXbhue/RAZNs1bt0C&#10;RDZH25IZXo1BBIhtAh4W+uI7bJTmIuEej2MNXoUyv1YAkQrGZXgbEtlNaEdg1+S+WCK8xHalDgsc&#10;qxHMVwEPbMFKPAggMp9aDJnVZSjt12ARIeIpxQLMIhffEd49/JUHiIFjcdQ4Zi8hRCVgLKswL2Xe&#10;Mm1jHJ8PPAQQ2YIlFYTQCGEdPry3AJBzTPqCyKlTTBIA5ZtjB/FG8EzwEuRJfA8o3ASNH76L4ND4&#10;0/cn8U5OY9ISpINQl5AB5CThMYFIzzkpyyaj40xGHq7yMYXHUT5fZuEs1YeYASUgJJDEeHYMRcX9&#10;6Ok4RHyMx+N18dp4fQRRTOONXo1CdcVJvLS2JKbOlst40mSt53g4JAXIz7m6kzxAfpZnh8nDu5D4&#10;HkNnngCQ1n3EtOg46QsCMTRzIYAU9Az/98gy4gp6R+KpGOwLwrm/WChE5dqHQlh4H4f2ZxDR9gGD&#10;SOqFOEDSY14DQsV5IYR1TGCyFF+NRTuuDC8BRNoH8DgHPGTnM4AIIt8BkG8xCeln9W+s+pDMihqO&#10;18goiUO1MyetnsR/OyV26DfUvhI3XHvTfyvF37lYZ3OSDLCi5hPFcwvRYe59yKMoQCGr0RBEagPI&#10;fsRxGVXiBd2kHEAcDClI4raEcdVL5E3ZTZi8DwBSCFdJyM48jhKhPCdE1wYQwSMPEE3uJZYAhOr0&#10;QohMtRzbAEjBM0p0j927dhs89uzh78AL2Y4OsoWMq01M1BKzSwECOCj0W60sKSCyVoK4wkjSOfg7&#10;NpmeQaiKz67mb5d3s2OHvBwsB5AIkuiBaNxZvQ2ACBxbAMhmG317GwBx22rhLDwT6SYCCd9Tuot5&#10;IMBtDQBZbQAhPIUHshyALLXCw5ilZTUmls4ba0+UzruI0NUiPJCFGUQMHpgX9BlIzKNQei8QWa56&#10;FMJVVuwXYbTYwl/SUAQRPRsIVQg0CnWha+BNzAUI2tYx2XzqTjTacWkfAGSu4CEvBJP+sUAAOXRo&#10;V/X587xJnTxoISfZqVNM+OyfoEj95MlD5kWcPStNI2aixBBRrPP4Tl4Hoa1fKB78WUI7IJEHouOC&#10;TvQ+BA4VCUZtw+24HStCRPBwaGg8cpSJKLOjRwHJsUMWfxdEPA24XKppPoTjb5P50T0HTfypjuE6&#10;RzmR2p+RxtJ1zMMd9iylGivsRyjrFzyXX4BIeTsX/spvJtPv94t0puzaCJOoecSwVSr+xyyg+Aac&#10;y0ySRpDURuS3S8KHWeFmmjKd1t+cZtL0Oh3dF70PwUMhKnkZB8wOH9pXsEMH94VDpJQKIqm3kYKj&#10;oI3w5u6pqmn9w1GyuVxALtZESJiP9R+a9M8CCo3nyLwyL0QeCN7HdxLG9d8oXvV5vOnzKoQ0IOje&#10;KP7HTC4J9KrEPsFL0vECrNIMMP3tHj71EFhpMoHrQfE3ib9LBKv+dgeIw8OE9KSoL7+dZmYV4RKz&#10;tn6LhxGBErOqPD13p2Valabreg3FFt7yN/MmvonwjVJhC1YIWymrimyrC2RWecHeOqXHMkluACYy&#10;hZiKxlu4TeSI1HyOTEK4bJuMcJYVLgK2agno2E72BZC9eyMQBZgID4WvFCaTtxNNYSzbZozZUTFD&#10;aj3bmzSZS/g22463g8eh0NgOwFCL7QAYqVULIJltF0iwbUBkq8y9EMbNWzdhGuNnCl5Wk6IwGx6H&#10;dI9VWfpvuUJG6RxLC1qH9A4gkBUvqupbgFmkCvDUrMBRngqQWQE4AINM24vwVhbjtSxe5aPCYALL&#10;6qBwlsw0EXkvhLxkJs4nx2jZgsBetDREpu2Ljh3bp35VBg33GDQ6TLTt+6eVqZVlQn0LQDxN90e0&#10;D9dHBBB5IHqmBHTB5xSgKAKkGJ5yraOcF+IAOXyEyQg7gmnS0v+kmsjy4YlUHE5BkS+E8zoJT3Mt&#10;eg3Rw9BknWbj+Jt8PlzkE4k/rwgQPBkVPGYQ+RmAyP4rAElTd1P9Jo3tR2+uWHthb86ZR5EXzNPJ&#10;z8NR7g2W1Obk7vdzKUBSiBw5LGA4RCI80jBWOXhYyMdqHb4ppKx64Z2nv/oomMSiuqyAEI9B8IgA&#10;iRqIAPIdrVCKAJFGIqFdAPHwXKwYPyGvAWE+hUceVFZjgiZoxaxZ8Wtt8DhegEcM3bmlAFFoykNY&#10;5cBRrtivbPptUi3uHkjpWARIjfTcLE3X6jtMLBdAyDrCNqE/SDA3iNSie+TTcVOPxEJUEqoVsslg&#10;ocne3vwtsymK3zKHR7otwdzhUQDIbnkfhK/4m5XO6+ErPV+V526FbCve9GN2VXzrF0A2okk4QLby&#10;t23jb5Yg/98BEEHEQJJBZAveyRb2BRB9rsPNxfMonMeU3aJwXqyGd90jFc5VM7KYcJYXF2q7rJGt&#10;FXUS4JCZ4LEEz0UWQSINBbBIjCeklQLEIVIbQGLlubwUMrwyoCg1+KLjx/fTUPC0QcKFb8FDk7/b&#10;uXNy5VXYJ5jEzKzzpPwqTVf2PeEqiecRIlEH0TH3Zk7geZimYt6Hexm8oeJlpCGr/La8D8Hj0GEm&#10;J0wTlSCiiSz1QNK37HKV0+Uqs4sZNjWrlcuJ0PlCunTCrQElFSYqLTjzQswTKeuFXMADyVqzuBcU&#10;QRZDcB5KKWoSMW3WaxFSD82/d+p5ODTSMdU9LnS/fnt/285DRP8+R4+UTqL5jKw0xTd6H7Hdh3sc&#10;LjynmUjW0iOrcFe46ewZaRzR5IF4DYhA8i1e8rd6ydG2PBVrdRKLVj1cpewuwcg/v5gyG9umCDCx&#10;XYoq3TFlXAGSfMGr/feahVmPurfsGWmMHrpS+q5bWtRXrsAvn5ZbexpuabuRYuuR2OqjWBAYW4BY&#10;XUdi25iQtyoklEFE8HCAbFB1uJnXVHh9RTqWTuKqv6BJYgksNkssz4Dh8IijQlHxnJvgYNlXJqBn&#10;HggAkYBOk8dCmxVpJLpnc9b2JAIvQm9TBilL89Ux84IiQCTQW3owQvyOXTvDrp3VNcyh8ls8EPdC&#10;HCLSRLZtByZ4J5sIZa3fQJGipe/GyneNAsgK4BELD2tarA2hXqRQ/8HkT1FhChCFuhT2Sq0QAkuF&#10;diAhoEiAX0LVvEaZRPgFhLlSL2MeUJDJA1mQ2XztZ7Cw6vPMBJJ0u+CBnEb3OHcOD0NhJ2Bx9gwQ&#10;YV8QMRBkAFEYQJPSef2PmtV7fId2Ymm85olo4owhhDPcc4oQWNRAMohYGEvFgrFgsJz24QWFaQjr&#10;SBYuSQGSTuLlIFKbeJwKzeVqJGrzYC70vFR0VQglDWP9VwHior3rN9Jt8kkI0SuoHSBpHUceHHlo&#10;5IGShgdjuMxF9GLIRhDxUFYco/bh5llY+Srt2MpEoaoID/c2UnD4MQHkBIWEhfBVBg/zQqwehPCq&#10;V6Lrv00gK+9DcCkBp1KDs15aAkRa7a3PiF5O7LWV2kmeb/Dg7zfdTmE8/tu1cCsvNEewwwrlyVNO&#10;stJSIdwBUq5WI5+G+2t1HGnLkbRnVdyO/aJiNXkKDr3Bx3CReSAZQLaakB1DWXTBRQuJnohtazRt&#10;hGM52whcZMXjcVJ378LCU9nn6TPjcQeGQljx2qJXEgEieHjx4O4MIHtoaSLbjRbiFel2ryxLNbaa&#10;Er6rf74AIq2kBB4qTPxvBEgNiFSjf+CBbNyM/kJxocJWqykeFECsD1cGkNgSpSZAPHXXASJPZEnm&#10;gViYSsWEOYA4PASZQpZWpnEIFg4Rz+SyEJd0Eq8HUZ2IPAtsLttufsyBMYOqdLcIkOXUjFBIeOTw&#10;vmqFR+QhxBoNTRLFOhBvP6KJSx6IC9m0gUfnIHSgavOsDuR7AwlpvyoiVLhLIAJMZywTKxPRrU1J&#10;NHtemWaKDhDXQ+KbXowxewjL35LLQaRcqqpPhnnQlNNQyoGiXGZSXodxiPx3hLAk4Mv7EOBc9D+j&#10;kEqWhODhpJgRFS16IVEfKgcH3SPLh63y3kn+fv89UoDEWpBSPeQYb+ES12tUqGffLZ/Sm2/1kYrO&#10;envXvrf2SD0QD1+Z+K2wFr+BqtEFEjcBxaHnv5G1Scl6cHl7lNgiJcLkOM+Ix9W8sdjs0Ysc840f&#10;vRBSmWS0ojezbLTMHCCK47ulekY+RFVO50gF8nKNDmsCpNgE0TKaCjUVcdsmaZtIo97g13gKbRyL&#10;E3EEQbH627cLGoaAlEEpthiJacL+Gf79vDAwFgJuN+2jFDbR+3B4RGjszUR04CEvRBpP1uTRenRl&#10;z/CaFcHEvY8YOuNzsr+3+H2UDrzjv8UDSfUQC2XhgUgD2bBpE8WEG6LuATjU4kQgMYBkbU8cIA4N&#10;jWkar4exJII7OBwWJdDIwKIQ12J0kDxEoh4iLSWa9iW0W8qvCg8BifXFysJSqYeReh7T51GVnplA&#10;ol5YESBHYiGhPAKJ3FHojtsxBhzBUZj0sxTfUxyT+K7WJT9kBYSxqPA49k0BJILKtwjw5zHTWLjP&#10;s6g8rTe+VXuGVsz08TRipRK7OUA0ceUnwnIpm/kwUyqEpm/m+TfttJ9Uvn6gNi/EK5wVGnPvo7YQ&#10;1l9J6zUjrJUX0f2c9+sq6h3xN6oJEE3YXvktgTjrMZZlTqWTvv9mtYWzLgSYfPw/H8oqhrWKACnn&#10;daR1IMq+KgeNfC1EQQNhUk9bmZggDjxOAi1BRBXpyrqyf6OCaB77Z8W2KSpaLFZ661jaQqXYHbjY&#10;x8q76Oo7eYuRCL4It/z3P3hgX4gmzSOm7hbgQTw/TcH9rcK4QyQPi3KTdWGSzdqAaELWpGsTb3Is&#10;rfT2iu/0mLwH7e/MsraqTaOIz4qfESdzbdvfkU3w2s+bf376PbwliUNA7Uvi58WQFWukYIJI1EFi&#10;KCt+psAXYRjhlgdeUWOR7oJwnhUnGkytKLFm+EohrXIhLInnAkUqpPuxVP9wgGzaAjw2bKDeY721&#10;NbHqc2tvEkNT3pDROwG77lFbV2Drg4V34Z5HCg/zOqw7cMzYSkHhsHBB3cX1mJoba0S8bsR1DQEh&#10;NQGEdUPMpuNxTKOJopv2ZRcdIo1XqbtHjxF++OaAFRTKBBGHhsYCWLIJXRP82bNHMw+EdF7ViVgh&#10;oVJ7Y1qvCepK88VDUZjLIGLhsZhC6x5PcWL0VN3iaDBRYaO97ZaGTsplZF1IXC+XhlmbR1JbBXM5&#10;gHhIzLK6SOcVOFJ4lAth1QYQ10qUshuL17z9/a8DJNVAHBxFTyVmr5V4blkjwjO8uctOs39K+pK8&#10;GEz7biXZW5knk2oh5QCS90TSynW9pefTXPMFdHqDdy/EIMKEXyNclwPIqUK9iqCapdVaXypN+Bmw&#10;NGpfYn/SQj56GAqplYLhgMEALS7ziMql53qmlQPkABAx0Vx1HHggPhE6DORNlPMuygvjNVusFzvm&#10;Mulmz9JEbqGe3GSu/fwxA4M1KKzpLajeYqdMk7Z9d92vSTym1MaJXcfipB49Bb8uflb6eb6fHo+f&#10;HUNsscOuPKfY+8ohopCVfre9+gwyspSVtTO7xr0pQeTXACKIyLYRNrPK9n9AA6kNICk8UhE9AmR9&#10;WFtZBThI2821kFcX32je1Tdropi0k/e28uaFoIGknodDw8cSgFiBYTSl8ZazebQ6kaXZVLGFSSk8&#10;CqErwcMBkkDEAMLxiw4c2m11ILQ0MRNIfIxZUqUmb0D1IRpPnT5smsm3aCU/AAgBJILjRPjZ6kIE&#10;lQgSQUSeyFlleBlAJAjHkFkKEA+fxVBZDHu5p5KPwdcGkHJVx8XWE7lJNFcD4d5IbVlX5cI7JQAh&#10;7OQASSFSPhOrdhFdabultRy/HSDuSaTwSL2PQgaZtINEP7A3eEFD8MB8X2Oqj+SzsUpBUj6ElW97&#10;osk7rY9IU13TbYeKTd6WGlysL4keSPyu/n1PGtyiRxY74jo4ELV5hnevPaDW50zyh1S/Qh1LsaV8&#10;1GPS9iOmX5QU+EXPYr/1t4qQ0GhFgPv3ZhaF8xQemnDTAr9yxX7/CECsYy3w8DVFtM4Iqwza27vr&#10;BumYTuSxVkQW4ZRCaPc+Jm7+jr1m8e/Yn5lrOdrfm3kGNslbmE5giZ9dDiDp8Vij4p1/E5AJaK6D&#10;ZFlYAohsN1DbBUAEEYW7HCJRTynN8Ir6irK/PIW3KKT/IwCRoO4Q8ZBVSSpvloFlhYVkYW3cvJG0&#10;XQCydp3VexTaxVMw6G3g8wDxlvG+DokAUlijJAcQ10J8TNclSbe9RXx+9LVLCuuVZL2yagdI9DRS&#10;D2TqPHXp1ToiAGT/gd3VynX3dFkTAtP6iyzLxGFSBEisEbH0X/SN7wCCMrEMGPJAMEHEgaLCQwtl&#10;ERKTQK/MLnkwxep0D88UvQ8PdXlBoIMh/3ZdTg9JJ/p8DD8N1eQ1FO2XC2H9mgaShrAkorsOIu9D&#10;5um8JWm9Su+l+7EsZrDF63S9dKm0bYaH+S4Uwip2wY1aR95KUnUJ8yi9tSA+K9010xDyINHkXM6j&#10;+TUPxKFRErbK9AHVirhG4Cmu/saeVmMX3+wBjiZ86ky8SFGQkAai7+3f+aQvWKUsK84fybwPAwLQ&#10;sJbnme0/sAeo7MUbEURiT6609YhPinv3li7ClGZPpVlSe22S3YvtsTGFh4dhdikMk0zaFwpLpd5B&#10;6rn4PdbqnMla30d9tKzZoupMMojEMFCpFYGi2pIDWb1IrLWwZwkY8rj4nc0O8PcAhgMAUqZt28f2&#10;yRvhb/EJfi/fxyGRAsRDXR5e22kaTF7sj5Xonsprnoi8DqBbfD6wNGjGWhGvXo/9sbzGpJjZZU0R&#10;M4BYPYj6X6llyX8hjTevdxRqQRwgaCBbqAPZsInwVVVVWLOm0jryrkD/YBlda/NeXFskeiC+n1/Q&#10;KvVArCI9C2GlIasUIOVgka43om2/xo//1hBWCg+Bw60AkH37d1VLyI7/I/E/qFJmy0AkhrYkkuoN&#10;kFAXduL4AQTHA3RKPWhgiJlYESDmgWC/4IVoVCjrOzyVb837iE0W5b14e5J0gnSopNXl+doHnxzz&#10;eojDJA3X5NNe04n1vwsgafrwOZIRlEr6AxAoB4+CN1ILQOS5qH2G6g+K6cP/NQ/kQrBUiut/N0Ci&#10;sJ4tGJUV1EWAxBYnFroCHkWAZC0+NPlmIR+95abtPApAYXITRLxIUdqGQmzmRSkEZ12Cs07BmQju&#10;HkhNgPAZB/fy373+my8CxL2i+F3i23y5dFu99ddoJaJJlTdxAWRfDiAx3BM9hnJieL4S23UJC7lI&#10;FyizamBh0ud7xnbweFiZ5uIhs6J3kAca3sLuA7zVA5IMRJr8zdswb0um7SI8DqLpOET2ZaElTe4G&#10;EnkIeAa75CVcwNSeZKd11y0CRBljURMpTeNlPXZ7lsJXDhFt65h16DWIqK9VDFHFIsWaANmibDF1&#10;0MV03Xaqz//ROpA040ohKw9hbSFkFY0CQkYDyLp1YTUAWSWAZPBYDgQMFFkIqxw8yoHENRCv/Ug9&#10;kAt5HLUBpLCCYtYGReuAeAdfX6EwXanQADI/6h81AUIl+t59O6tViYwnwn+A/kYWIeIg8WwoeSbK&#10;d4/pi0CEcNexY/tZA+IAazMcQeNQFlYExi/UgpRAhFqTnzgnyEhYlybyrSCiSVJ5+koPlmndD7UZ&#10;USqmehWpVYmlr0bThJ+GUDwbKB1TQORTV/Phl3xoJ7ZKKS6RWi4NtrZMptRLkZhr64xIVKdA8Uc1&#10;WMx7I+aZ4IFkleixkp+CRi3ha3931o4jKw5MW4qU/t3e4FAaAR4c5jpGOT3jjLysTPdIM5fS7UIo&#10;S2/5PC8Nh/lnK6U6b7E2JC5T6y09fBI/rJX51CxQvZ6ssE6hofjWu1cTbqHvkyZvN4WJBBkt+6qW&#10;IAIRkFL/KSssjMK5/iaFr2KBomo8JJx7enDUPg5ka3J4+EmT5EFgdhDPxK20D1XxewgiF6rJEEws&#10;q8rCVuq6q2pw6RyZZeJyER5ZW5FsoSRfLKlcPF9wKfa8ilrErkR/MOBa+CyG1PT5xcwvDy+lAIna&#10;hRZqkpnonekW/rt7AoA9z/4tFPJTr64MqhauEoQyfcTW7IirGCrEJO8htfxvYSJ89rkKZ6UCvmdM&#10;meguYNAHa3dmu+iNpRBUNWK4elhto93IFpobWvW3QlZqk6LUY7Wet8aNSjempsX7YrG91RIEyPhS&#10;jytSb3eQPbVzxzbCY9ts3LnDRXNgo5Ym2DZCWarxUBPFzdR5bKLPlbdwVxdetXvfyDFVwq9lbRDp&#10;H8q+EkAcIhVa1TBb2VAgWZqZNUzUaoaq2QAyBg0zZWB5S5OYxptftbDE+6DCPLYyQefIzPZTU7sT&#10;zumY0nljHy1lYlWYDuKi+Qy2LWyFkC6bqjER0XXdTJbIvWgfAFGWlcNDnoh7IylESmoyHCKZN/KN&#10;eSOI6ta597SFZP6aAMRCWWq2mAIEb+R7tUZRcZx6W2UAOce25fFr8hVAsvMm8GbpqeUmswuBJIVI&#10;fvJL04LzXks+HTgN41yopsLrBbxiXutHWKfgrD7Ew1gxvBWr+GMCgrLYaAaY/f3n1HI8CyulCQDp&#10;9yj9LWKygae1ujaQ1zMEhzTs4+GfCwEk//t6EWEeIFYXkfWCiuAohoZsEk8aBRo4MtujuLtBJL7x&#10;7yaWLvN9i+9bGxAJ4OrV5otNqUYkLkGg8GrMpIqtUNKixNSzKBciy2swMayW6RiF7xTDPOW9gQiQ&#10;NMtqhybVxOMo9TyiiJwv8isHkEJGlDKesuaCHhLTGENm0SI8igBJPZCiV+IAqSl2e8grDYN5mMxb&#10;yRf+Ti05a+CoWdRYTsspF4aL16nIsTTluJBhZjCSoB/HajwYZVIZPJjYt9LkMAKESd3qUrIVEwGI&#10;LSxly+cW1ynZQCdetZLfqop0WplYdhUA2VEtiGw12wFUrBcWnop/RvycGBKTJ6O1P9bTPkU9rlT1&#10;rrRhVcSrhbyvv+4AUfgqNQtf4aEsxVTk54V+tp8VDuY1jt+ib1h/K8uyKpq67sbUXUGjaAu5ZkGW&#10;jZVmYQkcnnUlgAgcbu6FaJSAPmMhHoiHsAQQD2HVNqY6ScE7wVNRWMu69soDAR42KWYhLAtfkdr7&#10;ncR2ha5UoJiZ9h0SCvu4WSVxBg8dE1zk4fikXU4k9pqEdGJzOKThrmLPovj2nPbXStt7pDUe5TKQ&#10;yqW8+vdTjy8/789ROEpelfSRYlgrAiTCQ95Z7OPk8LRq6qxNh3kjmaWaTl7c1lv4hcCRwsJBkq+f&#10;SDUQwUhpssdzGXD5fliqQreWJpjXRPiot3u9vdboMssE7eAojEx++Td9X8HPJi5MnkRc9lWhMhUt&#10;uicU+28dStJr85/p4bG8gO86TLnr41t47R6Ii9n5Ar+yGU6F9cazgr6sxiJt75Gv0vY0VPNEFNLJ&#10;Ultdo9m3lzDSXsI8vKWX1Jxk15WmwsZQmnkxuZTbQvZTXsvwEFcCyHJhuDSzzM9fqCYkXTgq1oeU&#10;tnT3fV8bRGnE+etSoVyV6Oma7N5qxTsDFzsCR3FdzRLVTFGNEqu3b85sS2ycyLltQCOCQwWCqjCP&#10;le22cBSFgmrPLhNEBBPreYV59bkvcZtfa32ZlrrNWowspajQbRk1IkvxWNLK83IiuGsa+TCVg8PX&#10;7tC+A8TTeA0igEONEG39kKwGxLwPW8K26GkoZDWFY7LJ1IBMmVu0qfPidf8QQFKwFLwTNBPpIb52&#10;iHpkmRaCaB4hAlRM+yBWTQrvOTVmVHGh2qJoIacMFJo0HSD+Bu7HBBCFuGp/806b2RWb/Dkc0qK3&#10;/JvzhQByoWK8PEBSuNkyvLl+UiayZwApzc6KArp7IApfFYzmgGoQ+AOLJGmt7/ziUGl4rfBda8mi&#10;SjOq8uDI6yB+reDhAMm3L0mbKaa9sA4ivMawkJv0jBhXTzUOTeR5eOxmIlTqZr5deQlAOK+wl7wL&#10;S7slZGahVW/smLUQKdtGBH3CY/y1AST/PW1CtlUEI0DS9ukXqggvV6ORHkuXZo0ZQzXbexSrtOPE&#10;GsNDcX0M9ywsK0oA2bMLgGBZ0WKqgbj+4mPUKGINh5vXaJSt4bhAynGaBJAHSJpqnGo8xRTcNJOq&#10;CI+iKO7aRqzlcPO0XB9dKN9o7VSKy9im65GUQkT9ughHqdsuADGBHBFcnkixUaKytmT6DnEVQlso&#10;ihYlalPi8EhHrT6oxaLS1N2SEJbWPaey3NJzM4DI+0ghIg/EQ1UpPPKwyIvhJorTgr2w8BNrdaQA&#10;KfFAAEgeHqr5SENUBg+AIXAUbM7iMDkzndM1ZUNYDgoPZ8k7cfNjhVAX56hmt/CBZU2pVxaw+AGP&#10;wwDCm3UMVUWAnFUhIW/onrqrSdVNWoebtBA310AKb/hZBbR7GOU6xPqEUi5On05+2nYh/tcqtfOh&#10;s1QLSVOMCwBRJ1hrI69ajvj3mLhOmKqYnVVcpOsnvDdPAdY11l1WLcoTeFyoUaRaj59OMpLy3kYK&#10;kTSElddBXP9weJwoecsvArrgdUiIliBNVtMBZe2Q/pm39M24MMllYSuBxOCB5bOUfFKKYnYMzUQv&#10;IlZ/H1ZxYNZGhJqmTMuI3k5ah5F+firS59uN5Cdgm3SBVkx7Lc2gyq+z4W/Uhbdu1Taow2xSnZ2K&#10;47EQLmvxkWUS2eSZWLpCnzQGB4hlJ2Ww2CfRHg9EtgcvJA+PcqK2NIhCVlRWaFgOIl75Xa7ivbaq&#10;83z1uf/N7j14cV/e40jP5+EgSJQ75uK4hZXUZDHpHJyuSVK60JXWNZdXkekbWlTK1vmgn5VlVSmj&#10;ilCVjHMa17Nk7boNrHuu9c/NtGRtNGkea7VQlLcsoU17qn8UhXRgQY2GOu46QLxHVbFX1dpCxpQL&#10;3p5665lT+bFY0xGXp51Dq3UtVat6D7V2n5daVgdiFehUn3u1ucJWLpJPmYvHMSfaJEAxae6iMHHO&#10;ojBpdjRBpACQciJ6CgkHh4vsNbSSDCAKY0kHsbVDgMR39M+Ki09pIpSmIYBErUPeitd7eKpumo2V&#10;T+21iTFZiEoTfhp+uhBASvs0Fd9UHSw6nwdIuZqJcm08UoAYfGylvmw53qzlvIedrK6F30deVhEg&#10;0fMoWgSIzsvUWVbwkIdgz8lglPbdSlN97RoJyl4g+BvGNNyVbjs8FL5KAeK/p8PDvQ+Dx34SMfYT&#10;i08AYpObxeaL7TxSgOzmnIGDic/Mqo1LY+p601dcP033tewgVXwro4taDv03q7Rc1zfKwSPVA8ou&#10;3MR3TN/WCxOvCc7ULVgbjayfkmUcZZMwb/MuIO9QPF/rd8tbyIRkeQ5q4ufrett5xfypXfBJMy6d&#10;qmI3CcOJeRPArP2IvpN/R18rw0NYESAe4vJQVcxacq/DBO6sfqQsQNK6kKx1iECZh0W5SvY8QHVN&#10;6m3kPYjS9inRw6gNEnmApODw7d8KEIGlilDUJqC0zdqqRID4IlFaaVCftxFwbFBbdkJXVQCkEoCs&#10;BR5rBAyBw+BBw0T2bc1zFQ2mhYPKwFL9h1J48TyWIogvReheonU6su64sXNuttJgttqggyMPEF9l&#10;MAVIaUFgaYFgbaBRF12HR+xvJbF8efQ4MpsIPKItNnhMmL3Q4DFxVhyLANm7o1pV5mghlomVgiL1&#10;PMpt63/aw5g8EIWxrLgQQMjLOI+3oQLD79TVV0vbqv5D/bRsTe1iexIHSbmCQm9p4te4h5DXOVIv&#10;ozZg5I+n9+RDXXnP4kKhs1Rf8VCZLYKltvPJ2iX292mJYH6DYquTqH24SQMxz0PrrdiaFlp1L7Yl&#10;L9euvraV98rVcaRQcVB4iCoNVQkYbieO8u/EG75Mv1/qcah9u7yOgucBPPbv47+hfbwJF6DhE1ox&#10;bp++HRegAThMJDWhNPZySicsTXR6s94LaOQxxPATBXsAJIbHosdTK6hyWoC+Q0mH3LRSvJYUVInX&#10;loKamE/MxVYbqtzm+++O1c4Fryr5+/ycxOBqZQPZ6nuZCRJZEV2h9Yg6yCbV4ilAXMsw7aMQwtLv&#10;JNNvnq3mVyZkZfAwAbzYO6vctnuA/m+S6hZ5z6LQ8daXzeW75yHhgHDPKg8VF6kdCulaHmnoqljf&#10;EUXt6IHQLdgsW4cjW/JW64XENUPiSom2DC6Tv9YUsWaL2fK2Bg4yqTbRDNG0DmsZH+ERAUKGFXqH&#10;7o3QKHbb9WaJ+bXOvd5jqTKslGmF97HYmhxGU3v1tE9VrB7X4lBkVGVWDgRpHUd+GdtygJHWUUPv&#10;IDw1DYAodGXwABaT5HUIHLOXmE0AFhPmLDSICB4TZi6w0fWQi3bt3l6tIsE9e3cQIthpJpjUBpQU&#10;Mg6Qo7ZWR8zEsm69aBzSOYoW03O9UWOxGDFmzjgo3DOxlRCTepO4HxeTqtnAr5hKWu7tOH1TTrfT&#10;EFf+2eXSgMuBwj2XfIaSNX/MFlzya6RXCB4yhbG+t5YnqYAeOxjrnOBhANFCVVm7ctM7bEnfopie&#10;F9VPWQ+oWA+Rt7TCPAVIHhiChpvA8Q1V2rJfg4e8DwFEE1ecwCI8djOZRiu+ERdi8ZnXIXBowjWz&#10;N/wiQLSteL2eoTh/rB4XRKSpJODA89kDvASZckJy/vPdG8kLzOXCPeXuTUGYh6JSkhWWc0CmICl6&#10;WrE/VVpk5x5NScV40kDQJvPEAykChP9f+W1MSNf/w5mgXg4g9pmshb7D6jBqwjrvaRRTbeP1KTSK&#10;leBFfSIN0Wm7Ni/jHwGIrynimlDstBvXGlHHXV9kyj0QW8QpgYeyohwicQ11tAom/wiRuG55XONc&#10;25sMHlrNUMv2rtPCVRsJVRk84j2px+Gddq1ZYtZxVy3Z1Rwxv2iUFQjayoDFdTt+C0BqA0l+DfT8&#10;Yk+uc6TwMM8DwTxf1zFZIaoEHClADB5ZCEvwkMlTEUQu2o0HUhtAHCJpGCs9Zum+uRCWQQSP5vQJ&#10;vBEKDE/RCkULSsUK6mxJVLVxtzYppQDxBoqCkaCUWixerBl/zwMiXR2v3Hb+egdJmp1VrqYkL8SX&#10;r8KO3YJtlcVs1T6Hk7Kw0oSBWK0ea2IKtTHZWhYlabxZhbil8WZhvNqq4m25YPWxysTv1LPIH7Pa&#10;jhws3NtwaBwjNOTmv2XqdXjYSuDYt5cJHvM3XwfHrl10PjWrWWDmXofl9VMdbJaFd/xN11p1oEGo&#10;slttQnyxKgHEPA4Zx/cwmpURkfOaQG2Tf23H80CyliRKLcWLiEujxvW7i2t3l3og+jtreltFETvf&#10;K0r7+Ypu11vyITbTQjJ4mPfHy9/eDOTymorfNYauTJOxNciVBRZDaSkUPJ3Wu/hag8PEW/HQVRrC&#10;KieKl4NLGqIq53m496EJvNQiJHxhKgeGL16l0RaQ0jroGTxSgJSDh0/8Cj2tx6swL0ZeBwJ5Veax&#10;rCE8tZZlcgWM1ZhWEyxa7K7r5mt5pN11U4AUPBEg8l8FSKqF5GHhkEgXfBIsajRHtJBVFMyj5qGw&#10;lTwOQlXyOGYtLti4zAMpBxDXQiJAmORTzyPvgbjXkR4vFB1mAPEQlsBwUuuoGzwOAhLSSgtdZGOb&#10;Eptg3RTO8sWmfIEeLSSVLSJlC0llKxLa5E/oJH0bLl0NL66K55NcfswDxZ8jiFwopJWmCNdW/+Ca&#10;jIHFwBgzw4oeCOnLSXpyhIRSlwn3oQ99R0qz2sGk2WhqNeICd+wuG60k4ytrHlhI51UzxCR7yj2M&#10;FCBpiMogkoWpagPIUTKrSpetjYK5m3sfeYAU4aEJNvYwikVmESbudVQDEMvtt/z+2GW1ABD1QUI0&#10;V3dbr0IXRDx05f2aimnAxcaF+WrstHYiv/1rULEqciChmPkmwhnr6Xe0Zs0as7Vr1zLxbLBYutaD&#10;UDO99Rs3hO10eK3pfRRrGvRbxGyoUvPGhTHVtrR6PQ9iB8h+vA6rgM+iB3uBuQDioItNCIHHNuCx&#10;Tb2k9BsXs6BKISANJlvgKauEzwvjXuyX10LKaR7lsqoUjkrbjHgYytNklSrrVm6VQ18uV+BwKwjl&#10;G4oeSG3exyp5DIjdEr6rAIXAYRlWeBjKrLIFoMyrQBDPwOGrCTos3NOI0FC33ZorDeZXGYweyD8W&#10;wirngeSbIRa9DFqzI4g7OLRuR0EoV5qu+lhlLUk8DCVvIoXHeCAybuaiMJZx/Kyof8g8hDV+xnwg&#10;E7WQsiEsD2XVNqZV6wf4D1ZeiIexVKGuwkLB48xJiguzynJbTySr5VDl+wkDCWJ41v1XozdyPHxE&#10;7SVU0KjKeNWnqM2K3j5LJ7L8W3H+7Tg/yaX7cVv6TaxfcIhoTL2LfNisNr0lBYhrIHlPRtlkClHF&#10;2hYvniSlGQ/Nw1tKMvDttDdVuVoUf35JfUxWt5EPTaX7Jown3odpHcpGK4Akhq1k8kCOZr+Rw7qc&#10;F1IIYe3Rm3iMv8sLcYjk9QPfd89DRVteuKXqYk1u0gmigO79pfhvwfphJeEr9r2S3SBCCKtsCmvW&#10;+E+VzD4J6zuUm5DTt3xpLxEewA2hdSNgWLNmdahYsSIsX74sLFmyJCxevDgsY3vlqlV0YV3HuCYs&#10;r1hBO4u1Vq2sv0MV6oKJeyNWHJfpKRf6DgaADCJWb1JGg5EH4gCxlz15IQaQ+Pf5PeovZeCwtciL&#10;An7BG0hTZbNt90QulIVV8GJKGhwWw1ppQ8O8xuGehsNCKbKqsSgaE7svVZuth+4eh4NDNRhmXJeG&#10;r3wpWdcqvD7DGhxW0mZdYSy8iJiKG0Gi7cpMEF8JQCIcqCYvsbh2x3JalRQBUUV6br6/VXFf4Str&#10;ligBXWuSFzSQ0rU68hpIbYJ5vhli9Dwkjq8EHiuABoV+iONu06nbkE3D25DnYXpHllU1kXH8zOh5&#10;jAccDo+xwGPcjIVAZIGZ9A/BY9z0eYzaXxgu2rlrW7UmvFQD0XY5cy8lL7bn+2epxYlnZQka3ucq&#10;XeND5yN0ooaRirS1eQ759OJfyxZLhX//zvnRP0swcpDkPZI0dFZbenBeiM/DI3YWjmt1pL254uRf&#10;LDzMN4Z0cJRrjph+RrkCyQuF2aInpWy2uKKgpTMrk04vAEn48IjpH+phVdO7ywM6QqQo6O5hAnPb&#10;TRjLrbCcKMd2ah2GxHZQHRz3FfaKk6BgZJXWtWZ4uXCM7uLpwJ7VVWYshM5ca9GknIWZ4sQev5e+&#10;iyqV1d5i66aqsLEKTwNbtWJZWLZ0MeBYGBYtWhDmL5gX5i2Yiy0IixYv53hFWEK65DIE0SUUbFXw&#10;xqk3bq8jEUjkfeVDYAKVh8NSuNkaGNl3zZ/XPdI+9NtYJ2DCVwcUStzN/8PSnrLffRd/k+6tJsNL&#10;RXKCRlyIKa486MvZ1tzWddRCqCpbzyhoVQo3qvkh9SnYDj3XWosUCwLTjKrUw4heRvQcfPJXMV5t&#10;th49Y4Ott661zhWuKprOuSlstRaQyNbwPLNM78gL3ilUHDTpErRey6GOuisFj2wVwbQNu4r+1Grd&#10;+1SVW/CptIcVrUlYt0N1Hguyluvzl5UK5uWaHZaHRYVlUpWEqBYBjsysJQkQ8dqOYopu1C5SsTwN&#10;Wwkg5UwgGQc0xk5fEKHCdbrvoh07t1arEAsxnf/AcbkvYA6ZvMDurU8K7U5sac99UcOwVeqKoriO&#10;+b6286ERz+pJJyef5POZYPmMsdogUetx9f7CE0kh4t+nNvE99VjSzK7UA0lDXnmhPa1lidfVvsbJ&#10;heCR1qTk4ZEPx9UGkmOq78g+X/A4SSjzpBpmHiWrzv4NY6tztSPJp+2WCxUWQlpM9prM9FYcK6Qz&#10;gdczhZjYdMw8lQwQRbG9CI2iIF8+DTgK5qnHoTTgJKMrEedLhHqfBE17ifqLtfg2zUAAifCIHkdV&#10;WL9uddiIVa1dEdauXB5WLFsUFi2cF+bPnxsWAI/5C+aHufPnhVlz5oTZcxaEWbMXMC4K8wgZzJu/&#10;JCxctCwsWLjUGux5+3X7npk3keooqcdQOJ8kFjhAfNT1BQ2E3/ogSQz7s99Z8HBY62/SRG8V1lYg&#10;p6VrafsBPGxd8cy0DnpqGwGfaiE2q22IqrYLWlXxedUqyFNNhcCUNTaszetwj6PgNWTtQLwgT2//&#10;qem4A6Q2cKxHs3DdwuGxmvvMsgWdCmJ3VqtR1EBiuMq9k8Lys3gphVbsAEQQqSGKCx4JQIrtR4o9&#10;q8q1JEl7WtWWcVUOGnl9oxxA0gWg8i3YC8WBGUAKQnmme+TBEaERTeCQjZk2P1oGEgOIqsrxRAwi&#10;FwZJ9EzyGkm+d5bpF5nArvCWp/pqlMWlT6MHknobNUNMxTi7zuVBkIIsPeffr9yY9578M9Pv4d5I&#10;PvOoNrjkvZJ0QnfPJNVD0oaO5bSXfHuSX+v9lQdIOS+pHERSgJzg38MSHgDICdaFOa6kBQE+A0jq&#10;IdaWkVX8DaNeIUv7NFmM3mP1WaZWTL1N030jWDyTq5jRVRqaymsWxW63mbYigTuDgwHC9l2oz96e&#10;fT8b1dYieh2xqGzrFsIblavxOJaG9ZUrDSCrli0OFUsXhYV4HALIvHmCxuwwY9bMMG36zDBj5tww&#10;fcY8tufY9sxZ8wwqsukzZoWlVAurcaI1W8y0oHJhqRK45ACS90IcIPbbZvCwEGIGkJ32d0VvYTsw&#10;2GatOQSGIjxSaKy39NVoqoHYpAwltfVQ88EcQNwDEUQUeixXy1HT+4itP7yXlDyP2gAimAgOKURS&#10;r0Pn3Cy7imc5PFzgrg0e6fEUIAJHAR7oGoKHAyTVNLzVejlIeBW5elilleVpM8QLtVivLYMqXXr2&#10;QqsH5lcQdHh4rcdvhYeDI4XH6KnzwuipESIlABFEUpA4UPJgyaf7pl18LZyVgULwcID4MQeIICIv&#10;5dd0jRKhNqtT+S2AqM3rKPmutQju+bft1CuqLbxWTkvx0NCFQkkOkDxgyvXv+rXn5NOY8x5SjcaH&#10;WdNDHRdATqNDnVHiA+PJbOGwo4S4bNW+rFVIOU+k1BvxJV3VIdYXVypqGA4Rq5zO4JHCojT111OA&#10;a2oVtbUMz7/V+9u9j4UJT5NpNrH65Kpwldp0y7awMND6qjVhJfAQQDYAkMrVy8PyxfPDIsAxZ/bM&#10;MHXqFGxqmDptapg2YwawmGPgiDab47PiOH1WmDR5egaY2YS2Vlq6cj6jysNWeb3IU5stscBDRgDB&#10;W5qokDD9Xc27y8JX8kB2ZPeY9wEMlLKqLrWCxnoZoKgilVWWbsd9dZ9V2w+K7TIPxMNv+d+6OhHl&#10;U5AIIDW1jky3yHkg5cNYESDlwLEOaLjJ20izojwjyoFwobEYsopV5CWddGk3UqE27GrHnpk0DXXM&#10;Tb2J2rrlChqpp1HO6ygnijss8p5GHhwukpdb+Ckfuoq1HjHjyoXz1PNIvQ73PCIwoo2aMjeMnDwH&#10;m2v7ZQHiIMmPHt4yfWRfVjeyf2eh+LDQKysDx0EmfJnDQ8DwokMHSLlJrpxYeyDxQFKApEJ/bdlj&#10;+doVg5xlemGJMJ/XQ3xijBXW0fJeUj78pe+eb5XimVu/NqHXlj7861pGUUfKewoXKqxM4SVgnFGl&#10;vBIfLA1blfUKccWalnIhvdqSGMqBw1tt+Bj7NhXrRVLhvWYKsPSQ0t5N+R5OsabCM72K6bV5gBRh&#10;oRDMNvM4LFzFBKkmehs3VBK2WmfwWIPWsRKPo3J1hcFj5XJCV/OAwpSJYcrkSWHKlCnYtDBx0pQw&#10;fuLkMG78FGwy+9PCpCnTDRqTp8wwmzBxqo1TpkYvZQ0x9biuRTHFuVyiQQxpRQ3ExOpMw9B9XgdS&#10;7rfdgwZS0D0EEAtdxd5SVmWNIO1ehkChegeNBpUMKPF8KUAMHgoNqlgySWOOv2vt+kceIP+IBpIW&#10;AXoxYFG3UPv0WNexOkurLUmpBQblwOGQSM/5sZVZC/YVhKesESJFgDIXwn30Vuv5FuvlOufWaHyY&#10;rEnu3kYatqrN0/ClZotZVssKWVblQlYXAohrHw6QC8GjCI45YcSk2TUBQiiL/yBqWgoR9cvftWs7&#10;bzfVluXh+f/pxBon1Oh5uDk4fPSMLV+YKtZ9RCHXQ1u6Nn3WwYNM4FqzJDNlmuynaMqMbWWD2TnG&#10;g9I2cnZIXlEGMPseHuMvIw6X02E8yygPkwvVnaSifG31J/mCxnwGWBqeSq8tt533EtJQXNmamEyP&#10;OqNOygj8AscZ6ncMIKaHkJ1la78UAfJrYnoEbPQ+/K24UCXtGkgaZskKDYvZWqWiumL3mgi1WNFu&#10;LaykwkJ1pcV8eycTqx1TWqzpChLBXaBPt4vPtnCVCeQS7QUQFgTatJ4wlUJVeBtrKgwYK9E71qxc&#10;RtgKwXz+rDB3xpQwfargMSlMmDAhjBgxKgwZOiIM+uLr8PGAz8KXXw4NY0ZPCOOByQRs0kQAg00C&#10;KhMnTGUbkEyeEebOXWhahPe2ckG9HESUPbUtawsiL0ImT8Q9lt1M6vmEBf2eO7Malah7FOFhAElA&#10;EYvloqUwqaK+YpNlY8WeURY6k26UakjKnjPxXJ1riyGs2mo6ium5UUhPtZByIS3zLlQUmKsqd2iU&#10;hJ7QNwQP1yo0akXAGiEprdNh2VXRVma2wq4vah1qQ1Ih8TzzQKwJYpZNFT2QuFZHbWt0pIL4heo2&#10;Um2jfN2GajeWFkDhEJHnYR10qeWQ5YsD07CVp+zGzKvSmo/aACKgSO8QPNyi9zEnhrA4d9GOHVuq&#10;9UaewqN6B50pM/PjBpKsX/5uILJ3D1pIVjxWG0Bc+8gXBfq+AyTuR9H9mNZlz7KAHDgCkXszPhow&#10;BAt5OJnOkuoueYj5d7Fnqv1KZr81FbicByLQ5Cdmh497JvmalTTUVU6Qd+8l73WknkRtQn5em9Bk&#10;7l5UuXoZtV4XsM+SOnye9jPnBA9CWDILYymbjn+PI7k2JrWlS3svrDw8NLm5mFuSjZVkYbknkM/K&#10;KgBEFdiaKG2Fusy0Nka2vVfZSJaqW0wdTutQygFK32mPjO9RzXKk6wDHWmBRuWo53sdS4LEgrFiK&#10;MS6cNyPMmz0tzAQeUydNAAbjw5AhQ8LAgZ+FQYO+MngM/GRQGDpkZBg9ahwQGW82AY9EIJkwLo7j&#10;xwksQASgrFy50ryIvJeUhoai8F1MuZWGcSGACLYywcOzpEybUEfZbC0LCymxLQ8jhUd+2wGilGqF&#10;wQwgtppgpiXxOdtK1swods2tvSgwtkPfAKxqpOFm4SwPYxV0kaywr7IqtiQpwINUXANIVtOxEu0i&#10;XwH+WwBSoapxzNJyU4DYdk2A+JKztXkg+RDVP1L0l9ZsxD5VRfNz6ZgCJF0x0LfT7rnajpXkMYPK&#10;03YtdTcRzNPtgmju4nk2jp0exfWLtgMQieApNMptCyQpQAQReSKCSE2ARC8kBUiptxEh4ZlaeQ/F&#10;j3u2VtRKogB/QTBkHkaqt/z6dk0d5rcI+7UVK9aml9QmwNdWLZ+mEtcmYF9Ij8hnseUTA/xe/caq&#10;QzmHnQcg51mi+BwmgCilt5CNlXhqqS7lnlnsg5X1wsoyr9IU3kLqrnkU0crColC57hXsMf1XzyoR&#10;i1V1TcZRtFhEJ3BJV/FwWLnR3syzz96NR72HFN0dwENeh7yN5UvmhwoZWsfyhbPNli6cFWZNnxBm&#10;TptoAJk2eWIYO3ZM+OorvI6PPg2fffZlGDFyfPh80Nfhqy+HhZGjRoeRI6PJGxk7huszGzNa25OA&#10;zPgwbdp080IsDTZJiU11GgfI1iw91hr/2ToWxdBXCuVU6/GMKwtbKZsq1SKsx5O36ij1QFIvRPcp&#10;NJVmf+k7aaGlGpZ5IK5/1FbzkabxXsgLMXFdvafwQvI1HWm2VEGzyAr50lRbeRTlQlgpaOSppPfk&#10;t1MPJPVClJK7INM3fk3XqL3wL6bj1l41Xup95AFT8D7mLi5ZcrZQJJi0YPdmiKrfUN1HCo5ULC8n&#10;nAskpdfEVN6Ltm3fXC1heXv15oLlvQ/3QhTCcnAIHrUBJE6KxUaLeU/EgZHPzkrv8cp29cqK6b41&#10;AZLCIYXQr0MjPivahQGSNgu8kAZSDjr5zK5yECnnAeVrUgSQcp5OOf0m/z0unKK8z4o+pXdI+zh3&#10;4mD4FngIJAYQ9SPLQO+ejLcvKXbf9SaKDpBsXQoPUyW1IGmYxUTexC406e+hONE9XgeV/i3cAy7C&#10;S+1UYuqwpw/nw2fF1FZegIDHHl6MNlatNnCsJExVsXhuWLpgVlgyf6aNSxkXzZ1uAJkxdUKYPhkj&#10;fDVmzOjw9ddDw4cfDAxvvfV++ODDT8Pb73zEOBDPBIhkABk1YlwYOWKsAWP0qAlhFKCRaX/MmLGh&#10;oqKi4IWUCPxZqCpCILZ4t/5RCUAKhYgCokJxlkEWU3Wl6VhlfKZ5GDyy9SzURFDdaH8LQNSxVrUj&#10;OzKI+PMlqrttZtss+7wL1X8UtZCiiH6hWpBKS8VVK5GYllsQyRV2ynpOOQzU9dZbhmii17Y8iHJ6&#10;R+EeFQRqhcBEIM9vuwbi8ChoIAk8ynXOLdebKl2HIy+Sa1/t2FOY5L2OvFdSDiDpwk/ugXjhYKwm&#10;/+0AyYNF0PBjBpA0jbeYhVVM6U3TevP/E9cawirjKdTMyCpN9bXQVKab5D0QD2lpwtd10jpcnJe2&#10;Uc6DyR8rH94qAuTX6hzK1aWUC2GVq4+o7bp8WKm2VOJy8CjqQ6VtRX6t+j79Lkfx2BSiOqXsK3QP&#10;80CAiEwAOa6w4mE8yUJSREyrTnUg3049kELqbrZSXl7kLUzwmYguMd07+Hp/q3R/H95GQe9y3UtN&#10;P0nm8OPa3ksNkwOjXAFjWhexm0l3r9bA3k6l87pVYVXFYlJ0F4UVS+aFZXgdAsgybPHcaWHezMlh&#10;1rQJYe6sqXggEwEJ4ahx48Lnn38R3nrz3fD66++Fv7zyNgD5OLzzzvvhi0FfhGHDRoTh6CMjho8J&#10;w4eNASLjDCAOEXkk48ePD3NIAXYvxOGgMTWtTeGTsl+TwmZHlgCgJAC/z9a0sLW7EcGtW20MHa0z&#10;K3ocahIoSzWQNBNrI2GurWRhbec7eK1HXK0veiCCyCbVy/B5G7PPs8/MwmX51iSqNI/V5rFwsNzC&#10;TF4NrhRe9arK95sq16ww7TWlCd4BYhABLL6wk8OkbKNDNTusYVq/Y7WZVZIntpBiwPlJ59za1u8o&#10;F8Iq53XMpggwfzwfrkoBYroHnodbCg7vrutrdxS67VpL9iyElXkhFwph1X4uKyTctXsHleiHeAtS&#10;Vke0XXgXMt/XG6DVf/A/6H7GA/zPGy1uHzxAOxMmdZnpEQjexX1lYakFBZM+GVuH7Npddo0dt2vj&#10;/XZMbVFoW+KT23GLwyuUIu1Czyner30zuz6abZueIqE8Zn15CCwf/kon01RXKPtmLygq7TcT471X&#10;VzymFfIS+439uPL6SG0ei0Eps4NauCk1a2uuSV2V2r4ehyqTNSnjFag63ExJBmqHzm+Y/S1HeeYJ&#10;PIwz/MZn8PTOoX1EiJCRBUBOH9sfTuj3LCwWFe/3Z5cmNcTPs8m+8JmxQjqazsc2436d9gthKLsv&#10;XmvH/drC9fz3J2hkoTK7zyCiY2riqFAX/81mgrJpIcmbuYetCqE0vI9dWsZ06/qweb0yrhaHFYvn&#10;ELLC+5g3Ha9jWliK7rEQ3WPO9IlhNrZgDjrILNJxJ40PY0cMC58NGBjef/vdMPDDAeHzTz4PH38w&#10;IAz48KMweNDnYdhXQ8JQPJQhXw9jBCZDRxpMRo4cF0YBkrFjJyLCTyTVdxotNNZbfzCJ1dGy1fAM&#10;HNRgWOptPJcHiHkbXBfTc2NrcgOOTeZM6tbmXI0GIyQqEa4rbVR7cwnU0cwrMYuLLbmpbcgWnmEQ&#10;ybwfD42ZcM7nbsY2qZMtbdDz63SoZ9V6nu+WgqMS/SLCgpYiCOCyfCGhASQTx9MeVPmwU+odOAQM&#10;KjLW4lAKbgXbAolE8/T+QpuRHCBi6xGt35Gz7LpFwMNaj1jbda07zoiVLODE8bl0JdACTtGAhNqO&#10;0LFANosi0xLTMWwmx2dSfOqCeTk9JH8s1UAcGOWgYiK6pfKig2DqdyUbh2dSLhOrpIAwC2VJP1Ea&#10;8EXEhKuP0tKitPFdMT7tx/egeezbvQ3bGvbL9mwzO7R/h9nhAzvNjhwEDtl2fvRr0+vz9x49tDsc&#10;461XdpyKaLdvjlCAmB1PR12ftyNHgEpm+XBWbXUcF8qmsjCWvJ9fsWIac9Er+K1V7hf6fJ1T91lf&#10;/yIdfR2M4ht71tI7a82fb5KZ9jETGE7jgZwVLBhPA5JzpPKexxuJIz265InYOud8h+zvV8gz7QKQ&#10;b7YZO8LWXBogPW7fK+viK8829W7VjqPQ3dfOqZ1JbGmSrxnJp//mxXIX59NR6btavnTntk1h25Z1&#10;6B/LwvJFs8IywLF07tSwZM4UbKoBRNBYMHs6NjXMkvcxYWwYN3xIGDLokzB44Mfhy08GhOGDPw9j&#10;h34dxsiGDwsjvv4qfD1oUBj82efhi88HhS+/+BJtBKAMHY5XMiaMQlwfPYYQ1tjxYfyESWHuvAVx&#10;XQoK+9Img17NLRjYYkcqANTIhK2sqq1Uj1vlN/fKy4ieRjR788/CVAaMrMWHVWpnLT/Smot8NpT2&#10;Yw8qtTmPtSNF78bbn0cvZzPgkBXW0SgrkqO5aE2OrG5D0IgAiXUcDpD8KK3DxfFUt0g9BfcK1GPK&#10;Tcf8Gg9JxZBWmYryJLMq72Wod9UStaTBbDVB7WtNj+yzFi1nPQ+WiNWSsQLHXGyOgJGZ788GHLMI&#10;T0UDEIvJqipjs5YsC7OXABHGmYuXAJFimq4DQ15Jmq1VSOnFg1ElejGdNy5LW2KmiZCJRRbgRFYa&#10;9EaJGq3nVQKRPDikgzhgCq1M0DSqlfmzmywr6RsyS9clNlw6bgt7d20pMcHkwN7t4eC+aoOI4HEh&#10;gPj52q7x8+UAIpCc4I1YrTZk2q4NKkcO48kklhYzRi8kLoR0oTf+vDZRGzzyKzTadUmn2nIAKSdo&#10;/5qeEaERF1EqXUCp2AfKFxJKJ+S8TuA6jr6XAHICfeUUHuhJ/huQnab2Q/uyM3T2Pa2OwokGUy4D&#10;Kw1jlXTmZfK3lO8sY8/DXPpOrp+V+64pPKLWFkX0PWRd7VXmVWYFfcP2Yyprsfpa/x0XtQHXCJS6&#10;a2tgI5zvACCb1qN/LEIonzctLJk1JSycMZFxcliGB7IE7WM+YavZiOczJo4KU8YODxNGDA3jsXEj&#10;GUcNC1MBynQ8ksljR+GVkMILXEYNHRKGD/kqDPlqMOD4Eg8ELwRd5Cu8kiF4I9JERo1EFxkzjrqR&#10;iQjwo+mXtSq2F0kA4HrBpi2beMtnkra3fL4zk3pRoJanQVquekWpv5T1mSqu3R3hERdCMh2BbrOr&#10;bVGk0t5T5XQIh4gDRBBxEzjcDB62joYaH8YuujFUVaw49xTdXwPIGnXIzWz1GirCMVvVL6dV5Cf6&#10;FB4pRGIoq1QkT8Nb5TyXkmdnAFkMGBwkS/A4rCEi8HCALAAi1vhwCRDB07hQYWC5yd+PzV6EZ4Ll&#10;U3XzWkhZgGRpvSWpvRLXAYbbFK0saAtE0QxxNl11absz3uGRACSvfbiIXvRQshDW3l1bq4/z9rkX&#10;72IvENmza6uNtm/HttqxPRk8BI3U8gBJPYhyHoMf03UChnsP6bUCgyzvgQga3iZeENH5sl4J96Ze&#10;iMJaroEU04FrguRCNQ61rc5YbgXHVCdIe23VpoXk4VGuSWGpJlC+/Ud8Q5eIXfpGr4m7HCyP4Vkc&#10;p5hS5t13Y0feuK8uvScxbV8oM62mDhI9CE+0SCFiLd8zsNj55Ls6OGoHSGm9g1dcp+K8Q0OgkEkX&#10;KNR7SGQWPGzt642hesuGsJEK8+WI5RULZoRFMycAkAlhKR7I4tlTwlx0D3kc08aPxkaGSaOHhtFD&#10;vggjvvocUHwVJo8bFSZhY4HJyKFfAoavybAaESbpHryVKWRrjR83JowhK2v0KIWvRlM3Ihtl26NH&#10;j0UHkRYyMSyjxYk8CQndLnYXWoxrUiYctR7TyngaN2RZVF5BHke19cg62VZt4M2eydgXQNIKeoV1&#10;LaK2UK7vVN4rUbqtVulLgaHtPEhSD8R1j/IAiV6Hf7ZrIGsRxN3WEGJajaewGmisUtjJGhnGcblV&#10;hMfCvmWs8Fercd6zp3SfPaNQUR7P/dpzTPtQ+ArvQwBxW4R34eCQ97GAhpmyeR6mylb/yy/kFCd9&#10;9yi0HnmpzcJ7KB5TG3Z1041ZWLVBJwVLqoek0NC2wOE22Zan1cqC880mzJTRJJEuu7Kx0+aFMVSZ&#10;y7Q9dtpctmVzbFvHCt14D+3bVn3mBBPEvu1mBzMr2d+7DU9DVm0mj8MthqUUvpL3EcNJmtQdAul4&#10;jIn8G3QJAUvjUfQLHctDwO7Jha/8mCAic7gcxdOIJu0k2jGFu7CjhLHisVj3YWJwptWYJmNWChIL&#10;F+XWurC36qyNygVH/n6dzwOktoaNtYnjqUjtxZq+SJAt2KTJWZaFdqRVWaaSrQZYmrEkbUTPSz/L&#10;tZdjwOKYGiXSsl12lHU2fDzMGiBHCJsdVbW+9bUq7UsWs9PUqqRYpZ96GA4xhZ98OwWKti2NliK+&#10;fXz//VwnO8DfIPN9nVNnWQtjmSdS3qL+ofRgeR7KSIpddHfQ1ypv2wlfbcf7qN66IaxfS8EgwvkK&#10;QlhLZk8Ky+ZMDotnEVaaMg6vY3SYOm5kmDp2RJgOQKaNGxFm4onMnzkpLJ4PcOaRqSXBfeGcsBhb&#10;shgBftnCsJTakUWL1GxxTpg7Z1aYOZ1CwokTgchoPJHhYRiFh8OHjzShfQxeyOTJU2kNv4JCRjyI&#10;bF2KuDaFFjsCCBKdAce6bF1uF8JNADctI4aotF+1PoJDVrluPe3KmZixNTIBxERprYOh86VmLc21&#10;Sh/mk79gIO/Cw1Q+lvNApLnEpWXVWl3fxZ9V7HuV73lVAyD6bjmAeDfcFAIGgwwkDoL86OCwMYNH&#10;rfcBI7s/ByUBZKnCVxlEDB7YQrMIjvlLKszmYrMtiyp6EWYKWUnnEDjQNGYuWJJBodhq3VuuOzym&#10;z1tOYWA8rxbsM7in6Jn4swQi4IJNp2Hn9HmLiwWFibBeAx54GZMxASQPkQiPCIgIDG1HEzxGT5lt&#10;o2wc/d4m0Nr9omOHdlR/d4aWFYd2hG8O7SyxYwd3EOaoNjtyoDrROaR15K28N2EwScxDUR6C0rm8&#10;pvENE//xo0UPxCFUuM7AE62gf2TwMoCV0UUEqyMS+AUQYvQ2ZpN9HiL5OocLAaRc+5RyrU9+LWSW&#10;f8NPQ0H21m6aQvk2+3uAeqFTcqYfaDJPw1XlvJ+jttb5IVtfQ4s0aalYXy7WmyFaVTmgSFOzPf1Z&#10;z/w1gOS9CQ+TmldCuHS/DCgcEDwwdZM9xHfX6McEE/dcSryXLJXcYJSFX4uQiuFYD8n6tu3b8ZiB&#10;VblqSVi1lNYiWMX8aWExXsjsSSPDzAmjDCJzSd9dMGMScJkSViGwr1uxMFStWhzWrV5K0eHisJbt&#10;1SuXhBUVi8IqxpUrloQKKtiXLgEiC2m2OJfqdfpmzZ0tkMwIk8ZPCiNUuf7ZIAoQvwiDB1NDgkey&#10;fHkFnke6sFGEx3qAYCDQuAGvgYWrKgFKYWnVbG1uhaRMDM8AIk9E91VWVoV1uh+grOXaSvNIBBWq&#10;7hl1va41UGEFgOm7yBuqBSAetrLQ1caNBdsA5HSfeUJ6PpaGx2oDSKWAZlCTmF6EiHsgF/IgUnC4&#10;R6JjgkUN6CReSG3gKfFq0DuWE8aSLcELWSQrQCQPEICBfjF7sYTxpTbORufQtmzmQuCxcLEBIV2r&#10;oyZA4todWjnQKtC5Lz4rPtees0DPARrzF4Vp8xZGS8Dh22UBAjwmE8aSlUIkrvfha364R+JgcXhE&#10;T0ReCAA5fmB79Q+nWZUOgJw8vDOcOrLLRu0fBxyybw5uD8ewo0BEIDlqYNlh0Cnd38kxIMT9cdxV&#10;YseP7CYssoe00X1UORN/Z1vHZH6t7vN7dU3hOryMb4CA7BiwyNtRPCC3I3y3okVd5uihCDiHiABy&#10;OPM+8m/X5SbFYppqsd6h3LF8YV25lNdyx8qvrVH8rHQiLhWYa4arYnsXFXjGSn2v5C9tbOlV6uqI&#10;HM2hkfay8u1i2nCxRU3aFSBNp1VKbTGtVhqICk7jMT++h87PyujbD/z2c/4A2weV0ZczHdf6Fulv&#10;Xe7vz3s3vl/0hOLvVDjO5++l24LE8znTxobVi2cDD9JqgcfcyaPCAo4tRguRDrIMMX3dsnlhI7DZ&#10;uGap2bqVtDhZsSCsXr4QmCwLVWuWhdUVC8OyRXPDwrnUjtD2ZPH82XgpsxHiZ5O9NZNMrmnYdFKB&#10;p4Vx1IAMQmh/9913qSN5i6yssbbKoSbkqipN+oj7jJXrKvEW1uE5UBDHuCobK1avtclxNW/s0Zh4&#10;zYOI4JAGYQDB5I2sBSR+POoTTPrYpk0y6Sq/bnkvJIWI3+8w2cCzi96UGlPymYSu3KoQ0MvZOmVi&#10;oYHI1lIYuMZakcT1OBwGDgcPSaXhqBQK6fnarvm1MJY8kgqDyGqaYKKDELJatGxFiS1cWoEnUkEI&#10;qwgQn+wdHvmJP64UWLroU37xJ60cOGP+YgNGCiHtO0RSgMgLyUOkbCgLcEwhcUM2GS3EYRJDWnHh&#10;qHTxqHIAGYNXouMGkO9PE/fOYGHAOLC91PZvC8f2A5ACOOIkn7fazjscHCApGBwi6TXa1rW1ASSF&#10;iEMlPRa9o1KIuKeiMFsRIjF89d8JEA85/SPAqQ0y5SZNTZ61PlvNHjF5WG4Cpf+9GgttXCzdujSR&#10;QCGp8ha9t3JWCAsmn6nPPuiWAcHStDPvT5CIYFDoqhQg/r1rwCQLbblXolGei9s+wldmHHMrnE+u&#10;1TUKm+2X90Lx7GKyrWZPHh2Wz51i0Jg3ZRRhrElhhbwRALIYEX016b2bVy8Om9csMdu4CngsnROq&#10;gMjWdSuoF5lBFtag8M6rL4YXnnw4PPPog+H5Jx4Orz7/TPjordfDiCGDwwz0kDkzpocZNGCcjk0j&#10;bDV50iQys4ZSO/JOeOfdd8IKVjnUpCx4uFVWAhCWzF1duRZAqCgO0X8li1StXBWWI7xXsLLdKtYZ&#10;WVuJR6HQk8JgeA3yOsyjcEHbvAwdW2/egjKmCtlTvwIPuz53TW33FgGyAYBEiJh3Y94Io4PDVgCM&#10;Hkpq+t4yeU6VgGPt2nX8/VUYsMT0t67Ci3BbCUjN8DhWsBKkTNtaFTJvK/itajMlMZQ3rT5ZBIgg&#10;shSILCbrSpbCxMJZWUhrHuGseWRbyeYSwpojU1quwlGEnWajh8wGIrJZyqpKTMdm4n3MtP5Xvw4Q&#10;QUQ2c96iMENGdtUMsqxk0920nAA2DZs6N8LDADJ3PhYh4ppI1EWKqw8WQ1sxlGUeiK1KqBDWvu3V&#10;351ENBUg9m0zEyxqGFDJAyP1MHTOARK9k1LA6FrBIm+CROqBuMeh60oAorCWNJTMC/FRx9wKHgqf&#10;daxgfA+8FwtrKcylTDFNqqpFsbfz/zuA5Cd/B4hP9HlhOL9fmxdTs0VIVvOQASSGp4r6QyFcJa8q&#10;BQjb+nsdJCkEBJBYt1NqqU7k27UBpNSji5/joEi/h4BQCB1m38/ggSewj5DSAbYP8rcdVnhR5y2M&#10;xT3ukahlDh5EBIhGwUP3R9MzZClU/LoIm9Lr9hHCqt7MREToainwWIr+sWL+VMJU022cNWF4mDNl&#10;TFiLnrGlEg9j5fywYRXbAGQ9nsfODSvDuuXzw4jPPgpP3X9HuKFzu9CrfavQrVWz0LlZI7NOzZuE&#10;Hu3ahNtu6BP+/PSTYdiXg6khofYDm0QjxsmT1B9rAuL7yPDG62+EWTNnhk2EjqrkfWS2DoCsZd31&#10;9eur0FYoHMOLmUwn4IloKhPpADyRNOApwEg2ddqMMIcJaiUTrTQIZXVZ0R6TtE3shL+2WBbXBj5n&#10;AwDRdvRCtFSvzPfTMQ1ROUh+G0AiREoAQXhqnSwDRW2jACJ4yCrxumw/ObYGkLitBiCprWJ/1X8n&#10;QAhfVVgYC3i7JwI8llQAEVkGkoUaMddGFgAR2TxCT/MAyFzCT3OBiEAyF01kjgyYuAk0c9FN7LhZ&#10;BI7CXrMWyQuR5yGgKHwFJDJLASKImGUAcZDMABwyh8gUQUTgMIBgnJuE9zERQV0mfWMCKxCOn07q&#10;rrwNM8AheEydzfFMAzmyd1v1eUT0o4jnsiMa9xOmyuwY4zGE8mMHYtgqD4d86KmcZ5J6FOUA4l5I&#10;Co28l3IiA0geFvl9g0gudBb3YwjMQ18Kd8kb0SRaXiAuFY1r8xLK9YWqOfnXHva6UIirFC5Z52Er&#10;3IxhKTfvQqwxfdNPvRCfvEsAUgCLvBQ3eRrpftx2MPyWsZwXUS5MJWiYBiKAMMEfBAqHBI3MtO/m&#10;Hkvqtbj3onGfQKSwWObRpGN6j1+3ZwdprRULKBqcFhbNmmgeyLplc8J8PJDRX35sAFm3bH7YunY5&#10;IavF6B7zGemgu255qK5iyVqytV596qHQp0OrcF3LJqE7wOjetGHo2gRr3DB0a9o4dGxUP7Rr2CC0&#10;bdQwtGH/lht6h3def5WsrOGI6hOoZh8PSCaGUQDk5RdfCnNmzg6b9dZOYeFGaRlrgcfqNQAEb2PZ&#10;EmAzhiyvkTZ+/eUX4e033wxPPfFEeOjBB8ND/fuHJ9h+8pnnw0uvvRk+HTQ4zJ4915oWehbVBgCi&#10;jsNaKGsTo4EksY0bax7T+f+6ByKAoIEkeojDpDZw6HyJF5KF3jwc56NgIq8kb1r1UWYQMc+k6In8&#10;Vz2QFcBD5gBxiCyrIKSVmUHEAUKISyEtt/mEtmQCiUHEzLcjKAwqdqy4HwECLH4FIA6SWQp3OUCy&#10;sQAQ90gSL8Q8kTnzCyZx3QR2ACKbqHXPBYrpc8N44DEecIzLbDzHJiKkX3Ro79bqswDkMF6H6RkC&#10;hbQOASTTO6KYTlgop4GkMMlP2qkGUpv24eBwWLg2ojHVSQw6OYCU80YKcOC7pt5Q/J5AJAcQQaQA&#10;ELKVDsrUwZYMJBONFeIhrCOz6m8L8WRgyarB015ZhT5NSbuPC4WyDB5+bZkWIWmPJ9cYpGsUKv6z&#10;ljHemdg0D08QyIWxHCBpSEuZc1786TU4nl6d1uzEup2aEPEwU+pp5LfLaRo+4QsaeYAUgME5nTfL&#10;NJLa4JECxAFRG1B0fK+M1PR1hKWWEqpagThetWJ+mDFuSBjw+gthyogvwsaVC8P2yhVhE7rHuor5&#10;BpCtVUtD9QayaiYMC0/ee2vo0apx6NKkbriuWcNwXZNGWINwnSDSsL5BpDPWFoC0adQgtGhYLzSp&#10;Xyd0aNMyPPv0E4BgtAFEpjTfV17+S5hBc8VNAGQzXsgWZVytYQKsIN6+cAHZW1/SIuVT0oLpwfXV&#10;F+HPLzwbbrv1lnB9n16hZ4/rQqeOHULHjh1Dpy7dQueuPUL3Hr3DnXfdQ2jsfdqlzLU0XBUCbgIS&#10;W4DCZhbMEhw0bqHORLYZy0Ml7kd95B/TQCI8IkCKGWURJqz06GEqAcItE/YtiyzTb8zryKwcRNLz&#10;KUzKQeT/FiAxlFXURAreSA4iCwGI6yIpSBYYSPBG5JGYOUyK4xz0jdRmysu4AEDcI9EogJSDiIW2&#10;Eo9EYS3BozaAOEQECMGjABAgIoCMnTLLvBEdv+jI7s3V549TT7Fvq4WxTAsBFMfZPmG6yI5wAqho&#10;PJoLUwkoJaErRPV8GMu9DxfLHSbHj0ZB/cRR6R3RThyT7rEbeEhoVwgr7puRlXWC1F9Z6nUc4028&#10;aFFcTwV122YCjMdrnjsMNHxyPKJ0V+wIk/lRIPKN1nUHFNr3N/dCuKcwoer+LLurpJ1L1kMqSRvO&#10;h4bsPssM8+ww6ReEphS+MUtEZaVKYwq9xVBcDMPFUFxW/a/zuo579XfYmJj+vtTs9/iVhIToqQm0&#10;nu4cW+ubzlEIS8UuBNZVwMJPCjGRFo7GcUip39QTHQQCOr5355awT8YErsl8FzrEbsRsm9gpXlWo&#10;yUAhbyLbVihLx9zD0H5B+8jqSMqJ5n6Nhbu0CBrPNOO77NmjYkLi20tmh0o8kflTx4X3X3k2jPni&#10;g7BxOZ4A4aqtZFptXMlqhMBk45q5hK34n37qqPDInTeGzk3rhc5N6uN5NAw98D564Xn0wOPo3qx+&#10;6NCoDp5HXcBRPzSvVyc0rnNtaHjttaFx/fqh7tVXhtYtmofnnno6jKM2ZCLV6GNGjgrPPfMsBYdD&#10;CDEBDsJWs2fNxjMZFQZ8NDC88drr4VnOP/7oY+HpJ58K9959T7jlpptDz+t6hM4dO4dOHTqFTu07&#10;hvZtO4Q2rduH1rJW7UNb9jt37hruu/d+Gj8OCZVoKOpdtUGhKhUlYvI65JGoLmbr5g1hqzwUQQVg&#10;CGIRGoIHYDPoRPC4xdCXdBUZwOD8esJl69kuGBCp2oD+YqasL3QOQnKVShJILTu2lmPSe8wI5RUh&#10;EZMCLCstAUvqjbgHUpsXIo9EIFGIy20l++VsBbpIahWAIm/L8TqWkYKtUdqI22K0kCXYYkJYi0jl&#10;XYQWYkaIaiFeRuqVFIGSeigRKrOVgZV5KPJItF1ipqm4CSCLSmwm2VmpzQAc0zN4OERSkEyePS+k&#10;JoikJk9kHGGs8VSlTyC8lQGEuom9WwDINmCxPZwEHCcPVYdTh3eE08rMAgynlFXFm71MHskxjYAl&#10;NfNYFPLKjtv13Hect//jEsaz8QThJLeTAoeyvjBtnwQopwQRAFM0jtk+ngkgOUmNRzR0EbSNvH3D&#10;hHeciTE1HXM7xmQXTccIeZWxE7zdn6RP1Ak1HFR/rmyyjfpJcfIu7jugomidt9pCP6XPi892HSAd&#10;v9Hfgwcl03c7oVAdx77R32AGPIHHUYMIkz52FGDItH0MSBUsg27+73YQR9CWWmHNFfPKJNLH2h+N&#10;KiY9sHcr2/JiBTCFnggpOSwYd21bj20IB4GJoLJ7+0YqwRWuWUWopoLQzVqa9W0oQELFq+ZFuMjO&#10;8wQVwcCAYrUj0fZltldaSA0RPXoxetYeL5DlWbt3bQJiTGQrF1gLk8Efvh2mDB8cNiybFTZVzAob&#10;ls8CHovQOwSQRWHnxmVUqI8Lj95zMyGpq0Ob+leHjkCiM9a9cf3Qq3GD0JOxGx5J+4bXhNb1rwkt&#10;69cNTa69JjQCHvWvujo0uOqaUO/Kq0L9K68MnVq1Ci8/+xzV7KPMnnr88fDB+++FqQjsyszq/2D/&#10;cEOfvqFzhy6ha+duoXuX60K3Lt1tu0unrravsVOHzkCkS+jQrmNo06ptaN2yXWjZvG1o0bwNEGln&#10;QGnTul24rkev8MprryG8U7CoBoh4GxvkgTDhb9m8npYu68N2xu0AZBvHt+m4AURFhPJSIkDMcqEv&#10;eTUyQURwiqZMsNSq2K8CHtHWrUfbwHz0bduvqjRbm42VZJ+ZlyItxI1ja1Mj3LdGhte2OjNt2z5h&#10;wFWrgASm0Wx1cVxJQsLKVYlpH1vBei1uFSvYxipIdKjAK0xNKdiyZXgegsbSbFxCGGuJAUTwWBYN&#10;eGisDSClYa4Y2sp7JdqXliKbTYiraILHwhKbiVCe2gz0Dtk0QlepTQUcU+fMC1NmzY1G+FM2idUz&#10;J7rJI0ELEUQU2lKI66Kje7dUf3sCcXr/VjwO4OHgOLIznGEydzvN/gkAUDTAIEAAC7eolyiLK3os&#10;Oi87AURkJ4HISeBxigwrN6UMx/ThmEIsOw0s3PxYvB7PJGel3yn9fnFbn1fO/L54Dm8nsRNASfun&#10;BKnsuCbub1Rjkr2x2+Rt2/JucsYEfxQ7xj3yYI5mQDkqzybzZjQe06Sf3atnOyDKjQLmKbyv04Io&#10;40mSB6IJKDKgnMG03HfS8wumPmOqzcklJFxo3/5uhQAtGUGAwttQUSlAOKCWNrs3A40tgIFJieaE&#10;Sm1Viqu6265Qq3QWZVq3ihDQ5nVhy4Y11F8sDfPnTA+jRwwJgz79CPs4DPnyM+okRttKgLuq1TaH&#10;9jryThjlxRwCFIcltGcmrcS8IHlqSgNWZpcEdiBysGD6jhEiEUCZ7d4SDu3aGLavqwhDBn4QPn7t&#10;pbBmwcxQuXh6WL+MUNLKeYjmixDKF6F7rDBx/ZVnHgqdWzYMrRtcG9o1qBPaYx2xro3qhh6N64We&#10;jeoBk7qEsOqEToSr2jeoF9rUqxda1qkbWtZlzKxV3boApl7o1akjmVuvhCmjR4eH77s33HrTjeHe&#10;u+4O3bt2BQZtQqsWrc1aNGtpo2Ch7dYt2xgs3Nq1ARLst2zeOrRs1jY0a9wqNGnUIjRp3CI0bdIy&#10;tOR6eSOtue7hRx4Ns+bMYf0f1kSXt0FLl23AYTseyLZN60I1cKgWSPBGtuF5bMMD2QZsZPJMUlMo&#10;LLUIFukoDpQqoFJFGIsxsw0b1rGPyL++0mwDkCjZ1r7Z2rB+3VrCXTKlNEeL2WmVBZO3VkmGmmwt&#10;2Wpua0g8SG01wEhtFdlsK1cDiXK2ClhgFamR+abst4IB4mWpVSxHD6lAUJctL9iiZXgcS5dltpRx&#10;KcI6I+GsBYSzCiaoENJakI3z8T7mIZrPAxblbK5BhHAXACnawjB7/oISmzVvfkht5tx5COzzENPn&#10;l9g0ACKbCjxSm8S+m4e0SgBybP/W6h9O0bYig4dA4dA4iydwjlDSOcYzx8pP7KoXKVqsG4k1JUUr&#10;vSZeXwDHUcBxbCc9l4DVN4DDxmjajsZ5g0tNgNQGCD/u95w5to+/QROwGgi6FUFVE1pFyJ0GXjov&#10;iJ3mO8jicwUaQSraqQyQNrGXTPJ4DBzLW4QTzzWLz7TvBiwK3zHb9r/Dj8drs+u5x8/LKzuR1dak&#10;YUMPE3pI8YSFEMtb6X2xTueEsujMc5QnGV8M9LJgiRd0Kdizjf+xKbJbwiQ8g95RI4fTA4qWH198&#10;NiB89P5b4f13Xqdj7YdhysQxZp98/H547eU/hyce6R/uuePWcNdtt4T77ro9PNr//vDWa3+xdTe2&#10;MNEo7VYT/yEAchTPxk2JHbZtXpdG0rbZPwJEjgCWo2ReRcMT076d4wUH2Oiao4DkBGHbDWRhPX3P&#10;naH/TdeHGSO/wgOZjVH3sRyYLJ8XNq9dgZi+IHz4ynOhd/sWoXvr5qEL2VVdm6F/NG2Ex9Ew9CSM&#10;1bt5w9Cnaf3QBx2kN56Iwlnd0D+6NGwYOjVAD2nE9Vgn9q9r2iz0adsmXA9A+t9+a/jz44+GG4BG&#10;u2bNQqfWrUPbli2BQFNg0So0a9Yi1K/XMDRt3My8jJbNWxlEmjdtEZo1aQ4omto57eu4waNhi9C4&#10;QfNojZqHhg2ach4Y4Z004/5773sgzJw1y9q6yPvYAjh24g3upLXLTsCxg3EHHkk1YKkGHHGMrV8E&#10;loIBCnkt28xrUeiLZ2W2eVMVnso6LI6bWGe+xFh7fhMAKWtAYxO20Yw16vFKNphFuFQJLCXGC0sl&#10;LyUJQFKQaDsPFAFkRWYVQKScLQcgeVsGRFJbCkTclhhEgEfFMgBStEXLlpLuCzRIhFho41JCW5wH&#10;GItSAxgLU0PXWICXUc7mE7aSzUP3KNpCa8yZ2hy8jdRm42XMwmYAkNSmAw/ZNIDhJpBMxvtIITJh&#10;xmy8D1kMbV104tDW6h/P0GPq8HYmrh3hLJP1OSZv2fnju3O2l/29ESqZ5b0UAcgtehUYMDklLyOz&#10;4jWC0k4+M4LqLHaGbY1m2jZ4YUx2Z5jIzjJpnmXCPEf6r0zbNU3XRDsHNPza4j3J+eRvSf+u2rbP&#10;f6PPzb6bfaeil3ZW2/Yd9xXsDAA4A0zimDP77jyLe3Sf3Yudy767ff9s+zSAOQ2E0mfnt/U5ESr5&#10;EKDgF7078+QyD++UijoFn5wJQqUmwPHvKkjKqwMeJ/Ewv1HGHvDYv4MiNlJax434Mrz3xivh2Scf&#10;Cw8/eG946P67w4P33WX2zBOPGCwef/gB4v+Ph4cfuDfcdnPfcH3P7qH3dV0Zu9m27Kbre4YH770z&#10;fPTe27QKmWcAsUzAzMMl9ZzPxsMFHsc5flxerx3TqO9FSK/EgJ0d51og8g3wOI7XdGrHpjCf/lb3&#10;9Oga7r6uSxj81sthFTUgVUunhfUVpNSuWogXsjR89s6b4caO7UIHhPBOTRoTomqABiIBXVlXhK4A&#10;SJ8WjcL16B83aJtjPfBGOuOFdET/aHfN1aHVFVeENlddFdqz37VB/XBj21bhjh7dwiO33hyu74A3&#10;UY9QGPDogjUHOE0bNgYMTUOjRk0MII0aNC5AonHDJkHWsH4jM50TSJo1aRGaN2kdmjZqafBoVL9Z&#10;aFCvCabnABs8khYtFNrCE3nokbBiOR4hUKgGCrsAxh5au+zaUmW2k/0IEkKNeClq+5LadoW8crZt&#10;c1UBJgYUvI+86aXADBhcyDYDD5lAshl4bBZsBJR1awq2oXJ1SE0QiSBZXdbWAgxltK3BVq9eSU3J&#10;SsJdjKtXEMLCy9QxTNsrOebHV6yswCOh5Q2m7YoVy6m/Wc42I9vLAUbFimVhGfBIbSkQWYJptG3A&#10;UTAAsiSDiECS2iIg4rYQiJSzBYjrsvmErNzmsf3fD5A5AEQWQTJxJuErIKJRmVoXnTm8vfqXc6yF&#10;DTzOMZmf443/WzyBb4/vCd/JCG8V7OS+8B2mkJfbOa6tzc7yLLdy15zn+bL0efl9nfPrJPbLvk3t&#10;xH7ur92+45zMrqlxr/4WPv9kZtrGvmNfVtzWb8AxYPNtwfiNAJv9Vhw7z3Y0tskiMwNeFzb+NiBo&#10;92DnmNhlts/kbpZtR0gKTAKYoFjezgqqGXhLR0EvA7MDOoHvGbYLBkDOJCZwnOW/jTOCCN7HKSVX&#10;oHd8g/ZRTThq7rTx4YM3Xg7977k93Hpjn3BDr+tCz25dwnWdO4buvGXLel/XLdxIxlCv7l1Dnx4C&#10;xXV2zK7r0il07dg+dOnQzkbt6zpd/+yTj1vX2z3bqszL+0Y6G597AnAoueME+yf4LqcUMpWGx7mT&#10;eBknsAiYCJkTaDPHWX7gJAA5xTUr6bo76p3XwsdPPRoe4vve171z+Owvz4VpQweEyoUTQvVaKs8r&#10;5oavPnonXN++dWhz7ZUYIAAGrdE12gKC9gJEvWsIWV0bejapF3qjf8h6sd2l3tWh7TWXh1ZXXRZa&#10;XH5paHrJH0PTS/8QWl5xSWh79WV2z41tW4aH+vYOt3YmvIS43rtN69CrXXuEd8T3BoJDg3DttXUB&#10;QMNQv24DG+VtCBgywUPH3Bo1aBKaEbqSNarflHsaG0A01qvbyLwRaSPNmrYK7fFmBn78ISFH9CkA&#10;IWDsYW2U3ZntYtwJNHYS2pJWJX0qDxHtb+e6EpAQxtpuGkrmmaCFbJNQ7zAhlLXVDEE/s1pBkkHE&#10;4VEbQDZmIKkSQPBMKgWRBCRrAYrA4fDQWAkoUlsLNNbgXawBEKmtZn8lXsYqbCUhqlVAYiUhKh1b&#10;qW03jlVgy2WErZYDjGXLZNpnJHS1FFsGRDTK8zBoEM5yeAgahW15JvJGDCAalwAMPJKczRdEODYP&#10;8XwuNgfRXONcjs9hnM3+bETz2XgmbrPYVgjL9JDME/EQVuqBaHuydBCDxxyDhgFEHsgM6SMA5PzR&#10;ndX/9t3RDBo+Ie42eHzPpPk9E7jbdyeZSLHvE/v2BPcULJt0NdkmE7FNyH4sN/5wal+QfZ+Ntp37&#10;jLiv4/t/mxGS+z5vZe/luad2/yaz7+9QzUbBIz3mMPkWL+VbAPJr9h1Ak8Xri+ZAKR0jbEq9KXlY&#10;stzx3+pVldxX9MoMNLKCJySw4Z0CkHPSxaRbMWEf2rkpTBz5dXj2sf7hrlv6hr6AQVDo0U0ib+fQ&#10;rbPA0BEhuH3o1K5daM/bdTvEY23rfI+uXUJ3runUrq2d69i2bejcvj3WLnTrFO+V9evbJ3z6wZth&#10;M3qFQmbmjeBtCGInDSCAAw3vJAkgp/BGTuJpnDAPJZq8E33f01x/VmE3YDTwpafDszdeF17q1zc8&#10;hvfTH4B88sLjYei7L4TRA18JCycQgvvgtXBXz06hO9lW0jk6N6gbOuEpdKh7TWgHTNrXwa69InSp&#10;e2XoARB6N66DkH5t6NHk2tCxLh7H1ZcChktDG0DSnms6NbiGZwGaFg1Cn+b1w82tm4YHenQJd3fm&#10;96lzVbihVctwfZu2oRUAaYpeUu/aOuHqq68tAEQQcWjUq1M/yOpeWy9cc9W1ZnWBTSNA0axhMzK+&#10;mnK+AQZgOFaXsT5jo4byRPBQ8Gxu7XcLWWiLWNp3q4WvSuERAbJDXYvNigDZLq/F9xXWSjyRbaad&#10;FM2yurAtACS1rYS0BBCHh7yNciDR8Q14HRtslC5CUSVw0Kjjto9VARHzPgQQbC3bawCHGZ6HvI5o&#10;bBOyWodoXmXGfYzrEMzXIpCvBRKVjG5rEMxXUyzotoqMq3K2km7KKzhnxnaF21IAgqchWyYDDEtM&#10;A0EXcUP3sG3TQKJpez7rgcwnhDWPYkMz6R6EreYStppLA0XbNkMHKaTwSkQHHKpgt1oQsrAshTcW&#10;Evq2CegcM2N7Kq3dp5ghpMtMSFdGltqbkMorcJhRCzJtlhUSqmL9ou9O7Kr+3z8eZRLfg+3ORt+O&#10;+z+ert3ifaV2oetrnDu1P/z4G+2n0wdC3n4EODWt3DPLXbc3/m36G5O/s+zfZJ+zP/wAyFITXCNs&#10;I2gjUCIYUstDQvs6/z2ekezXri13f9EbSj0jeXUx1PjrFj3AYrjOvcl4rODBGDSq7SXjjDLzlBTB&#10;xD1jwsjw5EP3hRt5g+/bq0fo3U0eRTeyhbqSGdQpdO6kDKFOoWOHjsTv2xO/b0mcvjnppngapJd2&#10;bt8BoCjm34r6iLYApJ2Zjmm/C/fJOuOZ9O7eKbz16p+ByEpLHrAEDaWaY/o+x9EzZKfxSgwiAovS&#10;0b1Fz4FtnNsezqjbwpbK8M5j94ene3UKr996Q3iyZ9fwQOc24f3H7w3D3nw6fPjMXeHlB/qGh/t2&#10;Dv3aNQt9WzYOfZSui1DeDYh0ITW3U92rQ6drrwodgEOXOleGnmRd9W50LeGra/BACFPVu8Ig0rHu&#10;VWadydrqrvPN6oUbWzYIt7RuFO7p2DI80adbeKBrh3AdnsytQPQG/vaWgKPxNdeGa8ncuorMrTpA&#10;os41dQ0WgojAce3VdQp21RVXhysvvyporAtwmuK9NCME1uDa+nZfvTr1Qt1rsGsbEA7Dc0ETacj5&#10;Fs1bhI8+/JCmklvMyxBEoudRhId5H+ggOzItZDtCejTXQiS+R49DacCugaRaiLajFpIYANliVgqW&#10;TZk2Iq/DNJD16B2EsGTrNaKBrJMOkuzrWDyuDK5oaxHaZWsQ19do9G3tS3BHZK8kO6uSYkONawHJ&#10;GjKvzEjfXY1p1P4qxlX0xIqG+E6b95Uck60gtbdoiO+k864AOBWMFUrvJSNrOTCRLQMmyxDPlzKq&#10;al31Iguw+eqjxTErNsTmZrUiGueqFYq1Q6FCHdBYSxQrNtSoLKzMlJHF+ZlWrY4xzkh6Zk0jvOVN&#10;F6cClSm0O5kMWEoM4Pj+JFWmq72J1guZRfaVGY0W0UTG4n2MZ231iSyPe9H3J3dW/8dPR4DALrMf&#10;T+8uaz+d2RN+q9X2jPLHNYmX2k9n9vFZ/3XLP0/7/8jzyt5/er/BKw+7PEwMIpmnlo5pmM63LTRY&#10;BjTlAPRboVQeNKUezm/zeIphtbMARCFOheiU1q3w1jIquB9/8O5wA/rBTYSabuzdO/Tq1j307K50&#10;0y5kDHUwaMjaMjG2ZLJq2riJmbbNgElrxvat2+KFcC3QEDzat26TWTzelSK5bh3b8uyO4eUXng6r&#10;EbW/UUhK6eIAQbBwT+Q08CgAhMSQ44cw4PcNADmFnQMy50k5HkbB4Ou39Q7v331zeAYv4962jcOb&#10;994Yvnr5ofDZC/eEdx++OTzeu324qw0V5BLImfx7Nbg69CADqwcQ6V7/2tANiHTDc+jJ5H896bw3&#10;UP9xc/N64RY8jOvxRHqRjdVb2VlkZslD6QFE+jS+JtwMRO5s0yj079IqPNW7c3ioa/twAym/d7Vv&#10;C6zImgIcDa+8Gq/i6nD1NXXCNcDi6iuvMS9D4HCPQ9sChM4JIFdcdkW45orLQyMA14zq98b1AAZe&#10;SR1gVIfn1AEiApD0k6YI8A0JeT2EFlLF5LpXi2/R4n4XZoK60qzpVrxDy/4itpuxjorWUjFjgSvZ&#10;NjdlaqX7bG+VWZFikgIMZDZjytSKle9FU5V8msEl4VzQWEc6cGqVqhfBVCficLBtN/6eVUBiFV7I&#10;qrVFW8m2C+fKvipkYXnWVZZlJR1jaaZnSCBXuxJVnFvbEmwRYIiFgmRSySyjShM9KbdM3G6zCT8p&#10;5VbjjCxsJI9A+9PxEKZlnXSnck5mrUXwBiZT+DmJ0NFkxO6JTNzjNWHLplODgWn07XHT5BFQ3EdY&#10;aSwewii8g1FTZ2AzzUayPXzy9DBs0rQwdOJUxqlhCNtDJk4LX0+YGr5K7Mtxk4Ns8NhJ4YsxE80G&#10;sfzyZyzD/Pmo8WHQ6Lj96Yjx4fPRk8KgMZMByKld1f/xMwA5DTzO7DZI/GgWt83O7gk/Y7+c3VvT&#10;OP/L/5Xt5/687eNYOUuv8/Pl7i9z7CzH3Aqfd4DPqWk/A4uaVvR+SiCSQeUHeSeZJ/UD9+etHFQU&#10;lvuBPmTf0wnAPZHaxh+O88ycfS8vhjBU3n4tdFY8Xz50ZoBJtJmo7ZDwQPacQlvbaOXx6gtPhpv7&#10;9Ag3oGX06dEDTaM3E3wP8yw6UNTWFigo3bRVC7KGyBCSICyTF6JjTQihNCMrqQ0Ace+jHeBo06Jl&#10;wQORZ9KuJWGv1i3xWlqGDliXDm3CIw/eQwfdCWReKfGDdGQ0jWNAQaGsUwBFoSrVM504uI1UZXq7&#10;HcQ7wc4AlPOEun4AOPO/Ghjeu/P68ErfruHJbm3DY93ahHfuuzEM+8tD4dNnbg/vPnB9eLlf9/Aw&#10;XsLtQOHmZnVCX7yLvk3qhOsJQ/VBJO8FNK4ntHUT1ef9yMq6hVDXHS0bhbvbNAm3I6r3w2u5uWkD&#10;LBsBya0UIN7TqmF4oF3T8AgAeQaAPNa9vd37INrPLQC09dXXhAZXXAUY8CrwKK7Es7jisisLXoZ7&#10;GwKLAQSwXHHZVeHySy8LV176JyByGSEsQYSQFynDdXieIHItz7IwlzSUhgjriOp3331fWE6a6Vbq&#10;PjbzFr+pag2ZUQjV2AZsvTwAQkLSFsxcX7Ax0xakMVioiDf1ghAtMTraciZjCc2yZdIGJCorE4ms&#10;pMX095ItWrqYcXFYREhNtmDRQmwBoZv5vGUTv2ecNT81MonmziWWP8fMt6fRNn8qGWbRZobJM2ih&#10;TwfkifQQm8j6825jp06mKeAU+jpNYZzMWheTwigaXo6cNCEMnzAuDBs/1sbhtJwZSruZoSz6NWTc&#10;hPA1hZ9fshDY4NFjMhsbvqCTgOwzCkI/pS1Nap8MHx4GDB0WPh4yJHxMMefHQ4Zm+xxjpUqzr4ba&#10;+BHjh19+HT4Y/FV4/4uv4vYXX4f3Ppd9Fd7NTNt2bFA858ff/PzL8NqnX4TXPhkUXmd847Mvwuts&#10;vzrw8/DKwM/CKwM+s+1XOfbKgC/CXz4eFF7+6HNGzg9gm/Hljz4ze/GDT8Kf3x8YXnz/k/AS9vKH&#10;n4a/cPwljr/43kCOsf3+5+EiQFH9f375xkDxs9leYIFpW2MCjb/yJp+3vzHR5+2vHPsrk3RN0/HU&#10;uObsgfDXcxjjLwXLjms/O/dXJv+/8t3i/T7mnxeP/41r8/bX01zrVvgO/h35fEDi9gsA+Gtm2pb9&#10;DCjcfpI3AixkOhb38ZiSUJwBxUHCuagdScfJNB5pPgaQgxlAHCRx/A5YRLAUAfMDoS6DiMbMvtd1&#10;6C3fKxzG+J2FxhQSK7UUKn5Ox5RVZsBQyIvxvBICCttxXzqL0qmVGUfngjBs0Efh7n43hJt6Xxf6&#10;0SjwegDSTeGqLFTVnkmwDZBoTe2Cp50qHbVZ0+ahJYBoxVt286akljaOAJHH0c5g0coAomOtSHVt&#10;yTWt8VJaNWds1RSwEP5qLeC0CPfcdiMLPI0Mh+mjZZlX1jkB7UNiOoD4Rlli1jmBtjzmiUgLAShU&#10;oJ9GF1mL8P/eXTeEZ7u2Dk8Dj1dv6RE+e/z28NXzd4cBj94Q3n+gd3jz9l7h+R4dw0Ptm4e72zYK&#10;t7WoF24FJjcBgeslgiOY34p3cjff7e5WTcIdZGHdDRzuI+x1DxC5k5qR2zh2a9MIjjvQPe5t1Sg8&#10;CDwe7tQyPNqtdXi2d6fwdPcO4R76aT2GftQPHagFE37dy68MV+FRGDguuSJchV15aWYcv5KsrnpA&#10;oSE1JvUFBx279NJw2WUXh0sv/SPAuCo0J2W4CXUo9fE+dE0dssCuQayvj47TiBBWI7SSvn1vCWOZ&#10;GGfRcn42k++MGVPDTLdZ08KMWTPCtBnTaNQ4PUxjAlYzx2lMyFPZnjqNJo4yJuHJFEBOYpw0dWqY&#10;iE2YMjWMnzwljJs82UYzmkeOz/bH0ghyjBbZkqkfGN9hFONYOhRrfyQtXkaMZQLHhtLqfiiT9hAq&#10;94cwUQ8ZNTYMox3+ECbxr5iwv8S+ZvL+mvNfs9LjlyzWNXj4iDCYBbu0/RUV/XYd23ZuGJM8k/qn&#10;TO5mw4aHT4axn40DbLL/OmgcwISvSf8jJvj3B38d3vl8sJm232Oif4+J/j3WvH/X7KvwDuu7vMO2&#10;7G36kb3JJP7W5/QtY/stGftvMIG/yQT/9qdfMnLNJxwb+EUcNfkP+Dy8xmT+RnZc268yeb/KZP/K&#10;h4AAe43JP93X+b98zMT/IRP/B0zwHzHh85yXsmM6rmMvs/+SAeJTAPFJePadj8Nz7w6wbdnzwEGm&#10;40+/9WF47u2PwgucF0he5nN1zXNvfxyef3tAeP6dgeGiX07trv7//PwNkySeRGZxgi5jAggTn03E&#10;2fh3QPF3Jvq/MwH/nYlb49/Y/9vZg7/JBIifzzEBy7hf48/nmbQ5bufOy5jQz+0L/3ZWtpfPKdrf&#10;AF1N28ux2u3vnJPpmvJ/q0MKj6vwu2gbr6fEisd+PgVssZ8Ujsu0EtdrBAqFttxzKYa9ov4hkyfi&#10;pv1UIzGh3bLJAERm3zLmLWacKUutJjwMShmYHE7nuc4y27jvnIxt2VmBJDuu7bMA5RTXqh6kgvUz&#10;nnn0gXDrDT2wXuFm9I8eZFt1bENmD32eOjF2AhAdEcsVjmopDwSQNMeTaNq8WWhCz6impLm2YOJt&#10;0bhRaNWkSWjXokVo25xwFsBo0aiRWUvg0oKUWVkz0mWb8ibfgpYhbZo1CR1atrDP6H/HHbRip16k&#10;ajWV7KvoI7WSmDrFabw1yzZS3b5+3Wqzqkoyb9YgjmLr2J7NglFv3dU3/LlXh/Dsde3Cq/26hcFP&#10;3xG+evb28NFDPcPHD/YO797ZK7x2w3Xhqa7twkMdgAhwuKMFQGiG10E1+q3N64S70TL6t28WHmC8&#10;D2DcQ8jrvo7Nw71A4q5WDbi+Xrgd7+W2ptdyf4NwP8f7A4/HerQNT/RqHZ7v1T481619eJxU3sfI&#10;POsFJOviQVx9+eV4EleFKy++PFz9x0vDNX+6LFx18aXhaiBx1WWXmqfREEio2r1lXTQTMr2u/dMf&#10;wyWXXxz+dNkl4bJLLqUCnuLF+qT44qXIo6l35eV4I5eFunUJc1HI2IgMrXbtOoX3B3waRjOxj6XL&#10;77iJdPplEp/E9gTeyMfxBj6Gjr+y0byFj8HGTeTNfQIA4Ji2NWp/3CS26Qo8CjjIRnJ8BKZxJM+N&#10;+6wBP25iGD5Ox3TNZLa1z1v+WN7+WXBrGNtDRgsc7GfHh4wZHwaPGBO+GA4MAMhglgbWtsYvR47B&#10;6BHGPV9hfu5zQDEI03Wyz1gNUvYJb/qfDxsVBg3Ha2D8TNfwbNsfOjJ8MmRE+ORrrsMGsob9gK9H&#10;hoFDRoUPBw8L7372Vfjoy+FmHw4eiocwJLw/KNp72Dt4BLJ3Of4epu33uU9mxwvXDGV7GOAAIp98&#10;ZeMbAwebvT5A45fhrU+/Dm9/NsT2X/1oENDAu8Be/QjPIjv2yoeCjY4NMk/hJcDwF0DzKh7GazxL&#10;pn0/9irXvsw1L7//qV0vOPwZYBgcGF8QSDj/Ivu2zTE3f7ZgomOC0D8EkL8xcRdME7DvM7n/jcn9&#10;b+d0LNsu4wWU8wz+BjBkf5Vxr0DxSzbq2N+Ax9+ByN+1Xfh8fVb8HE3wfwUiBgI7zzPsO3A9cIsw&#10;K+cNxWMKa/2cswiveNy1k58B489nDtYw8z4wwcE8EG2zvsoP2I9nDgHFQ7b/I/fKdPwHvJbvufZ7&#10;ha/kgdSweNzSj+VVMHkLIOeAQ8E00ZvFCd62s8neiiatIJE6j6xQUcWJqgE5oTYvWfcAaz2TmBpq&#10;HiQUtB8v4wBV5aou379bLT82UhlOzJpOtJ99/Ha48+Y+od/114WbeqF5dOoQuralfqF9G0RxrF0r&#10;ahmACPBoh/bRmopqVUI3I3TVBFg0ptFgM4rsWgIEQcJAgTUHJorbN6XGoilvzk0bAhq9QVMToXua&#10;AJ1mwEfXtsWT6QSUuuC5PHb/fWHi6JFhAQs/LWBdjvksMzufRZzmsajT3DkzbEXAhQvmhAVa2IkF&#10;nmSLF89nadrR4f1H7wkvEMJ6+ZaeAKRHGIju8eljN4YP7useBva/Pnxwb5/w2k3dAUjb0F9eBZC4&#10;tSk6R8OrgQOwwCu5D+3k0c6twmNA4WHg8GDHFuGhLq1tvLddY4OG4HEr4a+7WtY3gDzUqVV4tHub&#10;8NT1bcPzvTuEp7u0Dc9Qh3IPyQKt8BCuvOTicMXlhKPkgVzM+IdLwjUXXxKu+tOf8EQYL72Y8Q+h&#10;4VVkevHbdKRpY7s61xhErgAsl10KQP54cahD6KtZXUCNFtK0Th1rq9KYdOS6V11Ca5WrQlMytRoT&#10;xnrmzy/bxD6KNvPj8BIm4T1MmsKiV4Bk1Hi8AJbdHc7EPHIs3sJ4eRHTwljAMZrJXjbGYCKPYgrg&#10;mAIAJhACAhQZQAwiggWAGcF1QzkvUGhbo0AxVBCxY7ofgAAMnfd9v07Hdb3G1ASPCJJSc3h8ziqQ&#10;A78cAjyG2fjpEMFlTPgUOAz4chjgAEaK9Q8bHQZ+NTx8DBxkOjcAkHzE+DHH40i46UvCTYOHZCEm&#10;vI/P8Eq+GAo0WN8lg8ibnwgO8lgEAkFCXoY8jsFcN8JMgHj7M90z1KAhMLw+IEJF5976dAiAGIzX&#10;IS9E3kkEjEzXOGxexSPRpK5J3uGh8VWuE0TiNvAADC++B2gy077gUgCIgJEBROPzeCLP4onI5I1o&#10;38zA88k/ABAm57+eZ6L+TaZrmcgT+5u2AUxqETipp8DzBQSEfI3Rs8BbECyY0AshLoW1zh80sxCX&#10;jXH/b+cPsY0xcct+xhP6mYn8l7OHOY+dO8z5OP6syV0TO9eYsf2Trtc5nvMTz4nnIgh+4viPLP8r&#10;MPxwqgiJCAWOZeD4jvE8cFCbfL3ZnwUCmuDPMMFboZ+aRVLvUayij9XdVuNAHP8wYRalqx5kAt/H&#10;xC2LE/kmxE7ZRlIvN5LDT3+p7RR+UQW+g8yi6s30k8K2Y9s2rqFgaxUFWNE2Va0AABVhA+3J17N6&#10;XpVW1cMqVy+xZVltaVYqybWqntqcr8JWUhxoxmp8FSygNJ2Fl559on+4va88D2o5unUOvVWzgQfS&#10;owtCNzDphBDcHs1C+kULvIpmhKLMmjQFBgi4vC03rXct3Wl5c2biawYwGhNmaURYpTFvxU0osmuM&#10;NSSVtYGsLts0IWwEdBoT028CVFpIO0EEbk+4qyeC/Xtvvh4WLQAOC1hdcC4QYTXARawMuIB1yrU2&#10;+SLWKp8POBZybB7nFrK/dP7MMGbg2+Glu28Mr9Df6q17bgkDHuoHPHqFt27vGD66v1d49+6e4eUb&#10;u4QnCHHd37ZpuBPv42Y8j1sQwh9FN3kS7+WRrq3C0z06hGewxwDJo4TEnmT7yR7tLUT1QPum4XYA&#10;ckv9K8LtZGfdh4fSH2/mkS4twtMA5Ome7cJT13UIT/XqFq6j9UmdP/wuXH7xH8LleBmX/enScOkf&#10;AcIf/mjwuFIGPK65DJ3jT38I9QFGO+7pjlfWjd9GEGl45RWhDl7KlQDkaryQhoSuWpO40I3Q2HX8&#10;23RugQ7FdY3QV5qQkdUYLeSZZ18IEwHGWLwEDzeNy8JPY/FMBIdReAwaBQ+3cQiyvq3zw+Q1AJuv&#10;CCUJIqPxRsZw/fAMJqMAiEAyFB1Bx3xfoND2GL6DTMAZwnP0DIOLXR8hpHO6V6bjAoY8Dn2mPBPf&#10;1zFBxbyS7LhgEs+PMVB8Ajw+wcMQPLQ/aPjYePwrvA6BA/uUc5/ipQgiGmUD8VAEEZmOywwq3Pch&#10;Jm9DIBE03iJMpW15HgKH9mXvDhrKdcPN3v7sa85FD+R1eQ7AQKZtHdP2K2gQMm3rmJ7l53Sd7C8K&#10;W5kR5iJUFUd5IzxvICEvQlovK5QFGASQF9/F8/gAzUPeBkAQJJ4RJORdyCNRmCvzQOR16Jpn3vzA&#10;rtO+eSA/EcL6f38+TiyfEExmvzDmzTSRc7tr2C8ApdS49zzPwn4BGj9/G822bZ9zmf0CGP6Oh/Fv&#10;wCF6GNGr0LaO+XHtCw4/f3uEZ8gO2+RuxvaPTOw/CAbYD5rcse+Z0GXfMdHLvmVC/5ZaEJmHbvTG&#10;ruaNJ4nvy2ITRzV+VPxcnYYxLeWLHUF8pfU9toWJXW/nm8J+TeRM4nuY4KNV2aS+E6veWkl+PJM5&#10;tnXzGkRKxElCLJvWE2bZpJDLSoRKVqBjkt9YtZLc9uVM6MtsUl9Pc8ENlRV2TGt2r9Ha25yrxNbS&#10;IXYNa2+v5tiqFdG0v4aKaZ3TNWuwVeyv5JzW6NZa3at4zkpbs1vHMO5fwai1vFdmVrF8QVzbm3t0&#10;bAV9oOL+YvLXZ4dBA98z7eHW63uEm1Qxjt1I7Uefrp1DV0Iw7fE82tBptkUzYIGn0BjvQSBoTEFc&#10;U+DRFEg0AyAtyBJqRSZTaxoQNqO6u5G61WpS43ijutdS/0BM3zKHEH2J39dDCG7IRNnI4IJ3oqps&#10;Jr5WeCIC1X1338mCSuOpwp1pAJkHTAQNt8X04pItYXGoBYvmGEiWyFgHZOQn74Z3WddjAGD87LG7&#10;wzt3XBfe6teB7Kxu4Y3bO4fnrm8XHu7SEk8i8z4AyG2EsB5CAH/surZ4Gs3Do9oGHo8AhofxPLT/&#10;cOeW4RGOPUB46w6uv7ne5aFf/SvDXegh9+G99O8ozaNFePw6kgK6tyOFlyQDvIqrf/ev4TIAcsmf&#10;CEVdjP3+D+HSP/wheh54JlejbzQgFFX/8ktCQ2DSjt+rJ1Xx1wORngBZle5NycSqe8mfwtXcfw2e&#10;TAM8j+54N3f26RPu6tUzXE+9SQt+4waEtlo2pjPw08+GcSxsNU4aBBAZMW4cISS0BkxawwhsOBrE&#10;KDyDCUzwgobCVdqexCJWk6fPZHs6x2L4aij6xUg8mbEs3SswDOe5mvAFhK951mA0CQHCPZPUU9F2&#10;BEeEjEY3nXPoDOf76hl61hfSOxjd+xA8PLQleMjcW3HvRuEqhaoUyho8UuAADuybEcZSKEtgUYjr&#10;4wwQDhCHiMZB3Ov2yfAx6CWj0UtGhg8IcbnnIYC4Z+LbHtISCAQGaRiva6Jn4vd9bUv/cA3kLwjY&#10;OqfrdJ+O2770ErybCA1pFdEEE0HjdWkpaC0aI0gEJMJawOMvjAKIQ8Th8Rd5K9JZDEyfGzzkecgL&#10;kcmLiQA5u6/6//3ryZIwzk+EdkyP8FHbTOw/M+FLj5CZZiGv4FvCPZnFc4jKHP8B+zEdecZ3gClv&#10;VgmuanQzsn1U2S7BVpXPpI6eJgXzNG1WTjCZH8UkiB7WWzrpmAeZzA/sUbglhln27owT+e7M9Ha+&#10;k7fznUzm1Uzk1Uzk25m8t8k2riJeziRORpFsE5O5TNvr1y1j8nZbGqrWxrd1X/u6irf4gultXvs2&#10;+WNrmeSZ+NdwvaxSEMhsjSZ/bB2ewFru0US/dg3bZssTo5iJHkzr162i94/aMihuT+Ustpbt1au4&#10;d3W01RqzZ+i6tVyzGgCt5PhKGhqu4twa1rXQuGLVssyWxnGlbClwWUa2TKnpeEUFgLHzFDHNnhpe&#10;fekZMq+6h359rgMivcItvXuG65iYOqJJSMdoiV5h3gNhlfrAoEHWxryJoEGsXuGWDngPXZnsuiOM&#10;d0DTaIVn0ZTCvIbUVDSiOE8gqceEV+caTGIyoZd63F9fz6K4rpHSUOsR3lLVNZOfMrv69OrFWhmf&#10;mXchE0hm06hRMDGgcGw+UJHpXATNdPanhQWsRDjykw/CG7ReeZs1Pt65o1d44+YO4c1bO4Q/39gm&#10;PNGzebi/fWMTwPvhQSiEJTH9FnSNfk2vCTc1vBLP4ppwN+L6vXgo91LjcQfX3NLoKrQPUnPZl+dy&#10;S8Orwk3Uhdze6JpwD9c+2BaIdGocHu7eKtwJZFpd/sdw7e/+Cc/h9+GSP/w+/OH3/xouZvviPwAU&#10;RnkdV1+MOI7O0fSaK0MLrBnhqvaMfQjt3dyyWegHvK/n36ADcGhx1ZWhHh7K1YDmKu5tRlZWHwo2&#10;+99wfXiE36s7epO8k3YkNzxB59+hiL4T5DUw+Q8bx4Qr4ZrJewQewDAJ14jQwxGtRzNxj+Ka0ePH&#10;G2zcJgCLiYjrI9FMhhH2GkVWk7KcRhIWS20U2opMAJDnIa9CwBAMvgZSbtrX5wsMgxDDZdI5UqDo&#10;PoeM3y9QCBIy10rkhfgxO64sKjwWZVPJvuC5nwwhtEWWlMbPANIgPvdzBPfPsE+AibwOjTL3SHTs&#10;M+kmmI7JA3G9wz0OCeMODR37AK9G5h6KQPDiu4SE3voAr2AA2gReASagmJAOGOTJCEa6VvBITddE&#10;8HyOV8D9AETQkAkogsabnxESw7RtMLHnxLDYC3x2KpTL6xA8XsUjegVP5xUgIoCY12IeSQSJwlfa&#10;v+j8id3V//7DN9a2w3pfUVV+/rhakKipYuyNpfEUk3lsgKgut+quq267sXGihV6Y0A8zmR8mdn5I&#10;MXSFX5jU44ReFfbu2JC9oa8j5FLJxI5tjeGWzRtWM5mv5m29ksmdilS2FXKJ4RdN8kzsTO7rsSri&#10;8OvZl9lkrTd2JuQqbB0TtUad832dl61jwtb5NSxJKqvkXk3sa7Nn2L3cp2Oa+H1f41oAogneRFgm&#10;aZuos0lbE3sVE30l+5VM3GsEAl1DB9dKit7W0+pj4yaE3Y0UMHFex9bRwnwtk7rG9Qi964CEJn6N&#10;a/QZAgfHq5RKiSi8nlHn/Ro9f00GC03+goiBg1ET/nLAIavgu6zkc1ZwrUbtL9c1Agz7qwUXAYlR&#10;Zs/ItgWcCnkiej73zaRB4hOPqGiwW7jjxutNPJf+0YFJqxV6hYRvhZ8a4mU0lEDLhNWYUJXWw2jD&#10;8c5Mct1bNAm9WjYNN5BJdVOH1qE3q/l1btEYb+Ta0Iyq7qYApAkw0X3yROoDkbpXUxyHWNyAc43I&#10;OJI1ACQNgYiqspUO3K5Nu/Daq6+GWWQMLVwYw1SzZk8rwEPAUDhLnofGBWgic2n6OBOAzFswIyyY&#10;PjkMfPG58GzfnuGtO3qHV2/qEF66gdBUL7KlukgYlxBeNwKked1wR2uyq9AzbgYgfRtcHm6sdxlw&#10;uMy8jJvrXxr61r0k3NTgSoPNHS0aWjaWMrFuaQBU8GDu4fgDreoTyiIjq2vLcCu6SMM//S5c8bt/&#10;CZfigVyC13Hx738X/sj2H3//z4S0fkfIijAW4a06f/xdaAk0OlKH0pKMqzbYDYD4dn7Tu+ivdRd6&#10;1M14GN34vZsD5WsR1KWZ1KOFSiv278JbfKZv33AvnkjnVi3C9dTYPHxLv/DJm2+HGWgeY6R5TGAS&#10;luGJTKCOQJ6GtJExeBIKcSnDSuAQTBwotk9G1RAWyhoKgAQRmW8LImPJ2Jowc4alzUpzkYDuwLDQ&#10;lAnmUeOIYvqEDAJkWDHRaz+K8tyfaSgKk2nbQ15DgNtXeDlfk70lG6wUW2VosT2EZ0d4ILwLHkDq&#10;C0DyyVCFoMi8Im32QzKrZNof8PVQ4IAXAiCUTqtQlbY1xvTaLw0shbAWAv0AZXgRIvsE+xjYyAby&#10;jI849z7ay3uWyfWlAUKgkFch+/M7H9m+A8NDXTHcJUE+hsQEC90rz0PAeeHtDyNw5K3gXbyRwULb&#10;DpDU+3Bv5A3zQgQEweBjA8kzb75PRtZHlq31IiCyTC55RNmzBSVBStcqrVf7F23bUFF9gHURqjet&#10;4A19ZRwxjoet68kP37CcFgPLqABeHmPpTIAbmWg2MfmpLbe2N+htmQlng4VedG418fZVtr2ec1VM&#10;ivnjOraOezRpaqLUGLfVvjlOmH5s7dr49l1FqEe2nu9RCSj8DV8Q0MQvAGxQSIjvtY4JUpO5JvVK&#10;tgumfazwxk+oaA1wWUmIZxXeQRV/1wb0g/VAbR1/61rO616f7AWCKr6nJmuFhPQZ8gA0kWsUJHxy&#10;Fwj0t1UJEow6Xqn1LwQKASE7r7/VJ2t5DoKAvfmz7fdVyCPgMzSxR++CcwIPz5BVsu1exkpBgGeu&#10;4JplfMel8iT4nqsEC/6mNVy/xkAWf3P7PhlI9Jky/w4CyAqeMZpOtXcRvlLtx400AezZiQI/Jqu2&#10;TZtY7yali5rGIR1DNQjKDqLVeQc6014HJPq2bRH6dWwd7kAwvovK63uoLL/juo7hBiDSrVkDW4Sp&#10;Lde3BjgKcTUDIE15k26EN6JsowZKP8UaAJUGggjV2AYQ4vutyfR6+c9/DjNJMZXWIU9DEDENRPoH&#10;+/JIZs6aGmbMnBK9E6Ayc9FMKn+BCWmq7z3/bOhPS5PX7rg+vARAnunVLDzWtWF4sENdMq3qI4Qj&#10;njP59wMg96Br3E/o6i68iDtaktoLSG5G4+h77SXhxjoXh5sbXEaYq064E9H9bsT3O9s0C7c1b2De&#10;yi0Nrgh3c/2D3NcfEf5BwmN98FKu/cM/h0v+9Z/Dn/4VgPwrnse//i784V/+OfxeXgkAqY8XUQ/d&#10;owHW5porrBK+49W0SLn8T6E7YLiDGpn7WZf9QaB+Xxd6jwHrZldehh7yx9CI61sCnJ6s1/4AIccn&#10;+/QOL+FxPXHfHeH2bp3CQxSBPnv33WHKqJFhOim8YwHq6Kl4CkBkPB7CJLyLKTNmmk2dOYuw1fSC&#10;5zF5+gy6uM4JU3ScmosJM6aHMdPI0gIWstFT8DAyKAlMAspXowWE0eaFKEV3OOvDjyENeCzpv+Px&#10;YkYBKx0bqRRfNJhRyhAjbVg2CsjJO/pcabik2g4iDffLkaTxjhnDs9E7gIeAMQiPSaPsczyKL5Xy&#10;y32Cx2ek6w4kNVfexSA0kehlkHWFfWS1F18aRLQfzykTS3qHUn3ldcgzGZWdly6CEE9m1wDOCRZu&#10;nxBKc/uYZwgeb5MC/Br1GPI63BwiHsZKISHPoijERy/EzXWRN00nwVshTPUGwHF4SP94DQ/GQ1c6&#10;7iGs1/AqXpfWknkqCnm98N5HpO9+EJ5jfObdD8IzbL+olGDMQ2IvfaCU3o/tmOyiNSsW0uqGyUTr&#10;Pq9l+U7GdRrXMtqxGMJRPH4Tk+rG9aW2Xm/ZOatSuIXOlZWrAQoplNazhqKj2J5ZPWwABVBQOuV6&#10;WhdU0bZgHeBwq+SaNUq7ZJSt5lpBJAIE6AAPDwsJGNrWsfV4KwYRvqO8AplSOVUQJU9BppCQ0jrX&#10;6S3eJkuFnCIgNOFrrOJ+eQo6rm1Bw229AAKg1uJhuEexVpMy4BB8dL3CQ5rgVwkmfKZCSDq2nDd6&#10;gWCFQkvJm78m7OVZuMi9gPjmHwEr0/OWLFtoE6JEYD1Hx81TYNvA458rgPB8HddzHQoaDQiZ6e91&#10;02ctQ/MQyBwgft9StIMBLLh0Y290D2o/+nTtFLqQrtsOeLRC1G6G0N0k0zqkYygk1UqNBimc68Wy&#10;rzejDdzRuXW4n4K5h3p1Dg/3jPZgry7hTjKcbmrXPPThup7N8VIovutIkV4rANKS52jdjFZa1Y+M&#10;I4Vk6iMSCyL1DCT1EIF50wYiTz36SJg6ER2E7CsBYwHehoNkbuaRyCsRPAwunJ8DPGbjiSyYM4ul&#10;bF+jK2+X8MKtvcPzN3YKT3bH++hIcV9bwlAt8B5UQQ5AblZGFSEseSG340XcDghua3YtQjmhrUaE&#10;s5peBWyuwlu5hpAS59E2VMl+I8WHNxHWugXP5C7OP9iybni4DYACIJ3J6rrsX/9H+CPAuOR3fwiX&#10;/e6P4bJ/ASL/8k94Iv8UrsY7aYSn0RB4SCdR36wewLYnnlo3INKR1N2eNG+8rQ31KO1bhb4ULraj&#10;iWPLKy8N7bVGSZvm4TY6BjxM9+NnWAb3STzI5++9Lbz93KPhKXqBPXV97/AkXskHL70YZkwnfXcm&#10;nsj0iRTdTQlT8DYmT51u0CgI7EzwqechqExjBUUBRAAYL4gQvoqTP5oKYS2BROOQsWNsdBNQBBZ5&#10;KLpWBX069vmwIWgQQ8KXQG0ExX2F0BfXfj2WkNGQr+28nqfrvxwl7YJJ/Kuv8SS+Ch8M+iJ8+MVg&#10;q/dwkAgegolCVQLIQM5p/IRxEOcGA5/PCV2pHkSQkHeicNaH1Ha8Tw2HTJ5JESLUlODJ6B495wM8&#10;DNWCCBLvDOIe9uV5yCuRCSIfcP87POcNJvO3VAOCvYXX8D4ZXzH8pYwsie/Fc9rXcYW+7DpGifXv&#10;UEgor0TH3uYZb+HZvDXoK8JVyryS9iFgKJwVQ1lvqLhQkMnqS+TtFHWRGPb6C9e+xv2vcu0rmBUh&#10;FsT5KNI7POS5XLR69eLqLYSONAH7xJyP3yscpMm7El1AE7hCSXrrX6XMHdaVVohH59bhpRSfw+TL&#10;hLqJ8M2WLetoW6CKViZYTbICAZOu3uTX6W3YJkrCVbSD3kjIxiZwTfh2vapcIzwEC322wyKFh7Zl&#10;Aog8EK1BsIXnadTnCh4CySaeL7MeOxxXeGalBGgmeYeEA0TfSccUhtIxDz0JLtqX6ZxMISudNxDp&#10;t8LWJlaJ17QOAK/Go1mFx6NzAosmbk3iDo50UtcxTfiayPWZ0bvhfgDk8JJ3sFxCd3ZM98ibSKGk&#10;Z+qYnrUUCElQFlgECwnL7v04QCwMxnn/7EWEhd5kwaW+AKRX146hJx1z26NhtETQbk1BWiusmbrD&#10;SqPAY2jFxN8Jj6In4ZtbKMK7F1H5QdJWH+vdMTx+fWdahHQKj/fpRCy+U3ige9twNymwd7DWRj9A&#10;clPb5qE3RXVa6a8tz2mvBoboJK3ZbgJEGlAjUY+xDiCpi0aiSusmQObOW24Oo5l09F0X8zctBYaL&#10;+VsF20US0NnWMYMw+xLT5y0iM2sxIa/ZM8Mn774THrrlhvB0v97hGTKvHu/WDFG8YXgI7+MegHFz&#10;46tD7zqXhq5X/C50u+aPtCupi2fB39fk6nAjXoVSdW9peDlexiUA5eoIF1J8ewKHtpf+LnS64o+h&#10;DyGuWxpfFe5ucW14qFW98BgZWfd3QP+4+k94Hf8jXKzw1e8uBibYP/8u/AmgXPy7/xnqXPK70AxP&#10;oxneRFvGXkDhZtYkuYlU6JtYg6Q3KyBeh75yE15OX9qkdL7mstCeJo5qM38Tlfv98Phu69Yx3AVE&#10;Xrzv7vDne+4Ij/J3vv74PaQy0xOMbgKPdu8WXmYtljF4mhPoVDxy8hjqQCaESUrtxVNQ+GokYSDp&#10;IYOZLGVfM7kO5Q1fIvtXesunGE+pwPI85HV8MWI4HsIwvAO8DSb+EQBe4BBgFMrSdQ6OcXiPgozv&#10;O2C0r3sFCvNceJa2LczGZ+gemY4NxhMRIASNT/h+2rbQVRbWknciiOi8igRVPCgbKPCwr6LCz3nG&#10;IFaI/AIP6bMR8jwIbTHpD0QbkUei0SGiUR6LhbwECxUbZhARSLT9AZ6Jh67eBipvfKIJmWK9d94L&#10;f+Yt/+UPPrZjut4KEblGo3srb36qosPPrQBRYNK+rte+tl/9+JPwOlXmtq9ruP8trnuDc69x/C98&#10;lkz7Om4FjTov0V1hMIXRgII8E8HkVewVwPPnDweaJyIP5EWFyghtyZ5/50MbX8pE+ouYiKq3V7OG&#10;cWEijBOVQi2aIDWx6g17nekDS5igEZcJaa1bx6QrL4Vx/frlTN6I0Rs1eRPOYnvDJkJdm3l734QX&#10;gGm/skohGWCkayRgI2TLa9igsBiftUX6h4DDuEGhKo7rnMaNKhRTJhMmSNh9GTC0L6gIfBbO4vvL&#10;80jhUakwmMJpmTBtXghmf59CXBkUpFdsZj0Eh4b2428jbymGzkwk53NkVdJo+E4bpNug52zaDKBY&#10;dS9Chc/Ub6ffEcDomACjyd4nfk3UmvSldfjEv2z5YpvAte8m0Lm3pH8f7et7a9Rn6Hs6eF2f8b/X&#10;NJpMu1klODCJKjtLHthSJtMV+iyFxji2Wp6PoMV1GvUsXfMSPah607G2Oz2puhG6as8E1o703Lak&#10;57ZGGG9Wn4wrQktNEME76O1YbTzaUjtBTcRDZCs91ot01es7YZ1pIAhABBPsYYr4HiT19X4gc3fH&#10;VugBzcMt7VrSVLAp3WtZ1Y+37S7AROtutOaNuyFhmbp4InWBSF1qGSSuNyFDqydhmyGff2rpu3Mk&#10;pGc2E69jOqErjTo2X1lYBhVCWxRFKuV3BuGa4YP5H+eJR8OjN/cMT9BE8fHrqBTvgMhNHce96B39&#10;8DD6oHW0v/h/hk6X/2u4rxPZS9SIPEyq7qOk+b7Yt1t4mr/l2T7twsu3dg8v0Wfr6ZvQiRDNG//L&#10;/xPaXvKvoXd9MrGaXh3ubV0nPNquYXi8bRPCY6z18SeFrv4HGVe/C5f+/uJwJQC5/F/+NVxqHsn/&#10;DA0u+b21hu9I59+uhK768lv0I0R1B57FHXgd/Wif0o9wWV9A1wvQdaOR43V0BtYiV1putyu/Xw+8&#10;klsJcT15203hpQfuCk/ecUN4+cF+YcDj96P53EAlfPPwENl1gz/7MMyYjxcxk4l+8rgwiQl/ApP4&#10;BEJME5ioNY5jfwQT+Ugm7TFM5LIRhJBG4BmMmjQebwHgTNPEznUTx7FNweF0tQyRh0ExIqMJ7Hgc&#10;IylWlIeh7RE818Nd8jgMHny+RgFC3oggEj0OZUkNsX2HyVd8B4WnCvBQtbrBQ1qMvJipXDvJxHEH&#10;hqDx0VdM2IMG2SiYCBwyVaN/MDh6HdJD5IG8R1W5A8V0E8x0E7yej4CLPI4PAYmDw+HxLtcIDm6a&#10;7DX5ywQEB4tgYBAh3KVjr1Hk+fpAJnjGNz7Bk+D8qwBB98VzER52LdsOjZcA08sfygagYfAZGUD0&#10;uQqhSXN57o33wjOvv2dQUIjK0nw//tRCV4++8kZ48o13w7NvK233fbPnsm2NfxZMsIuYiKu3swzp&#10;OiY4zwzSJKl9QUMTpDQATZobmPg3MvFvUAoqk/9mAUKpqQIE56oAxMbs3EalqiqFlSwobVdJAJcQ&#10;zvnNW6hRIDPKTML5Vq1chp7CBL1FNQzsbxAggMhm1TNwbIsmZq7ZrElaE3YGFI3uOQkeq6lrMD1E&#10;31+mdFje/jfw9u+jtmUbebYmewGjCIooekfNoyiAbwRq0kU0ChLr5GXw/KiXCCC6VoJ4vG995qHI&#10;g9FnaNycjQVPJRPUHVo6XkHKrExv/+aVGczUnjqG07QdQ21RO/JtAUhWEOR1TRaismsTb0/6jYXH&#10;/BoAJo9lGWBZoRAWn+1eiQT7JQDkiUceJBUUeLBmRUdWzutIu5GOiLDtqC5vqeI/QkrNsA40FlRb&#10;836EpNRttj8hqsdU50DPp2f7dAnPXt8lPANInu7TkVh8p/AoldgPA5j+gggFdne1axHupBjxdmL6&#10;fXjD7kx8vzMQuQ6huJPSfhGQ65CiWueKS2nNwTYm3aU3VdwjvhocFqKBzJg1BY2DehBpIdSGzGVb&#10;2odCWIsWz8EDQ0wHHrNmTySkNRnhHY1kxpTw0duvhYdvvzE8Ahge6gH4ELkfaqv2I7EdicJYNxKC&#10;6gtI7iF09Tg1II+TqvtS767h/dtvCm/c1Du8fdv14bV+PcOLtIrvT4ff7ldfQojp97Q+IQuLENad&#10;eB/3A5D+bRuQ4kvWFJ7atf/yPwhb/TNax+/DVUCkDp5IQ0TzOmxfDUSa/un3oQvw6AlQbwAIN6MZ&#10;qb/W7WqfghdzGxrK7YDuJryinvTq6kYjx+tos9Kp3pWEsi4BOoTUgM193TqER8mge67f9eHJm3uE&#10;F+gF9m7/28PHj9wVHscbvIsQ4+svPh2GjRxC65Bh6BxjqUoHIEzmY60iHU2E7YnqIaWwFB7AGPpF&#10;jeOayXgTU/Eqxqm3lKrY8Sim0BplvLQQha8kqAs6PGO0gMAb/le87Q8HBiPRO4YAAu2PILtL+6PR&#10;OkZm2/JGBBZBQ16Nw0TejQASvQ+l8ipTS5Xnw01bkV4ireVzvBEdHyZhnes/NY9CGghpvGglCmG9&#10;T8jrY8Jfg/CoPpOWATA8dDUg8z7e/WxQeJtJ3HQSgPEh178PGN7l3ve//NIA4vAoQAQQfCjvxIsP&#10;VbkuAZ5Q0xtM+PIi5FkIBC+9j5DOhP8GkHoTWL0yQJP6pxbieod73iKUpbDUK0zy0iGee/t97hEg&#10;qBFRmxLpGEzqf8ZzUDqvxG9BwcR1hcR4jkJaL6NjvMQ1L/OMV+w6gQxRHJO38me+x/PmHXEdJmAY&#10;NDLBXdtPvv5OePzVt8JFGzeurt5RvcFCUy5E6+1e4SgLB/FmLfMJ270ATb6azHWtT+y6zrd1TqZj&#10;lSZEkz2VXbsVQGwlrBVDUvF+XafPE7C076mw/rkRZDFE5vf5d9N9goc8EHuGPSd6Kel3cvDoXNRQ&#10;gAsTcuoxeJjKQ0L+pu9v+JrEtR1DTdHDUAhM5mDw0b0b11UEEQ9FORD02RFeMSSma92rSPWYmNEV&#10;4aHJ3UV2z5pyrSSGu6J4rzGK4ArRxSwuB47uc53FQ2UWwpKekgFE2/KAli1bxMJOj1CI1iZ0o9aj&#10;IymgaiXSjtTRVkzszZjYlFraFu+jl+DBm/DdZBY90Kl1eIRJ6wmqrJ9G73imNwDpI5B0DM/0odju&#10;+o6EtQAIbT0e4i3+QbyV+zpQc0EY6w6J7q2bEa6pGzpKNEZT6U4RXHvCWfUosrsWgFxrYSwK4sjy&#10;up0Q1uRxY2gMuABIzEXPIWRF197FeBpLllIHwrElLF+7jFqXRdS0zCf7as68SYxTyc6SbsJSvFOp&#10;RP7grfDY7WQpAYeHuiA6t62Dx4CITmjoDgT0B9rRwRZ7WEaI6gFScvsTOnoMgfpRGio+gdf1MF7B&#10;Ix1ahPuZ4G9FB7qd82p5cjvi+T3Nrw3921BHQh3IHQjsrQlJXfnP/zOCA42jEWGqVlf+ydYSaY7u&#10;0Zyq8lYsRtWV3+B6Qlc3KiwFQPoCiJvpr6XeXLepAzChtL54H9ehtfSkkWNXugdrnZKudbiPf5Nb&#10;aUl/D3B+5obuNIlEA7m5V3jp9uvD6/fdFN57+Lbwl3v7hkeoxn/hsQdJif4kfInGII9jGv2wJqjR&#10;IBO9vA6NAongIQ9E+7puCsAYzzgWfWSCBG/0D/W0Uk3JGPW3QhAfJi+FffW50vZwJnkd1z3aHkLo&#10;SPvj5O2ohgSQjNJ9WUaXwleCiGDx+bChBg+ds/DWGNWBjLReWcMEDz57tD2X8xxTLywByntmqTHi&#10;MBUmUqei7U8JT8nkrXha70fqdcVk/j4maLio/hnP+gjovIc28sYn8gI+se0IjeiFSEj/BBtAlpYy&#10;tQaqLQq1IQPQKz7CPgQI8jTcexBABA9N3C+8/yEhJLKjsFcBluDxHrrHO8BHYSaFnJ7HS3iKSVzA&#10;iFlSSrWlFYnCS4wRHF4D4vqHax4xjCaTF/MXPlfweuWjAbatsJr2X3zvQwOIMq8EDz03ZmEJUnH/&#10;IjwIPJD1hRTWVF/wt/sSgVpZThlUPJy0ggrmpfzPKU1Ex+RVyBwgfr32t7GYTzXA0ui6hQEFc1Dp&#10;8/TM5VRBu0fh6bUOolTzcKAIHPp8B2HqsejZEYyqwYiwWYV+42/6rmdEOEQw+GTvQEjTcF07ETg0&#10;UWnCEnR88vcQmHsxnsobxfqihpJCw6Gl8Ja2dV1R5Ec/ySZ9QcJTcM1zUGyfiVOjQl9peq5nVwk6&#10;OqdrpINolBYiUd7v0+jbulZpr1Y7gTD99psv0/OqHamf9LsidbcT3kcrJsymaBSNScGVZ9CJ7Rvx&#10;PO7s0JRMoNahP/B4iGyrR68jbIV4/hQeyNM3ABLs6RsIYfVpy7k21EJwLRP2A51b0EeKdFRlLhHK&#10;uoNU35sQobWWRuurWHeDNci7oL00JhvrGmogpIM0oEZEAHng7rvCtCkTaFuiDCyl7QoSqv9QNpbq&#10;P0jXZVyI7jGPlifzCNPMWzCdfSrTCWsZdLDFsxF/qQvRG/rdeAn9OyiEBTxU0wEY+7dvEh6nivyp&#10;bnTSVdU5GsajFBk+TALAw3hMD1Ev8gCweYBj92MPMGn3JzR3L57CXTznTgDyIF7NQ4TAetAevs4/&#10;/49w5T/9U7jqd78jy+pi9BDCT4Chl8yWxsULQ//popUPCV91xhPpRDhLOkcPANGL4sTrCZPdwve7&#10;BU+kL5/ZtzV1NugiPTC1oRdsbuE79e/ShsLI7uEF+pi92K9PeP3eW7Abw1v34z31vyX8+YFbw7uv&#10;vhDGjxsVpqJTjAcck2dGz2ISnoRCVzL3QjTKE9Go48OYxIcr9ReAjCejShCRjVPoi2MOEnkWBg41&#10;VsyuM1goG0upxJggItDoWg9ReT2JQOKhKxfmJaKroFC1IkrpVahqRFa5rrYqXyKIx75YAEjNFblG&#10;qbwa1WE37tOMkW3fj9vjrCZE2ofE8kGqGVG2Fh6MPI83P/0MD2IQHgjCPZ7N+7Q4EUBk6rDrtSMO&#10;EbVQkalyXWGumJUVQ1QKO72gN38m8lcUrlITRmvOCMikp+AVKbSlMNXzbxN+evMd8xikaSg09Tph&#10;LDd5LjJdm4avpJFIY1EIzPUX11UEMUFF8LDnv/GOgcph4ZXuaZHiRVu2rK3eTc2GT7CuL/ibu0+2&#10;7im4t+CeQao9aFsTvtVWYNp3T8Qn/NST0TMFCr9HE7+l4WaTvY4vo42Gg8TTdT0Dyz/DgeGgci/F&#10;v6s+x+9xGBpMAI4AoJCRZVFlHkDqMbh34qK56yUOBp33iV7wkOlaHffQlQvxui7VMvQsvR3PnkN8&#10;nglOINL3ETRSmOg6gWApnoBAYKnBWW2IjitddfqMyQYEz6ZKQeCZWDo2jSybceNH2ehFdxpVcKdj&#10;MkHDoRRrJ2aHocMGhVvpgdWReoOOxMvbt2hGm3bi90xsjZjUWmDdmUBvJy33PryJh9A3HmWxJNlj&#10;vbsBC3pK9e0enr5RRgt1tJDHegEQCukeYTJ+mMlYTQYfwO4mtHMnovqdndogqjezVfyUutpGEylF&#10;iM3J0LqaEM+1NBysj2iv/llPPPIwYSi8CSsWJLV0xiS6xI7n75lI+Io3acaptIBXAaF+7xmzJqOL&#10;qJPseLrQTqMyHU+F8Ndy+met5Nz7Tz3I90Dkbk8dCBlTdwOPexG+H2rfKDyJZ/JU12bhcc4/gnfy&#10;EJN3f77jI3gGD7MWyINM1vfjFai5Yn9A+LAy0Ej9vZfr72xVl7VHlJVFyO/ifw1X/c//Ea74538h&#10;6+pfQgO8jU7UxNzCPf3p0PswWWH90II6WNHgH0PD3/8LRkiL+9rguXSgMWInPJXO114ebgA4t/O7&#10;9eVzr0Os70nIrA8C/o0qauT73E5GWH/16eL3fQS4P4cn8sbdt4S37r0JuzG8DkReuPfm8M4rz9Od&#10;dxSTuyZz9Ifx8jrGUG0+zUygkMchqDhYBBDZBMJXE6eTikudh8Yp1OX4/li0Dj1vgkJaatIoLwOo&#10;WOaWuveyPXkmFe2MgosgInhoVFGiFScKWFlqsKAir8MFehfRpYHIpH0MszbseBqqhKdORabjSvGV&#10;wC6tRFlb2pbA7nqJQKLMLQnuOm4AYfJONQ95Ju8AjnfI9PqAZ3yI2C5ouPZhkzITuPplqU7EixEH&#10;qM8WkPkASz0QTegWipK2kU36muzfz4R5aSky3aNrn3nj7fDcW+/atgPAgWGezDvvm70IDCwMBmTc&#10;9AzzeABW1FYAD/sy12N03DQa9BJ5OPI2Ui/EtgmZXbR585rqXbs2F3SFVKAuhHyy+gp/03dA5ENc&#10;mqQFhAr6KGnS94nfAeFptj7quDwXXaf75BWkEPBCvzR05d/BvSOHg76T14G4qF4oFMy0EV2j+1xH&#10;ifUkMV3XkwgcEO4ppMkFHl4SBFwQLwjlyjjL9BSHh4e9BBDdKzi45yJw6K1XowPMRXGHmo57CC1+&#10;r1hguFGZZQDEi/88BOXehkJWnt3lGVga5a0ICCqskxci78vTh3WPvBidFzy8Ml3AEthmz50Wnni8&#10;v7VSb4vn0YoOuc2IxzcGIE1Yka9t/avCjcTZH+zRKTzYs0O4l6yrO9BA7uDt+64u7cJ91Hw8RAjr&#10;cSDyxI3dwhN4IU8irD+O9/GYGS09ugIe3pLvZ4K7G3jczsR7A+GgHojBbfiM5nghHfBCVCdSV2Es&#10;2nRIA1EjxueefCLMx1PS7ymvQ9CQpSCJ0IxpvhqtwHABXsdiFvIZTxx94MfhrReeCa/R1uTl+/qF&#10;R+hTdSfQuAuv4V70hfuY/B/CK3mqa1M66DYLT3akjqPZNeF+0nfvQbi+D4/iXibuuyguvBdAPESI&#10;63F0nUcMIM0ACOuEtKEyvV2j0OGqP4Z6VJtfjeehjCtZw8sus+Vz7+J3e+aGbiw0xSJahKCaUDx4&#10;LRpJI0JcrfFQ2qEJdSRttwsLVl3HglUd+W20BntfQlcCxg2EslToeDstU24DHHcyqpOwmjneg5fy&#10;MDUsT/Hv9OKNPcMr/XqFV2lb/8pdhLMeuyd8OeC9MB5oDBmNjjBOOsVQMq9GFqAhiAgcM7QGBy3g&#10;pwIAtW83T4SJXtAQKASJCaQBjybzSttFgCDCq0pdArlqQKxVO8WHmENDoSaFuGTSQxTG+prwlo4P&#10;Vegra7Vi12VhMI1DOO4ehMAhsVwTv0JTCkvJy1AFuqrNHR4CyEBlZCmdV7oI8BFAvF4kpv0q5PQl&#10;qcGD45jVidh6HZi8DwHkY2kp0kSAy18IQ72MNyHhXd6LRPiYtRVFd6Xyvs11EsZfQ+uQvYE3o4wr&#10;HZe9p+fjpbi5IK8MLc/U0jEBxCZ8eRzAQKMgIo9GHoqL6PJk5MFofJPrBBCZssHkdQgeMeuLjCyJ&#10;9Q61rFYkZmupHYoaM2odkc/CRQjn1VsRs4tpudSAZDqDA0T7DhafnP0a7XtBn0/qK1eSVmopvuq/&#10;tChWdvMMwcEnb/dWdE367NQD0bZCYR4q85CUjink5fBI73eNxiGV6jru/USvSEJ3BIiL2O5NuAci&#10;r0TbOq8JXF6BJnWlzWqSV6hJ+xrdtK8JV3BQ/F3XpSnAntmmZ+jNXtc5WAQL3auQis7rmR7u0kQe&#10;NRUt0BNDUZ76q4nfs7Z0zKvbU13E03p1rbZ1nZ6RhrD0GQ4e3atta2nC91iI+PzqKy/Q74o1PdRN&#10;F0G7JZNdM9b5bsYk143QzV0SaQHEvYSlbiBc05m24e2uvZTJ7krCUKzcp55QZB7dRcZV/57trZeU&#10;APKERjKYHqFB4QPA4x4m3VsJ/fQmDbiT0mDrsbbFVZeGJlRTt6UdijwQ1YTUY00MeSHqv/UihYAz&#10;yPyZiyel31Sm33A5zSHjvrSQGOZbiLexbJn++1xFd9754fPPPg2P9n8w3M7aJjeTpnwH7dufuqWX&#10;ZYvdy2R/DxBR65GHyJx6BI/kqS5NwrPdmgIQ9gUV2ro/gEB+DwL7vaTp3teEOg+A8yheh0T2R+iL&#10;9UAn1jBBF1FW2l8euC30bd/SQlZX/YGMq9//KVz6rxQJ0gSxJ5pSf8TsZ2/oapN++z/9U2hELYj+&#10;9vboQJ3VDoZstLZ01e0ANLqhEbUjpKWq9O6E+u4CWo/gzcke5nfWSot34pXchX4jL6o/TSEf5zs8&#10;xeqOzwL050mpfh4t6vlbuocPX3g0TBkzNExEPNeE//VYRO4Jo1mUSd4HoaxZFGPOnY0uMoPCQdWG&#10;aL0PvAWE9NFYDHkBFLyEyZyfwbVTuVaeySTul+ncBDyUyRYiQ3C39UDwdhh1nYoXh0lrkYAOELQ+&#10;iNrMj1C9iGpIsnEYwNH50YBLxweRkfWxdAgmZmkXH7H9Hh5CnPQHh3eZmN9DBFd9iDQNXTeQCf1z&#10;tUkBNJ9qkmfCFkCsgh3g6Lx5HgDiHYnnPNPShLkn1oKMsMyttz//3ER0ierv8fy3yJp68e13Acj7&#10;dOnFS+Gz3wQQEuDfl8eiBaN45sdkfEk7eeuzzwEKwDAdRZ6MakHUnoRQVqZLaEL3+hIBRFDxjC/P&#10;7JKHITiY4WVY2q9CW/IulPqb7VuKb+ZhOChcC/G0YB3/iwGINGFrh6LUYIXJJMjH9ihatOoiJthq&#10;6RGmCTDpexgp/2avyT/VNnyiFwgECQHIhXBBwUNe6eTuxzz91id5B4uHrjTB67NcENdxB5DAkeor&#10;adhM399hpm19L4XA5OXI0u8p0Cgt12sr0poP9z40pgK7AGKCLGDQ5KR7NclrX2+0mvilhbhnoe20&#10;vsT1FRfQPZ3X9Q4rQuR5us/DYa6tqCLeU3oFC3kQmvAVtpLXII/B60m8ENC1EEHAxHAmTxXSaTL1&#10;OhAf0/oQ90pSwCwhc+ljigm7tmONDyaxtnggbVgsqTlx9qZ1Lgs38Ib9yE09w9MU4t1Nauv1vO1e&#10;R0ZQR8DRgTh9m2su5e35ErSMi8kOupylW+tbKmx/WnkoFfZhvI8HAIe0j76qTCfG34z6icayy/8Q&#10;Gl9xMemsCMwqMKRdSl2aC9ZlBb5r9NbeuVP48P13w1Q0kOl4GfrN9Dc4pFWBLu9Df/uChfPwOugw&#10;zFKlSxYtDoOZTO658046C3cL11Ndfz3i/V2sz/EUKbj9Ca/dR8jq3taaeBHKOwENwldPdm0SngEg&#10;z+KJPNmpUXiUcw8DzIeAxkOMjwCbx2jl7gB5VMkB/G234429+eRDYdEU0lA/ei/c2+8WeoDVDb/H&#10;+7iCdu116KDbhYrxR9GLnqXN/N3UmXS7+o/A90p6hzUkPZoamysR1bF2hPQEjg4qJGSUGN8DoAgY&#10;j6tTMN2AHyeU+DDgug9dRE0cbyeL7C7pM0BcXtHTLOX7AqHEZ8mEe5rU5TceuzdMHzeCkB6TP+3v&#10;JxPOmwqQZ+DZTVM6NPsz581i8pfIDTgAzeChX4ZPvvg0DMFTmQTAp2klQPNQyIaTh5LpJ8rcko6i&#10;0TQUSwlGIwEACovp+BRApYwuifMu0KuYcQLPVVhMHo3ANhJv8euRw01zGU2a8CjgNYIwm7wThZ4G&#10;MKlr0tdk7/sfKR2XY+5pDGAS/1TeCfY5Hoo3ZVRX32KTRmV9xSJBQcjDXYKM6kUGAzrVkViqLym/&#10;DhZ5GwpxyVOR96HxTaDyBhB5E9FdoBAkBvAcjYKJjr2bhcO0L9i8joj+OvdI2NbE/m4GBZ/0LeSU&#10;ZXLpXPRKYj2J14loNBjwjBcIaT39+lvhyVffsFEiuYesXP/QMXklroXIM/FUY6UTa/+FrIZFz7Q0&#10;3p20CHeB2cNA2neNwb0OHRNsJLqnGVg+obvO4QBIs7dSoTstWNQEv3DhTAtjuVDuIHMPRueWUDXs&#10;YSoX1vV9BAWd1+jCu0bXTtwT8hCZ/hZ9X6UhW1sUVZVnKbI+abt47oK4H/dwkoPDvRFNWDJN/mn1&#10;umsjHpLybK30uZ62q2em4TLXQDTG+2I2lWdYpe1S0mOCh6fgpjqJrhFQvEOtV5zr+hRMekvXNQKT&#10;Z2VZjy2A9dnH74YeFKa1petrB7KB2hD3b0ropo0WVyIE9dxdN4bnqS/oz1vtnYSibid01Y9U1hvI&#10;rOpFKKobwGlvXslloSt9oW4h9fTujrRJZ7K9kzfj27mmj7KuiOs3o/q62WV/CK00OeLBtCRM05hJ&#10;siWaR0s1WORtvQ7tyuvghdxAX6evBg9iNb0ptCuZYhlVnn0lL08pvdKIZs9Wq3fChktYPhV4jKVL&#10;61OPPk5LlnahPR1tO+JZ9SZz6kFSWlW7cg91IHe3RrMAIPfjaTyMB/Ik2sdT3ZuzimDT8EJPQk1s&#10;P9VZ4aym4QkJ6ngdTzBpP8Xb/5PYE4DxUYD0AOue//n+O8Ms9Kd5tAqZjU1h8nvx+edZnbEFDRMv&#10;CZejhciTuI97XqSO5HHWCukPBPqhB3VDDG+nAkGsEx7fdWglXflNlGV1HeDoigbVpz5ZXoSoHkHr&#10;UAv6p68DhHgzz5BG/QgAu1vpvniBt9LT6068u0f5N/ozns7zpFU/QTbc8/z7jR78SZgLQKazHOw0&#10;KvSnZuAYD5wFDIFjCsK6bCL1HWMnyUsYZ9uTqPXQioQRFHGciq4hiLiGomMChwvvLsxrVEbXYLK/&#10;hpCqG1OE1bARwODZSEsRQBQec2AIGiNZelbHBBqlEA/lvq/wTmJrEzWFBAiY9+WS+K5MLi9IVEaX&#10;UoM1xuOxYNFqTrRv6cZqFQ+cgIngoUJEwUkFhwKJakZUT6J0YAnsEttVyS6gCCDySpSt9dL7ChV9&#10;YB6HPA2BQiZwSIyX5+LV7vJSBB7tCybyYHReJhC9QojsNQHm44F27h08HcFJz1FW2Kt4LzJ93nNv&#10;vQ00XguPvfyX8NALL4b7n3kuPEAL/6dee9PCV3loCAwCirwSz9TymhRdK4Fd9+k8AFlRrayotJbC&#10;3+LdQ9C+h6W80jwNB3mIKR/6SsVuTfpe4e6jJneZJnc934sDdV9e1E89GvdGBAM91z2P9Pu6rpKG&#10;xBx6EWzKyNJb+UITXTVq0pG5LuJ6iEPBj3s1uIex3Ivx/eKkHwVxHfewV6H9SVK86CEzD2+5xrJt&#10;+0bzgKKAH/uFeXhK+57Wq23pIpu3rOf6KgtPeSNGT/Mt1zTR4aFrotYRq9St4SBmkFFbFLVlASxf&#10;fvxe6ANAOjHZdkKLaIX30Ya32vvIWHrt8XuZgPqG24DBrbzh3gwQeiMi90BU7oLA2wWvoivWmaVg&#10;OxFq6YpW0JPU0370g+rH8q83UwzXR9dRs9Cet+q2vGF3QOvoQLv39hTCteHtu6nac9BUsQUNFuvh&#10;gdS/XO1Nrgi33nRj+JoakAmTxrL86iTEcjKBJo4qiOhqnriU9bZlK+R5sAb3BMTUzxEt+/W+AW+G&#10;cBiivFp/3Ars+vP2fgfi+J2t6rBwFG/tLa6hTckVdNklNEUG1RPoH0/Tiv2ZHsrGao7Ooap1pfc2&#10;RmRvaotLPYHX8QShq0dJZX6Q4svHb+wdxnw+MCwgDDSGN+ex6AsS9qfz1j2ACeDeO+8O7VhwqwWQ&#10;vBmP4Tl+0yfxQh4m7fkuwmAqEOwOrHsQ0usOhHtQed6TLCwtrduH37MHoO2rEBZe3/2Evh5GUDd4&#10;sCTvM+gdjwOxh/ku93NcDR5v4t9O2shTPdqRmaWanA7hcZb1/eL9t2gJQzgK7UKZWOPY/nrEEPM0&#10;RqGNyPuYBPwEDJlAIs9Ex8fRUn8iRYKTSWbQOBHPwbwWFvWaBrwVApPpHoXEJtP2ZAqfIagIKNJa&#10;PqOg80vCUe6FDGOxMBUoKjxmYAIUCoWZZ8M4VnqLih3VOkXrlysTTOnFfH/ZSIXXuEa1J6o50fmh&#10;PE9V8apgH84omAzGo/G0YM/60nEBJe0UbNlcmQhv/basBQrHgIlCWgKM9d/CPsk8Fa2L/gFekcJc&#10;7+GtODTe/YJwGsc/QoP5kFGejNenqN2KPB6vdFf4TSBRKM3DYgqNadtSjQUawCSAvDZA63ywZsd7&#10;7+N5UBOCCSQ6FiEWvQyBQuYV8Q4Nja6FuIfio457Vbw8HUJYFRbCStN3XQ/xN35N0IvJnddEH+s6&#10;mFA4ZuEhPIP07d49DfdodK0meQnrgkT6OX6NT/ypJ6NtD6OpqFDP0TP0PfTZHjpzb8U65tJOxYsJ&#10;da3CVg4uAcU9Ko3mrXCNBFfLxCEzJ9YPLKqRKeWegYecPFPKK8I9u0rehECkcQlahjwSh4o8iGIH&#10;3phFFQsQY5+tjYBC4ND9ulbntm7bQLHl+rC9elPYtn0T2xsMFNaUMRPFFaoRWHRcQPBW5tp2D0Qg&#10;WMQqfPrbdK8XG3ptiI4LGN7yXNvyROTxWDYXYNmwYlkYPvCjcLMWj6L+QxN7Kyb11sT+H727b3jv&#10;hUfCY/2uIyvoD5Y6egOTVGe8jHaEq5pS19CEgrZWiL/t0DM68OasIrdONCDsoQpvJszrKH7rxKTY&#10;UQAhvt+SivMmdJJtSqpuc7KQmvDm3Zjaj1bUmrSkYLEh4av6WGNakr/wzNNhGiGO+UrTRatRjccs&#10;0nFNKLfQokKY/Jvgeci0tveX/A83gE6mN3TpQeX370NLxOkb8D7u69aONGIgqHYkzRHEW9KosBmF&#10;eABETRJvbXJFuJ86jocR0B+m1Un/dhQEtlEbdzQGLXGLFqT1Ph4gbfdBwPgANS33ko78zG23hEG0&#10;S/n6y8G8MdN6Y9TwMJ5ldWfytj+TsM8smhIO/vij8OitN9I3rGV4/IbO4VHs1o5U85PeLOH9RnX/&#10;RZxXvceNeH03kr57M3Z9nctD72suCf2Ay51a+RCI3Au4H8PreIpsLqUS30tDx/4dCWnhFd5Lpf9N&#10;1Ib05d9OGo+SGZ66gXRrwnafvPlKmMgkO4oJcYze3ocSCvpqEAAZjOYwsuCFCAxTqREROGRTBJYM&#10;KDNJTpjG3zVhqryH8ea1jGeUFxPBo/1YkCjPJC1MHKF2JdR4fE2R4HC2R/Ed5I3IQxFAdL1Dx8Nh&#10;5sUoc0uCPZXw0lgmALBxVL276fioCXgrAFHQUSW8Mrq8SFEeioAhr2VE1iZFUFFRoreWtwWsEoDI&#10;CzHDA5EnMoAwlnQTQeQjYPEuE7oq3N/8VJlOaCBoJa8PpPZi4AAmeQoGOfYO5wUXVcZ/xP3yYuTh&#10;RN0mAkOASE0gkfchewMPRNfo2KuAQ96HvB1PL5Z346YwmVKOJdx7vYcL59beRMI6QJGXofMChYfA&#10;HCAeGrMCSMJmF1VULKzW5KwiK39r9xCQJmFN1IvIlZ/ManQKNfnEXJFlWwkKaYqsh680ent0T/UV&#10;XAQreSx2jIlcoSmZYKTn6Hma+BfwWfrM8eOH06Z7kn0HwWPePCZ6tnX9AoUqOCZIeLhL97ruMZ9c&#10;f33nBUwo2nbYuN5j4n7WWl2deFMPwnUJF7FVWe4hLJvws9Yhq7OUW3XzdbBodE9DxytWKKkgPj9m&#10;XJGunIHDtRd5Gnq+oKMOv6p0t+r3rLGjT/qCi0JMSrtVZbVCM3MyXUPHpvI/bcykio0XVyojK2ui&#10;6CK89j2jKxYKRj1FMNI9ap7otSbqK7UIyFah/Qz94B1rB35Xl850kCWVF4C0Z8J67qHbwoCXHg3P&#10;9OseutehT5TqHQij9EMXuZk33u7yLCio60bfpq5MXF15a+7O2JEW6B14m+4OPNoxAbamX1QHQjEd&#10;qStpl0GktQoUgUprhcqATyct38oKhU2uZL2LyxDQaafy+Se82c9Xm3Y1UZwVlixHk1rIqoR6ISD1&#10;WW3epyjGrhXvVCim+DdvWQOpqL2jT18E+qvwluiYi7B9Fx7EzbQbuZ2K8dubXcnbOgBpfg3bpNc2&#10;viLcSK+rmxtdSu8rGicCltsZBRUBRo0StQ6Ilq+9k268dzOJ39OatUTITnuk7w3hXUIIH5MV8znr&#10;a48kS2gSrUImki6rViFTeRuexcQ29KN3wxO39gqPAY/nb+sV7kcfugvv5l5qa+4GbPdQwPgA2tF9&#10;bKuwsS8Q7kMvrRv5LW/nd7wNoPQjG+xWIP6AChrpgHwP3t0dFDM+ADgepybnYXpj3UrGVk9++5vx&#10;Ah/p3hJvp1N4DIB8/s5rhNeY2FXbwUQ6agyxfryPL4cjOH/NhMJ/Ax99NsAAOOz/S9dftUl2bWm6&#10;oH5B33SfqqzcuVlbzCxFSMHM4MzMzMxM4cGkQDEzbfGmhMrUOb9o9vtOsxnyVFdfzGeZLUP3CJ/f&#10;GuODwWNuym7SrwkikTvJgIdAYUUiaNxi2ebKVCivAgKQ6JFUR8bLsnq4odM9W0lEYh4wyCx9JpoS&#10;+S6aF42K10AIyNm+ugrAyIecvnCe73iJqsOWlv4R21s3MnJkQOMKgoDLN8juuo5k9+rl2KIyst74&#10;FONSLvK+mYoDBRqtsXM61mmnLVIRyZucR5llVTC+iLmPq/gJ2kOTbNjeH+MKf4zjFJu3RLsAMAt4&#10;jHDFPzTvlb/tHglx+QO9FUzCnJsjkgR+gTW6tIRyi2pCMh5A8bXjEuh8zhBLMv1O+wrAGJ6djy2s&#10;IY4jHMch2sfNu6KSFUB8vlXHMN8pAYnAYevMxwfnSd3FQyIPYvURuRHaWc2DI3G1Do3Gx33eWDYu&#10;ZaPhsD+r2ootLDbbn7759lOuwI25/nn5h/iV3AJX+16p6979kk3bo/eNO0m5UDEnKwsIgsJ3ynN5&#10;7ods9q733qfkfe0afzDXY3vB4+tv3GATfDM+7rm3WBlTl54ESlWefwvweOfdVzOfiYP4ByPTNdFl&#10;j2Y3fWG/XhJZlZLBiDGKI0OgC4gCSvKaJJBJ5LrgIyCmlprPF2ze5/sKOElW7DFVLEl27Hv4+g/4&#10;nQlomQor05LzcwTI9D1S+y8BWFKKpfaaYLvRtJkyvTaaHs2k+uXPbuyIvwtBwuyqOJskRpbYdsoM&#10;r/Io1/NvEYwQDXD/G5RJTin09/WZlQd/9Cn3ymrDQVJGmKTP/Jaf7d9/+DScm+hHWro79J3MYRPb&#10;HQ7SWjoIcTzVVRlenm4Np9vy6KdrINTHQIAiBHmlfg42siJc5XlsWidQBJ3gCv0Q8tf9T9xL6+rJ&#10;UM4V9wk26F0P/Z5e/r28L2mzXGEfpTo5Cvl7iDbZftRNAs0JrqT3MuviaabuPYSU9whBgGfOnAqv&#10;6m1hM3uD/0cffI6BENL/Q36267QXVlGLnMPJexYn7yqKkgWUJUto2JcAkOayqrALI+JRs7tMz+Xn&#10;Kbb64PuVbn6MKoRNOS7Mes89SKgioYXPEJr4LItjzlP3hhNP3BPXSWaBnEDCmw+AlPA+5USglG99&#10;JhThZSk7sDeM9/SF+ZnVMLfIleYpNmDcyS/jVr7MFesrbGZmcr1H6+3C3EjoMGqEDb2LsbmVKL8q&#10;d8PN7GPaIQo3pyGW8F0LjFYBQA4/+AcqkD8xg+ThcAyvzBHA9wR8SCEcVRm8k6AiiV4PmLeiMKvC&#10;nHlQXw0ZWweJoK8GoORAWpBXL4/1hdf4XZ67iPt6bTnMLJOBNDIYOoeGQv/keOgZGwl9jBCeWFqA&#10;lD7D1TY+B1pOxoqsXT4XTvE6gWYFYv00R8l1W1/X8ZZcYeO+8vLlcFveRG8HKqozvM5Mq8yVPior&#10;fg+2kFL0u9EjaZ2LcSVwDech7tncz2ajTZbY5OdPr8dzFwAW+YyVC+doJSFFBmQEhVOXILlZS3Bl&#10;01xwjC0vwhksI8Pl/wPtzznPn+bKnXOzZ5DSnnJGx2ToGh9l2NMk96kEaDm52Q+7+bOxCx5TXO1b&#10;KczSTooJwFQetqKsPKZ5jWvOVhVrkopjVNBYWIBUX4nP8Xbf1BSbP5/L/SmqFZ8zDOgM8TkDtKFG&#10;eO445wUDuY5YlagoszJRXUblsEC1MGuYYpYvUQE2ANk9AeBM8RyBw5aWoDKisgvwGePo8nbf5HR8&#10;vrcTOHl/BBCRY7Ha8T19LL1OwLqLTfMnY0Iy7aEP4tX+O++8km0V6YjObMhWHAKHG6hX9W6abrhu&#10;op73ca/8I3nNfSsIl45fAeKNN29G0PC2QOVjAsPnVB8uAcf4kgREfq7g5foagFOO6YaWYtpN1jWa&#10;fWNwYCY8kA00G52SACNJeROX48/gxi9oWdGkFlza/BPwfMvPlMyL6bHUIvO9fV0CpwRKyfuSuJ3U&#10;BoxDrPj5krEyyZlT9Za+Y1Ke/bfoGCNizLrK/swpKDIdU2hkfDwmGf88BfFnQMucSxWeVd9HmOpe&#10;YbN47dUbEYQNVTQ48WvaVmkiYnxPAOk///FFuLIwGloO7wsjebk4tLcz/e4JKpHHwkJPZbg91x6u&#10;DVSEpbrjYbB4P3lXRJUo1UURVIevoZo2irMxKpSzYhzMg2PIY4OuR8arsVBF1mEA5TieCiuYXAAl&#10;R9mvg5sg23PYjE/SFiuiDXOCPK7niDDZRbTK8PAglcWr4SPaKZ/RZ//IDCzA49MvPglvcpXbAWE4&#10;MTYDYJxCqcUfLdPUZgiSm2cew6rZPo2tVEfPwi08Fj0UhQBHkRVIAhCAwHMFVBoCSFoCSc7T9zFQ&#10;iu/8xJ/iOvEk80D4/s4CKUP6W2lry0oBPqgIhddgW2eYm1oJcwt4B+ZR4jAmdA09/RJ/5Otcfd7E&#10;Tf0uV9BvXSZOu6YkDJOrNcimXgV5X+HwqT04/PWSUHlIhOcBtMcRJBx88I+sP7AwFzI8ahcu/f20&#10;+7x/EAXbSUBZV3w11VAlvFQB1ckOwGMXaq4Tggu/W+e3NyFb7qhguNTCTDh/kY1wlTbJ7GQYmBwD&#10;OIbD0Awb3QLSVDbZRTbZZTbf2TViM2ZxRLPZDk2Ph3E4lCleP7UwG5bgfM5cPBvXpauXIni4rlEN&#10;SIDr41hxs6WlM8MGuswmqxx3TRWVrR02zTk2XW+ndYpWj4Azt34KADsbweI8AHE6S4RfMBfLuJNs&#10;8KLzQlYAnAXeQ4BZoVKZRbY9DoCM0ZKdJoBz6hRtJQBxZHGOfKhpjlQNqPq6xkdCN2A5MDsbN/Yl&#10;PttWkwm9VhpR1cXtU5LqMT+LwU+2rNjwBQuBZB5AEUR8vcek2FK1pQTY+4KLr3Ml8PH5cfH/YorH&#10;BYBhwEswkO9QqrzqfBLd7kh6XRnJcSYdWG7E50nET9NuGqYqEUAk1uVKEm8SDZF6Tza0ypQ82xoT&#10;LBJgCCIuwUNQSSvKeP/v/xuyNibdevXqRmPirnlRRn648cktZIj0XyqcUjvIDUlQ8fFIyHsFnq1E&#10;BAsBIlUzAoXJtVYu3hbAPKYlGH3DZ/l838OqxlZRmv7n1babnRvdJ7io3QDfIyzvS/r83v8Q05uV&#10;hN/H7+X3ThtzctbfSe7N5mslrmajkittxBs5Gltwyey4kegXgK1a/NxkpEyfm6qL5GNJYBOBmdf5&#10;mQmoktkxKdruxK8Y+55N1LVaiJUCP3/6nQikbvb/TmtNhVn6jum7/1Jd9z3/rs47/4qNNlUvvofj&#10;clOF53mXVcvf/vJZePfmuTBQlo/5LAcOYEvMYSrc/nhY7a0Ir8y0hxtDteFce0mYr88No6VHQn/u&#10;fioSYksO7+LKV1npDq6gmTEOcVvHhtXOhjVYeDiuFkx7ZRDqmVkbmO24ci8mP6rUxFpaYeVwAbrT&#10;HZZUyBS9vZs2hdmJCS54vEjBN/M5FzCfUnFiCvzss0+Ykf5GmECuWJRfwqYNYEwth+lxFDCjbG6j&#10;s2FuYp4WFleC3f3MLGEyIvzMca7o853tQcVRkl3FgIEDowrjjA+UY4II4OHKswIRRKg8rERyue1z&#10;nB9iflY1cl43/DK+f+Hu7aG/qZXvsUQFxMaxwB8232eC7zM0OBY6O3rDUN8gTvDBsMwariknqyon&#10;DJBZZYVgFVKL0ssBVrbJSgx3NKoE8vwQ/NIBZM677/1DBJCdGA53MzfkwAN/CEdob+URN18ML+JQ&#10;rBaUWa3MYjlIlWK2ViVVSTkg3QSoN/PvcZQompaaSjiQK6iiUCBdOR/OXuHq/TybO6BygfNXX5Gk&#10;lpymUqCy8JytoUuYD20TXeXcy6zrgKFtq6jSAuTfgFR/jePrrNu0lm6qvDJkEaL8CiBgmyqS4lml&#10;le0q/SA+54LR8Gz+561UbC9xe40qw+MqQLIEoJ26eJ64EgCI8972sWWqkxkAanx+NiwAOuuAjzla&#10;61Q+KwDKmnNHuB+rKD+DKsnHlnntAlWJ8t8ZqwiqC+eNOFr3jOS5I29VXKGyOs3RZatL7sPnzrPp&#10;W40Y0DgvD2F7inOLpvaqvuJ2qlAEDh8XMNL5QUCrd3ICIDPahOypGZVPVBSxTUZqMGDhcQHuIi5d&#10;64CGm7+AkAh2jyNUD10osbomuBiw/WbVlCXlU2vMYwIdQcX7CSysSqw+0tHKJN4HYAhT/AYn+j8A&#10;DM2CAoeGP0MIbYcYgOh5p+7Z1vg57Xaj7Ddd2boZprbN9zw3VRACg7dtidmisvIQIORdJDytQFK1&#10;ktpeVi7vUg29TTVkC+w94iWMqfAK2ZbLu6ht3kHF8oFDgpBuet7N7qsvM7lciVdJRsak1EptoVQ9&#10;+LjfO/EoqaX1y5iUpPxyY08qtaRcSw785DdJqrIECun5KVrFz0hgu1HxlkQD6dxGR73zUwQLN3eB&#10;QwDx501VieDyD4d1ObtkQ9z9z677n4Ml7wgc4nTGzPsmsHAKo+/1g9xOBBCjaQAVovt//OqDcHFi&#10;IF4ZN2uO48q4es9TYb2nPLw63RZuDtWHi13lYaWJjKXSQ6GbtkgXVUgPvoYOWietyEZto9SyobZz&#10;fojU2smyE2GsmIl4BCzWIYN1OJNX8BV4IKoMZGQYVVy4pyvxaFSRCJy/FZf7ocPhPYYdffvdd8z/&#10;AIi/+jJ87FQ884tIOl0i9K22oi4U55WGGTbquUkAZJS2w+BkGB+YCFNDU2GeMLoZ+r2FzMLYBYAc&#10;5co8XwBjQy2DFLcKKYQjcFmVuAqepY3l3A8I9XTMAUDifdpXJca1o96qQa1VswPeAe6iFN4in0FP&#10;vfWNYXZ8Dh6EjQUQmZqABB2ZC6PDM6GnexAxQH/oRFbcVVuL2bAat/5Rft6toQJvh/EnVQBsiYBG&#10;1VBqkCJV0zGA4BCRJvsRHexGdODaR/VxAMXaYeTQx6g+TpAe7HjdVoB8vqk89BefoPIg2ytyIpDs&#10;vH8Tg61aAXuNjCUnjzOB8jLdAuJJULa9Aldz01h2gOMWt28DCq/hq4kkOnyG5Hkk0lVXseQ8It/B&#10;+bepCuVE3nqXVjXciiDikgt5BSDxGMl3Xv+mz8lKhONt3l9pcIyRT4nABitSXVyi8rjgZk/7aZkq&#10;4hTV0FnA4AzAcYZWlbflOi7yvNO2szh/JcubxMwu3sfqxdabK8p4qYgyK3M+ngMs9IyssOnHuezm&#10;aGEyjL4RQOMcQ6Iumr/FWld1xdKYeMoxuYIFlUoacpWOEuRzGyoPwSO1vBKQCCDd4+NUQePElkzE&#10;1TtFdQS3EcEha4wUOAQQ21iaJq06UkUhAMTWE6Dh61uHaY2OjcPLLMTnCBJJHpwAZ6Px0ddbgVht&#10;WJFYpXj8uc0FgHz//WeosEh5/YuzNHSFm8Jr6q1gIflrRWEEiKNkf/aGpNDEdEWuJNaNz81RYPhc&#10;Up62U2pnCQYqY9ToCxICxBukn8p12NJKHEt8LYAS22WqvORdHDvKazZ6RdIm6zG52X/O22Kjzbbe&#10;3MRTReBGn34GN/lEyvu+qZISBKwkEg/i/ZTyu1EltrEK2ZhY7PunHLGNZsiNratfPj8ZKzcq1H6Z&#10;avzvRMjbqrJtl7iQVHXY3vK8G79VRTJMJhBM7baUCJA+J4kbUlRMOp+p1jLBk7bxvgZkv/f/BP8f&#10;Pnv1apiqLWTD38Ho1x20qV4IF6hAXp9qC9f6SHJtKQqLdRDGlUfCZPFh2l0HQj8bUxeS0lZUQU2A&#10;QRub1TCZWNPEic+RxTRVeiL0E23SDEiU09YqBUQq8SzUATRNZjcBVg2Q8rWYDCud+c0I267yqvD1&#10;J3yv739AefV5uGXonWX4BPlAA2NhZHA8VJbVhpwTRWGcimOWK/9JZh9MABwCyOTQBJu5IDIRqvPy&#10;IPMJHyRaXR6kSBGAA6EigEiKZ1ZRBBOqEBVZgEg6ptsFVCWlEO9VSH9rt2HYE0CoGopRZOUBfj11&#10;9WEa0FpagJhdpoUxxxXjFK2JwZnQ2zUa+ruHwwAg0t/SHoYbmkP1oSPhGDEtBRDgZcaSmGuFsq0I&#10;tZVEeR7+jyNIngWMvQza2vsgIYs49Pfef0/YwwjcAw/RVkN8IF/SQZz+WEVeGEJqbVRMHpxPI0Om&#10;uo/tQ621OTTrWeF2HqBSmXMyDud6Q1k0YPAGwoy3qfDfQD0loNyE07iFQ9318g0qFdarAItAY9Vi&#10;9XETAIm+EaqU15X0UnG4rEAEkLcQf/h+bwJE7yECeQezp7dffUMJMa1uc9l4ju+pyOBVzYes1zUi&#10;cl+ZryotwSSZDn+ZGOzjafmYaq2UInyV6JMLMZ0XwKCqOU1r6gwVxnkUVa6Nt08bB89zUrxKTA7G&#10;H+I5X+/5iwDNuQ0jdCXSbWkJIgJHik7xnEor21dpCR5jtKfkPjy65EYGZriw0MMxOhZahoZDU99A&#10;aMLH0TUyBh8FyU0loNlQnmMCWe4UgLARGKwU5DYk4nupXjrHJ/Fw2KLzNZmWlCAiMCTgSKCSeI7k&#10;oN9Y0UQ5cbbKuetbAOR//2/aSYBEAo6vv5F8JlCPK04BxCrEmR8+bivrr7Ey0ZDHvA9eayyIFYvP&#10;+TdmhBgN7/Pi3BDO/Qg4ffed7S/zsXRN67SWcNbBbjig728UvNEimcmGcdgUM0bSDBLf041XJ/q/&#10;8XkbQx0Tf7DRoR6d5tnNPFUXGzd9N+0kR3ajTO+XyG+PGxVlKVJlY0z9Ri/MxsThjREwckJJKeb3&#10;ifNPaIN53GiuTCbK1MLaGMUSJdOooP5smCLVhxXYW/xRv8sfmCKCSKSrouLxWJlkZc6JpN+ohvvl&#10;MK5MuzIDesnjk3lOJvJecBXAv1G6DYB8/eHr4fRQK9lJR8JM9dEwlL8T7qM2vDLaHM61lYSzrcVh&#10;vbkALuRkmOY5Q/AbPWRjtRuWSEuqgc108MiuMFtyLEyTwTRB+2oUsriPc83wII1csdfSviqlx19H&#10;+yrGbsCjtAAijbSw6uFeirdsDUP1zeGd24TjkWo6RWLo4NBIGOAPbKh/NAwBECMj06G2tiXs3Xcs&#10;9PdPhlFaRWOcmxiZCmMDI2FicDRM8Yc4xxVZW1Ulyq6MMuwErZ585LjFVCKx6gAwBIaC5+7nKv5B&#10;jravnCyYWZ7PLNpEgEf5pgf5/sz72I750FkiBCjmsoHnMuOkr6GRFtVkWF48DffBRgKZPjNFblE/&#10;sdzd45gKx8JQD9+/oz+MtvWEhtxCXreDSYNUMARV5qFey0H+nIN5MMcARRRrB+Ex9gAYO419v/uP&#10;YesfmR0CoBymoipAUtxInlYfs0l6IeWNZinRdwM4V+GKb6MyjC1G24m0FVuYa1JIxdNF9XOdq/ZX&#10;rl0ObwMYqvzehy8zV8xAyldeu8GFH4T3tYvhwqUz4SrzQ27gYL9B++o6AHIb0HiDysSq4y08IVYe&#10;sXUFkHj/bc4LHgKFKwFJOgoe3hZMXqX99ToqrDeIPXkDc+KbZnGp3tL3oa+DKkEAERgSgCQPyfkN&#10;cmBlwRvXOcBCw6KKLttj6/Akp9nUNTJ6PM39M85cj4vRumz6Z3nNmext76/rPqdNJZA4jfG0s9az&#10;/Egcm5sFkFSJWHlE7sTwRaNPsksAkTNJvIetLSsRz9my0sU+yqZv28jl5h4NhZLgSnm9L4jAb0jG&#10;q+wa00QIaPTQ5pWk70H9pQJMRZgAkqqIjZWF1YrnU4tqI2FuNEvHMIICQCiR6aN87l1//xs+EIDg&#10;G6SP37Ox/00gkfuw+vgWtRUbvFMG/w0w8LG/OiNdTsR56Rz/3cFSAgcA8p+AyX/9pzlVgApDozKb&#10;f2YIVWYQVQYQ/sOBUqz/zD7377HqybTPbJUJZhGMWP/+75mVGWL189yQjQqmtBmnSJS02aeKI6mc&#10;fI0A5AaejklunKLgU85Wav1sVEyl3K/EW6TXJCNlinvxc1LgZOI5kjIrmS0TOPnclDqcuJDUZkte&#10;G0ULnyKlFSRsWVl52F5KAgJbUBLqaYSvgOD7p9iXX6YSp++2kWy3avmlJDuBWmw3xkoEj8qX74Vb&#10;Z1BjVOeElbbSsNKYH67118R1qiE3rNO+WgY8JkuYO5FD3hLcRjM+BkGhGjK8jmMnG1Y3zvWWPZuo&#10;Oki1BThaqD7qaKW4apjSVwRBXA7H0kB+lADSxnu0EL/RCBldinO8eB8bYk19aGpsCy1tXaGvfziM&#10;UFUMD/EffHAqDFN1tHYMhD37j4emlp4wMcF3pioZAzjGBgapQgapRkYigAy1tzG/HXmwbm5aQ3mQ&#10;1AW0igoMJaRlVQSAFAISAoTHgmfhOrLL+66i56k+8I1Ubn6Yn4F0XgEEj0gZP+9huIqT214KPfVN&#10;YYLqaHFuLQLI+urVMDcDwTmIYqZvOvT3QUQDdsPdI2Gc1V3bFGpzCyLnc5TgymNkYR1BPXUYziMH&#10;z8wJQMT21S54jxd+++vw5D//U3j+t78Ke2lfFTOfpAHOqRUjYTutK6uQfEC5HE6mht9jExVh93FG&#10;3BLa2MG/RafpycxsKUHiO9PXG67TGrqG/+O165dQip2Ht7gdpzd+YHI0cvF3qUje4QJG2fgbPObx&#10;LVpRb2nyAzDepMp4j/bVex/Qbub4DgZCAeQWSrmbLCuL13idQGF1Y7XxOu/h8rzVzfWbABJS4dcA&#10;kLSsRm4r7WXd1K9hwCIgInikePlUnUQfidlZTjHkOS4rFoFDw+LaGYh11FuChWAjeJzinMvbAs55&#10;gCGBhsd1KopTaQE0q7SiTllN8D4TVA6D0zNhgKv8qNBi848KLUjrSZVUSfJLG0qiPfEiEueCSeJC&#10;5EHuqLmQ30YPSDZTy0pBYjwaDLMBj6l1FTkQeB6BJxH3idCfhF+ZlMyPXEvG2Z7AI2V1JaI8HSNI&#10;ZZ3utrEEFkElvc7vddfff/zip/9iM//+G8CC+Rh/BxT+IVBAsv4IoPyDauA/BAknD3Jl6vF/Uy24&#10;/pNKwPv/anWgUof7nv8PlpWHQOBKvIqg8V//9VfmgUhEMzo38ip6OJTE6td4i3YTaizOpdcIRr7O&#10;K+K0QW/c1FNLKsWZ/NLt7vkPkQWruvJ2Ap5klvT5yeWeqoONUSwpMdhKIiUNy6/Y5pLHcJP39el7&#10;JLNkSipOlVDijxInkz4zueMTqe/3S5+f/DJRSeXc9iyRLnjYsrJ1lTiRDIio1MpUEmnzT74df3Zv&#10;p3beRr4mCQuSYiwJDhKQ+Tv4s+DB/4+/8W/z5s3zoRqX9EhNQbjQ1xBujDSGyz0VYaXmWFzTpbSt&#10;TjDe9cgWpvZhYoMUzwxjwpcAEDTQ1inTV4Hqquhpkmy54q/gcUEjH1lqGcBRzobnsYyraNtYtr0c&#10;0lTDlXz5jp0hd8fuUF1aEZpbOkNXz2AYAjwmAI1xeI6xUdQjo8RZ942H4ycKQ0lJdZiGMB+n8hin&#10;BTDZ2xsme3oBkiF4kdEwMzwUjlLZbOZq3jkcJyGo85hxLnlehHy4GAAptsJgFVF1FD4Dp5Bd3nf5&#10;WNmmh2P7qoYKRHOhXo1CvCB7ILpzAYHe5lY4mImwMEvPfpWNaZ3cJqqQiTGuGoeQTwIkQ/1USIPT&#10;YZIqahBivb26PtQXFIaT8D4Hmbwo8X1U4hzS/Agcx1GTeHHQv0hi73OAyLNMN3zpj79FpkuFQrvr&#10;MNljJzFzKvl1Jol8UjWVnJWJEyKtQDoB+U7iZ2rhQ+pOHg1rkLcXUVqdRcJ7/cIpvuNM6COl+BJq&#10;KvPGXtGRTmXwAdzGR+RkeXxXDkQ/CAS46xXDFVk38WJkvC54MyDazyLzXTt7KlwElG5gTHwNwHgz&#10;2866TbVzA1Wgy1ZZbItZzeA+t3110yrD+eqo1RxuZYCjx9TGsgoRLOQ7IifCMYGGx9TO8vZ5WnQ6&#10;3s/jHUmPSdZHwJEj8XNii8w2GNUWse7edvb7WUFlY7tLQh4QWpJAZ8MXNDwm/iNVJZkgR9VRpyNA&#10;2MKKqi6Wo3TN1fK2Cq2k0pJwV1Ult2EIpOCRRuxunNMe0355rsnC6T0iiZ99L82KuuCdYTJjDH3W&#10;xe77pciUNLJ3ozIrtapsW7kSqCTV1l3/+NsXP/0/P9HC+pEokb9SbTDv/G9/sbrIrH//168BBCsQ&#10;WjpZ8BBQIlBwTOAi8Agk/+ZGb8USqwfTdzNLEEigIWB8S3XzxRdcVXMUSHzM5wk4ts1ctrzS4wKI&#10;G2qS5m5ULaWNcaPSyA06+TdsIXkVn8h1pcqvvvpyNCoKBOl8Migmwt33VVWVjIiJmH/7ba+4bt5R&#10;XCWnve+lNDjJoAWc5P1IraPEMyQQTAGVqaWWQilT1XRHNWbGFbPSVZnZulI8YPsq+WBsbamgch68&#10;LcAkWU6mSo8bBQXpZ/FnTkAo6GSqk8zkx6RM+86wzOycF8+/eutyOA4proO8FwL86lATAFIeVmsP&#10;h/nyA2E41/gMYjzIjaokaLAAsCiFFK9naJQJvI0clbiWsEkXmaMlcGRHxeprMK+pNPockNYSz1FF&#10;K6ueXCpDAKvp0Zds3x6qT+SGlrrm0NnVD1CMoGSaguMAPIbn2JAXIaghEEcILKxsCMeP5oXR3uHQ&#10;29gS2ghOHKyqDlOt7YxvHQgTEIvz42Ohgrngzz/wJ8IM8Z9ApufBN0RCH76jCHWVgFHwNFEnWeDw&#10;dv5T9/w3ICmhxVX5YgZEKsjPKgU4j1N9bLciOMQQp9ZOqp5Jqo61yIGcxguytnKZNhZ/mOO0IACS&#10;Ub7/JCA4PQa5TjuuG4DsqG0MDYUl4Rjcz37CJI8wWEqJ7mEUVkdxoR+gEtlFVbKdGJRtZGltZQTu&#10;NrLE9j7we1Rafk9BmsFYgFkxBHzlZiJX4KOcwdKKr6SbzK0O2lt1RJ4MN9SE9dkZJjPOhLOL0+Hy&#10;mcVwBX9HKxMp29qbqAiu4FC3MoD3YJN3VLBhlfIk11Fh3WTzfR0AedNkXueE4MOw6rghN0I1cZnn&#10;KOs1gFGfyAXaX1dofUXVFiS9vIkrE5OiUz2j3BJIJPGvIgHWW3LuMu0m1hlMjueJWnF5+zTvfYrK&#10;yXUO9ZjnPefy+b4u8xoIdoBIBZikejImmrPlMobeY6Z6EUgAKjO2HJnrZq/6i6WsWHnwWpQXK6vl&#10;MaoDifclN2erAhVOrHnktIsxBZhKB55lI2AkIElHwUUAUDK8jLs9VhkCSFaaK6hYhbgSoAhYKsas&#10;OmxlTVN1JHJ+wnaYsmAqJf0sSeL7SwD5b+Q6RsEEIHfiUrI+EyPrfW0EkP/639+H776BLP6OQEMM&#10;Y9/+mbgQ7gsmgkcEEVpRqfK4AxQARqxM2Nx/oIKxivmHPXVaUgJIqh4SmAgSCTzu8C1UHFYeciOe&#10;83GXpL7ViCDzzTeZqiQjJVb2qmflPYjuV3mOV9a6p/GUUMV88MFrcWPX3/EaBL2Vh+Dhhi9ovPLK&#10;1Xj+bf0oqLsEA+8nt7sba5xlkt1wU+XgOTdhQeLGDXq+LDfe1H4SpNJmfec9suT8xvZY4hmsptzk&#10;fc3GKsZNOxHoG6PyJc6TUkqlmb4Nl0ZAhyEpa/4BANEcmIBgY/5YqtCSuCATUPk+V41c7b1ymd8R&#10;g5T43fq7lPvydywX5u//4w9RuX36Nj87ptAP3gxnzq2FYww7ep6I9SO0Rc711IYrEOlrdYfCZNGu&#10;MHgSADlMZPtur8CJzFDaCrdRz2bVSK/dGei1tK+qaFcJFvnOC9fFbcuI+8VUHQWkxp5kszuMz6GI&#10;6iQGGnJFbwxHyU6GLRUWh9aG1tBN9THApjyMkmmMNcEGPDYww5X+bFRd9bT3h2PwIJ01bMK0gyr3&#10;HaD3fyz0lZSGgY6OMI5Bbh6lS29TA450iGgMeMfgQXK4YtdRXmwLC9DIAyxyn7j7DogIIAlQBBJX&#10;EW2tUlpZFWRnlSLlLaCy2ksEy3ZiUmrz8kN/O54UeJgFyPOlJSJC1uibn7oa5meJxwY8JsfpYVM9&#10;tbf0heGBSSoq2lpdA6G3pTsMtHQxcraEiYMvhcN8xyOAxhHA4QAgsp+jEwp3sfbQ4rLi2UM1FUl0&#10;kpLzAOUiXPzFgKOrjMmRZQBKNe3DJsyebfx7OCWyp+hkWBnqC+fxRKwvTBOtQvTK2lw4jZ+jr78n&#10;VFXxb4y58LzGOwBmDQ/IRaS9ly5fCC8j5b0BQBgp8yFtq08+9m/lQ/7GSJTg3FU261Nn12P1cYYq&#10;5BxKKVtEtpMiF8HjVhC3nR0S861oY9muou2l5NdsLVVbgouAcx5wUDZ8ic+9wPz2y1QzSoodgKXr&#10;3KWM+GVaYd5OEuMrPi+CECou868AkpTse5H2lm72pOI6S4WimuucXArf8ZLz1wGcMzxnhQpniZ9n&#10;kTWLj2Tx3OnIgSjtXTZu3YwqyWmHOclREA0yRTtoxrZWJK0zsl43eDd7VVeS5pLnkumaCOUuRmkd&#10;TZOaoOpqDqOg7SV5CrkIOYm2weHQNQp/BkfRTWBifVd3qGM19fWHdi6OfE/d8LrgjVGZwAMzYwWk&#10;BDhb2SQC3dZWNCLKu2RbXPItMaxR0txI+Gygo4Di6+/69tuP4EAgvv8Kt5Fd3379IVe7HwAEcBEA&#10;x7/LY1CB/J0rW69Ev4f81lz2ox4RNsF/6ERnc/9ODwhHKxArDltV8hzyHkkSLIgkDsSKI+NZcDb6&#10;z76TP8PHeF/ew40sQ8B/AhhwNfIaZS/rVdRAt29fpj2FKZHRpALIRx9B0L2NOZBNPjrcAQ2BJLN5&#10;OpxJ17Yuddz1ONu/0TnOzxA9KkbQ0z6yTfPFl5k8Jd/D/v/GVk5qAbkRJxI9ta8Sz5E4kGRQTOGQ&#10;Kc9LEBK4UlstSYR9fGOKsPdTy01H+TdEomQc5lZpzloxHNDIegZyob5yxrty3yQH3sh1/FK1ZjWi&#10;8s0JfZ8S+5F+H75f9MLw+/4MkP7gozfIk0Il9+mbXG3STiA3bGZmIhzEkb6JyJHdBPqttFZRgVSF&#10;pcqDYSx3exg4QTw4FUgdc7/zIaIPPcaVMptYPkAgJ6BMtpjNVXmsslh9DXls2LlUI7lc/ecSe5LL&#10;GNbjBgc+hscCc17VlsdCFcOYyogFKduzJ7SUVYSu5o7Qh/x1oH+MK3cJ8mkqDaSKyHfbuGIfqmkI&#10;o03tIWfvsdACoV5fWhXKDx4ObbjCOw+jDCsvDZP8oc0T6TCBnHcnUxb3E/iYT4aVOVEa9ZTMugHn&#10;4jTP4efIQ7JbECsS2kIc8/F/pGV1ItiU6mSHhD9KDPt25njseuKJ0ERY4jBgN42Md3H+FBWIAIKv&#10;4NRlVFn0v6cxb42hwBlBctk2yITFrjDMzzXQPRQGu/gZ23ujOqu1rCzk7doe9gMCxrjH8bZGusuF&#10;sIx336u0lyrlCO0tM7JOAML5cCa5gomAjIKrjAqrDkBuxf/RSgurhUTe0YaKcHZmLFxaBUDmp8LK&#10;5AhemdGwRohme1tTKCzIDYMDvWEek9309ATffTVc4Wr++tUL4Q025ndpa30EQf4Zke9Oh3zbuR/I&#10;f1+ljfUKlchtyG6Pr1GZuF7lcWeKeBQcBA9zswxrfE3lVpT5Og+EyBHaWoLAWVpfaxeoMKhevO1x&#10;4fRKXCvn1uMArAuQ/+eobM4DLGf0sXD7NN9xDeBaza5TF6xKmO/BMSP95XmA2qqgADB6XMf7csrn&#10;UMWs875n+PzTvPca77XKWuS9Fvguc+doWbEW+S7zeEcmcbqPLOAkx3uiQVF3u8ZFj5OAzTgbeT9V&#10;3uC8xj5DD2dCC96fpoH+eGx1jQwx83wEEpy4EXgVpbfjRKfo6eiXHMcd3zYyEloAkHaAo5vndY6R&#10;uOtrRzmHAbKH7LUeTJ4dJAi0Yopsn+B5s1NhkMy1MUMX8YMMK8s1NoX3Nv5k0FgWAMTP03ho5Mqg&#10;Ul7ns+ti5/G4ALboA+FK/icrhH9IdHN0406KLHmIJO+NpsKNktisWdCr5KRMSrJRASNDjNsSMdsp&#10;w3W4rBI++4zxrWz4tqgSZ5FaNcmXkXgF7ycZqlf2VhMfcBWcIkRSa2qjQ/xbACc52VUQKQs2k8qc&#10;JxNQr9/gPxax1Zdw/H4GWPxIJfU9P9/XvO5DwOgdKpvPv/qQPCU07O+YSspmD1AlY+DG9o7tr41x&#10;KIm4TxxEShxO38/N2e9uNWQF5Pk0x31jfL0VTWozeTu1nwyMVJEWeYosL+TtxF94TDxMkjWn1l4i&#10;7DNencxQqg/x1ly/SSvl1BLBeWdjW+Ltd5VLYuq6DTl58xJql0sQo9fjvwQL4u0AAP/0SURBVNt7&#10;TPlraaoPO198Mc7mMBhxtCo/XOiqCvMlB8N4DvLe49tCO2m1DXsZTYsk9ghxGTv+9OtwmM2sij58&#10;HY70OjOdtqNSgnAud+ofBHsRLZY83O0my+5iDsheHNZHnqalRRVTu8VsJxzZ+Ckq8G20l9eEPq7M&#10;h3qGuVofY+Od4op9ijZRW6g9ehjw2hZ6Du3DiJcfcncfCFUVTaGtoy+UnTgRmiCRO41fZ9TuWEtL&#10;mEUZNQNHcpzK5ADks5MTiwA4eYN8lE8naRPlAGQn+Tlcefgq8o0swftRgJy3kDZXoQ50wLCYCqQA&#10;s+EJuJ19VARbUEQdeWlL6KprjMqvOT5niclup1bPMYuEtssZAYQ2xzQx3ADI+ChOeZRZ3e2DoaOx&#10;O4z2jUYA6W7tCp3N7ZxrCXVl5aHg8KGwk6FeL5EV9hLS3e34QHaytvN5u5jcuB8QUYl1DIA/RrVy&#10;ktyrnCdZekKoCKuRKTfyb9BAFVKPqKGeMMXp7sZwanoonJoZDYtjQ2R3wRVReUwMoQjD2JhPonB7&#10;ayODxTA74tq+QPTHRTbuy+tL4eqp+XDl1ALKLeS/tLhuUZXcIj/rFn6SV6kYbtP6eQ0u4S2GR72D&#10;f+c1CXCu7nWm29aytXSOzf7cy+czba1rTEI0BZhNemaNzWxqBPlqf+gdH+SqfIqrfjZkgK13go12&#10;sDuubh7vB/T6J/k/MYtUe4U2IDNsxhlDMLFq9hT80vIMm/o0SiYk3OskAQAAp/ncddp0S2dp8fCe&#10;Y7jpZ1bxDvkZ8EDDnOunndcNuLbzec0jfaG6ryNU9baFen43bXyey8daRvtDLY+VdzSFgubaUMgU&#10;z6LW+rjKulpCzWBXqBvqDdW9HaG6uyM0DfWHNjb3Ro61fV2hpqczVHS0xtut/Bu0ASJNQ4OhAXBp&#10;HByIq57bdf18h+6uUNnVGVdZR1vIbaoNJxurw7HainDUf68WPpe2Y05jTThcVRqOVHPx0Yw3ivcv&#10;IYC0NLsqe/n3HR4ONYgnqrq6Qn1/P9+jJ9T19fG5fB73m3lcH0kT4pO67p5QQ6pCBZweYYof/ZSM&#10;ggJJUkIlctsWhm2NCArZGea2iNy4k8s75UJ5VS0H8OabN7jCZiNivfnm9Xj8+OM3Y2vknXdQX7x2&#10;lZbRK1QHJKZ+lAk8dGNNclI3X8/ZJrpFv90qIrWHbBulPKoU/uiG7uuT8/wrKqhP2Ow0J1pJ6DW5&#10;cpU/WFovS4zsnJ2DcCV1dJx/8POXT4X3qFw+/uzd8D7Ht96FBHxLpYhlNVcfZ5fC2fMrgM6F+LPZ&#10;6vLnfINYlmvXuALiD+fChbUIChvjTjZ+nwSCG93wCVgS+Capcao6Utpw4nd+KclNnMrGvK2UeCyI&#10;bIy2T+99J9MrS6jbuz53EQMSf1Cr/JGePrMCkCyGc+dPhfMX1iPA3rhFThP5TG/z7/gGVd/IQHc4&#10;TPWxBX/CJuJEttAq0cG8jiJrumhfGDqxJfQeRSJK5Hkjw5dsOxXCJRxnA86F1G0kmnwQWekUc0Om&#10;GaM6hRdkvOhYGC08jidhf6glufYIMtXd9/2OsD9c3lQp5VQedXAm1U4zBEDqjh9HatoQ+tq641W6&#10;6quRIRRWOM+HKN/rMcLV7SXKnKl7nUcOhZztO8OJwzlhdGwqNJaWRBK5XckwEuGOwoIw3TtIrMhS&#10;qKuoCSd37wwjtaWQzTjf5UFsr/E9DCuMAPLY3bEaETwyACK5jjcD8PB2oRlZHA+RTbUHXmILFUgp&#10;m/1kT39YRm68tkikChEqc8SpTFGN1NW2hk7AYnaG9gHAMT5KrAfHGTictvrOMIQ3ZLhnKPR19EQA&#10;acMf0oqfpJFK5PiuHRFANuk+NwIf78dWAGQHpPoe2nEHUJUdBuCPAGTHAZBcQC1fUYDjeVW86fBH&#10;8VbO76ILf8hsX0uY6W8PU/0dcbTvzEAP93v4/LZQUZIf8k4cCV1tLXA0Q+E043/XlxfC+dXFcJZ2&#10;19rkEJzJFGOBZ8MZ/sau0qq6oRSYCJPbXLXfgCC+SYtHIHmFVtAtXe60wk6tr2IEpIJYWyLWxKl/&#10;tHhWMLqxaY9S6XYP99GOaQ81nY2hgs24ioFczf2dXIEPhY6R3tDY2x4aebxrbICWDxs5G3ptR2Oo&#10;7UTB1tUUihsqQ1F9RSjiWNpSG6o47ypvqws13c2hvq8tNPDz1vW2hjJGGRc1VoZCnlvSXBOf42vy&#10;G6tCTm15OFpZFA6XFYRDpDEcKMkL+1lHKovDybqKuPIbqkJufWU4xtyXQ+WF4SDP9Tl7i3LCzoLj&#10;YVfhibCvNC8cKC8IB8qKeE5xOFpVxmt5HdyT60RtZThcAd9VXR7vlwIMlb3d8VjQ3Mhza3isktdV&#10;8NnlPLcsHCgt5jMK+IyTfIaflTnuLeXzywrvrAPlReFgRXE4WF4S9pUUh/38LRyqKA859fWhpK2N&#10;z+gIlZ2dobS1NRQ28lnV1SGnpiYUNDTEc+Xt7aG4sSnk19aFgtr6UNrQlAEQKwE3c4EicRD2w+UT&#10;bt26yMZ5I3INbuLvEm7o1fNNrkzdQN3gPedVshu47ZAvuaq3whA0BAzf2/cTqKxorHC8b2sqXc27&#10;4SVDncBgm8cWlJu2m7PLjdt0Xs973891Q0+Ped6N/e13yd7iO1+7ztXMxVNxXQeMbsN/3OBq+9Zt&#10;uZBrUcv+ERWHQJOCHXXK27p6mZ/t9NllNtPV+LqPP86App/pZ/i5CUxUeQkYG/0WietIUlkfU1ab&#10;4vAFYV+ffB/p+d5PTvZEwqffzcbHUqVzx/mfzeZKYJGyuNJ7JImwIOK/k59tqOUN/v1uv/Iyskti&#10;sPl3vXYd0Ob3oyxTv8nrKGGuX7uAsWwtLOBCz6H1swXJ61bW5kceDi+QqVQOvzFfmxPGCnfTvtqC&#10;85yBRkzta9rjJoV8Fxd1LX6Iat3lEMsNSEm7iTQZAUjGGR07XnAMwyEjZIk7KaR9pUz1OC0XZad6&#10;Mowcr4GML4O0LyH/qhlVUj+baX9nXxiMBPoYrRWymlBVjfVzFQi/Ubsf9zukcAfS1DzMhwcg3ucx&#10;VY2wAVbs2Ya02GFPkPpkew3wBzQ3MhnGaDEV43Af4A+4DpK5mlZbJd+hGEAQLGIb63GTbwku5LbV&#10;R6w67gAI6bbGmjx5Xzj0KIT2Pb9jKuNToY9xufP0qyf6hsMg0SldkOmdVBQDtNuam7r47pO0hQjS&#10;AzimJlZpZ62FxVkit3txIfP4WP84VchA6OGqr40/2lb+eJsrq0IBldhuhmA9x6TGzYDHS6zn7/59&#10;eOleUo0Bkf2Ay6FHH4qtrOMaD+F0CmkjllDtlWBMLCBoMReuqfLA9jDUUB4mu5vCGGscwJhik57j&#10;SlkAGehsDrnHD4STR/bDMQGEJPIuzU2FZTb4lWlkyVQFp2dHwyX4khWql1NcwV/nyv4mxPVN2kLX&#10;AJKXiRu5BumcgOQmhPQtDHkraww/ot0yTJtliPcb4P36JqgiOHaOcPXb3RbqelrZ4KksOVYCDtVd&#10;zXfu13Dbcx59vLa7JVRxvzyCARtzTWnIrWWTJlssv57KjTZdbl05GzHn6gHh2pKQ28jm31wV8poq&#10;2bQrwom60nCshs29uojFsaIoHAEQXMeqSsLxmjI2+vK4IngAOCcAqZPZc0d5jsDiOsRrDwIY+wEd&#10;wWNPCRt7cW7YV8x91p7C3LgOlBZGQPG4m6igvUV58b4gcRxfTm5DHd+zPh5z6ms5VxXXidrqePR5&#10;RypLw2HWQV63n/fxvQ4KVICGoBSPVCLHAaBjVVW8fxnnfX/Ai7+BMkDEaqMWlaLVh9VICcAhuJQD&#10;LrEqyT5mZWL7LDrR3dhTa8mjy2rB44cYxyS5BQQ3UKuBRFK7cboZpdZOksZ+D48gUCRXu1VNikTx&#10;aDXz7bcfR7ByQ/V1KZgxtW2SZDZtkEkhlXKkrEIELb+DrSCPSa773gc6XOm3vn6Vnv2NO+GNch2f&#10;E7TnnIj33renr24dso6rbAHm9dcBFIBL3sM8LsHE+7ribYklAjpxHakKSIOtkscj+UJ+GbiYqgJ/&#10;Br+rIJlek4yIiav4pbHwl8OzNjrtN7bUUvLvRs4jVWqpleWFgJ//KRyHldrHEOSf++8bgcXIGH5u&#10;zGMLtAFKi3LDYWZItDPHe5qr0z0vPhteevLxOJf8OdzPz93961BDC2Sy8lgYytse+o69GLoOvcDm&#10;/Czu5mfwbbB2PUtF8iJDmLZE30cDgNAM6LQwK6MNUryVIU5NVAUVxL3nY5TLg/vIJ3k3T4WWMzYA&#10;nTId4qiHqvbvDW3lFWEI8BgGPPqoHiJ49CPl5T/9CMceIkNqD++PINDIdL9yjkdJ8e1uqA1Lw2xK&#10;xw8BSi/gR+GzebyFimWYnKrFkYnQBrfSePxoaGaORgtVSCORJpXkYBWbgWXeFaGJOY9nqpCMRySz&#10;Mm0s2leAzUkA5AAViNMCm/JzwkRXR+jiKq4sJz9Ul5SHntYOyPF+SH9aMTMrkOhceS8QRzEL8Uor&#10;a85F6OLs+CItq84wAtAIIFYhvta4k/a6Otpxx8PhLS9FAHn8N78Km6lEnv49Ut7f/yZsRokliBzQ&#10;N4Jj3WmFJ/id5gCIrqOow/YBMDkvYtw8cTAMNVWHUa7yR7kqn+CqfnqgK8yyJnqoetgkj+ApqWMz&#10;nKdFtMjmPgtoLHB7nOfO0j66vIJqa348LFHVn6MCuUU71HUTjsR21g14hhuAyS2I85uQ0i+jZLoB&#10;iJwBWIbHAAtaOO2AUzNVT9NgD+0Sbg/SQunvCk3DEMNUClVUFCVUBEXN1QABlQXfubS1lk2uNpRS&#10;LZS5AA6fI1DkART5bOw5VJTHAYLjgMKh8nw2WFZFfjhUxaZdWUBrh8oiLkBC0OB5xwGXEy6Axurj&#10;JKDhyuF3YZWR38SVOS0qj7kA1UnO5fhZPH6cCkQQOcrxGAB2nNcf57scqS7hc/lMfo9WGG74Lm8f&#10;p/Kw+jheUxE3/f0lVi8F3OZ9MLoKGlYgeYDIyfqaeD8HMClsocpqb6VF1hzyPF/Ld+F9cqhqvJ/P&#10;//mCRioGlveLmvl/yPNL26gymngtLdxSqw+WAOKy+ihubo4AUskqo/IoZVV3U90DHLaz2vk360B8&#10;ctelS6d+evNN1UqvxYrhUzYTQcPKwaMgYmUiib0x9C8qlbIqIzew1If/AaJaviR5QAQJX6/KSi5E&#10;UEnGQsEk+SwEAeWvgpMbXMqnctP1OUnl5Gem9o+3U1Xg661WPH7Cz/C1yq2/OFEPUhhJsIAgCHj8&#10;xFkRzC//Unc34GBGlzyJpLKPp5BHgUTexywvj3+nikjEeQpITLyCwJeqkBQRsrGllVzotqySuTBJ&#10;kdPzEsm+8fecpMRWX1YNiQ/xdySY+/Mn4j3xR4noT3EtVk0bZcwJcL/kIuFLFHefYw787Atkzvwb&#10;fS15zr/BABvH7q2bw0tc4e5iHvfCUAdX7zXhKBv9JnrrT97DjHI2KQGkI+9gmKxC2XTiJcjp5wGK&#10;5xlkxLzw/c+xPHKO0a9tjH5toiJpoJqotQfPAKdmOIdGZaUAUy2rhE2uhNaR6qwCr/7xghRzlZwP&#10;N1K0Bf9Cbm7oqKqhrTJAjhRznQUQHOijSHLH+3sx6uHtAERa8nPJoHoh1BLT0cbc7wrMiCVsggtc&#10;WXdxJVnm2Fci0ltRg9VjnusoLgpLKLJ6qukXP2PyLZP6qJI6kQ834SivhsQ3pkSlleR5qj6K5D6y&#10;4KFnpMCEXHwXRyDQa71i5w97iKu4eniLYqTHPfSNpyHsxweoSCD9BRBlvctkY83NocqBTJ8HSBKA&#10;DHTy88GBDPcAlijKett7Qndbe2jH1V7B7yKPWe5bGbL1wP/8H+FJfCDPU308BYA89dt/CS/84Tdh&#10;C6GKO2kz7oVg3weBrips14N3hxepjrbBlVQcIjmZK9ZBNsMh+vQjnS1UYm1hjH79GJXHKKuy8GTI&#10;ObIvzNLfn6NVNAlgzAz3hsH2RtpcXeEcwLFGdbo01h/WZsfCldOLVB+nMSOuZ4GETgV8x01AxONt&#10;uJGbKJmuAiJXkbNOQco3dSEQADga+gULWkp9bla9oZ5ztbSoqgC26p4WNrSmUAHQVdKG8ih4CCiu&#10;kpaaCB6lVh+CDO2ofIGEysPqwmV1kUO1FasNKo+T3LcS8VwOz/OcjxW2AhAt1aE4glMDGy3vKWjA&#10;MeQBFoKElUisOqxIvO25SjZ8AOIw/8cOcxRIUsVyjEoohzZXIb/nYkUJzfUAQEMoaW/mKr85nitq&#10;aYytKwHgeDVgRLBlruCBSrCETV+gyAdEXJlzVNTdnaGqB/4ETkX+pIz3Kmttov3WGI+VnW2Rb6nm&#10;QqYWjqUB/sQqw9VAxXGH8+jNnK+g2iiiVWXbqqSFz6M6yaVKsZ2VS06bAONzfO5dCwvjP129eipK&#10;OQUMQeRd1DYJQCRO3fxtc6W2ixuQm5lX0GnzSnM3Mh6Kn42AVjLyHb5PMgymNpnvmTwYiddIPIFX&#10;0CnqI7mk0waZcqv8bCW4Z84sMe9hJa6XIeHef/+16COxCvKYyfj62deQeIYYKpidZZKSf1ViJQBJ&#10;s01MFjYxeGOLKn2HJJlNoJYCEJMxMH1nf75UdVhNpbRgb6fBV94WFJQa+zMtLUEM84c5OtobFhcn&#10;w6VL65EXEihTFZh4mcRJJc5kY3Jy4qqSqfLntqBuYeatRPBADsz6nNs3rp4NubR+NnHl+iJqnpbS&#10;fKLc2cBqMLRhRHsB+e7TXvVytbuHimGAQMTpmhNwGDjL9z0VWg8AHIBI5yF666xuRr92HmBu+F7G&#10;vTLJr/pF5LGQ0GW0VSoJBKyAqC5jxncJR2dXlAAeVhy2W/IBkDwqk6NPodraSTgjHo7W6jrUSf1I&#10;X1FeDU9EZ/kkBODcQB8VBr4OSus+/vCqaM1UWvEQGd9CWGM9kSrDtDIGuBosAVicc14nv0LcfN2B&#10;3WEKccA4V15bGZN7EH6nhcqrE+NjF/NNmmnH1UL4V72Ip4VqpMQRtwBGKRxNWmX4WoppC51g0FYN&#10;77fEJriMmmZ6EGWMvEV1bZiFp1manCENeCYmA0+bzjtHNDqy3kVTeueIu5hHzWMVQtjiYJcqrKEY&#10;AtkPkPSgxupCjdVOK6u6qCgUHz0adgJ4D/3qn8OD//w/w1O0sJ78/W8BESqRP/w2PPe730QgefFP&#10;v42gsenu31Cl/HN4+g+/Doc2PRsa8k6EXq56R9gkhwGEIZbA0MdmKah0cUVdeIyoGXwgC1Qd47SS&#10;Zoe74HQAGDbz9enhcIb21Rw8whL/T88sjGNCnA7Xzq6Ea2do/1KB3L5Cii/R8OdRIl1GuXUBldOl&#10;05gJcYNfQ0q7xPlGNtEqNtNKSPoKiN/qbkADUKnqbI2chW0qW1O2spqHIM0BK1crPIj35TFsYfl4&#10;DW2sivYGZn/zPnzH8g6vuuvZ9Ght2QIDjGx1VXsfYKhgQ6/i+VX83LUAZz0A2iBB7hEwq+Viqprv&#10;Ucl3LIaoLqgHBAASOQ8BxQpFUMmzOoGozud2QYOgJrjVxooll+fm8dxiPqsCkC5vbwGQABAqgxI2&#10;+lI2es95O53PpZLIg/MoamrkeQ3cpuKphwTnvufc3D1f1NwEUPCeAEclAFIFYHgUPCKAcLue/4vN&#10;VHlNVHWqvRq5yJIQlxh3Vnodxtp6AMRzrgbUiY1clNXStqqCbC8TvAAOv0P6Hn72XXAcP32MTFPw&#10;cJNPgCFoCCZu/nIgr76K3hqy2OWmHa/0uVJ1c0pGOzevTC6VZjYNaQx8goS3inEjT6osN/bk80it&#10;qVTRJFVXikpPJj2Pqa2Trr7dbDcu5bx+nwxg+BkZ4EgxKhnvSSZTKxkNBY4PAcKbcAFyAlYpESx0&#10;l2fB5B9xhrrO+gwIJdBI4Lex3ZbaQ0lo4Gbtpv/yy2TrAAoeU9vNisuVNvRURckvrdlPpi3g8Sxc&#10;jFxTAm0/N3EcaQJjalMlonxjqy/9blMEy0ZPy3uArX4aW34fffImkmaiSq6dCTnEfj9z/x9RMG0N&#10;V+Ynw7nJ7tCP87yE846lFUC20h7J5yp/ACJ8svJo6D2OU3zHIxDnj9M6eo4Y902RUO87CrF+hADE&#10;gy+SiYXqhyv6cocuPUlrCKK3gCvjAoCoBNVTGfJXTYTF5DWZ2ZTDhnyM8blHnkGBdZiIeNo3LRjr&#10;egGQ6fGZMD+B34P/6MP8Zx6grzvGlXkrG2s3/d7WwmOhiAqi3LGtpP8aH99J7lZPeS5Krd1R3WV4&#10;o/xMLRVJZ86RsEB5n4PX4nGu6I8yCTGTxUX1RBXVvIfKhJDEKmagVDKx0GOVLS5Iad30Dm0qILOq&#10;kMptlD/8FRzuq2j558gj6sK42IsPZHlmIaxCpi9PQxRDos8yE0QAWcFYuLJyKTrT52eQktLWWmL4&#10;lFVHXxvVFTzJIGT6ALLlTjgU36+eVp5VyL7Nm8Kjv/ttuP9//VN4hMrjcYDjqT/8LjzFuWeoRp75&#10;HTEntLie+t2vwhO/+afw2G/+Z9gOL1KCnLkFonUAlc44lYYVhyAyDJgMsLH2sflV5R8PjfTyZ0fh&#10;mzg/ycY63dcaxtiUVxk+tT41CHB3MtK4PayOD4Szc2NxXVqbDTdxsd+CC7kIKb4wNgg3Mg3AzFGl&#10;TIfTqLhOQ8JfRip7HsnsEI83dDSHGsCjtgOlWQ89dzbtWpabeQuVTheAMQDHMoQIphfVUy9EusR5&#10;3/RIvN+HUsvHBpiq2Em1JKHeZDUD2LkaqGRcTYBNB5VNB+2yNlpkXRD1/eMMzBofDj2jA/H2CO3b&#10;ISTMnTzWihqtjdVsddQFsABuDYgMarldBRiUAa5lrQ0AEZURIFjN96/k5yjnXBn3i/k9FqN+KuP3&#10;V8HPWMlr3NTd8CsADSuEtOnH+zwmgFZHALVyoMKA3C5nE6+gxVTJ1X8192toKflYJe2lCuJ4Kq1G&#10;BCJaXa5SAKqYNlcJ1Uo5ra4KqhdXOYBTVNcQCmr4To38zjv4WZibU9lOBeN7UeFWd3bxu0L1RYUi&#10;4DTTumpU+WVLi7ZXIS3ZAiqTu1BE/SRAWIFcv34OcvwCXIAkOeTXNXqYHH3sjTeux80ujYZ1Q0/S&#10;22RYS8ojTX6CRgIg22KS5inWJEl7rU4k51Oa7h3XdXYCoJuwn5lUWKk14yaduJKNlU/GryFJL/9i&#10;urBhjc4CycTRC2JpcFZqv9myitWB3A7toAQOaYSuLa4UXeLGn1psvsbvloh7hQUCgSR/EhYICLaP&#10;UsXm4/7+0tCpxGukDCpBYSMgpyBG38OVPjuR7Mkxn8yMSYWWgM3fW+Q6sm2udD61/W7D/dy8cSmK&#10;Ez7CJPj5Vw74Ql33yRuhr7U6HGD40PJgR7i1PBnWGFk7VF8YqslP2knlsAXwOESiaxkR7V3M/RjI&#10;20nuFbM7XoIP0EhHy6dm15PIeV+4AyD9x7YBJFsJ7yP9Vfko4Yo1mAYrqTQqkPtWMENDwrwceWkh&#10;w4+Oko574Al69/gzivbsC/V5BXghOkJzLW0hXNor8xi4UFb1Qyo3HMXrgdqp/fixUM3G2EcrYYCW&#10;RDltqFKUYI1UHJ2HABEzn6hGGhgZW0q0fDFgZfR6AwObmnFmD6Ocacs9yab725gtdZyqqA7Jb/Pu&#10;p4hUeQo+B0c9KbtWIhkAweAIKV1lBDytthyAru7I4bDEH94i+vwVwu/mGRnaBXiMQfav8p2XJhcA&#10;kCUSghdpW0GYz5PJtIKTGVPhytJFAIW5EQLINIYuKo8OPCFjRJyMQKZbhfQiR+6GUG+ioqkthmjd&#10;sT08w3TG+wCQ+6hCHqX6eAIAeYLqI7azAJQnABF5kod/9U/hBWJQcglTbEAZ1EPrZQSwGOXKeBBO&#10;oY+r5WFvs1oAjgaqzwE2w342vxGkqYLHCO2dhYG2cJoJlQv9xLNwdb8AiKwAKGfnRsM1lIkvr6NO&#10;XMY0SYUw2cdj+kkgyZchzE8xmOr80jxek2n+DafCOSqVVSWzcCsjUyw8JsMMp+pjiFU/EwGHZ8bj&#10;hj7GcyeR5E4jrR2FqB8EMAZQUw7y3kpvHWalcmuE1w5OjjIIC2ABmJT/dtBy6wJUeqiiBnjdMK/x&#10;swYBjWGeO4EoYJTXec6xvarC5gG+sRmmEsKbdXLl7lCtHqS1ndxv476A0o7xsp337xwdjLebkd+6&#10;Gtj8q6lY6gGZBiS7gk0dlUwDv4tGH7cioGLu4D27Gdjlahl0owaoOC//00LF0IqEtxO+oddARLwf&#10;3jbivZuLEm+34wVppfUaF69v7KH1B6h4bKSt1YDUN3ObKo1WV7wP8NQBENVtABGrrgPpbhftQyZm&#10;NtMCbuP/rauVrLhOkoB7+Ly0usmO6yD+x89r4v/4XUhsf/r8c/wO2SpDwHDpULaNZQXi8uo+Edpu&#10;cm6GqpE8SkJfROm0ujob1y18AyqvBBHJ9wQeyWluVSJ4eNQc6AaW4tNTdMjG1pafu9EU54aZ2j2p&#10;/ZPc3zqq/dzvv5ezwan9GRtjVhQgkNmeSwa+FGOeUnl9LwHASsHlz3SVdk7ybKQ2W6q45CM8lzZu&#10;v2e62hcUNpLXfv8EdhtzsdJrkx8mkeOJDE/v6fMSIAkMAmFG9pxJFU5tvszrM4R/8oZk8rV+iK8R&#10;9PwZr1/nAuHqeUxgF2M0SjQV8m/22mvMoMfz8RZ5V2dmBsPFmYFwZrg9zHdVh0EApJEZHnvhKXbT&#10;Ujr2ItPxmDTYjBGtg1ZVB+2ryi14J7g6P2lq7XP34ft4hBDEp+ATNhHrjskQl3ov0RnmL7WpgtoN&#10;B4LhsH7Pc8y+ADzgSErY8E9Sfeylfbaf6qNk/75QA3/QWFyO96MztDS0wR/MsDkT19CLD6CgmKFL&#10;uwhlRHV1cB/TEKlUAJBeAMRNspwsrTpyuFoFLTmNI9vwkmwJBQzFygG85DYatj5M1PxToeXQztAH&#10;cXnohU3hvv/rf0QgMd69dd8zcVmFNO4CMF56NLbA9FMYFFkDGDrk6dhTT4VBWmzncAafxmi1yqzq&#10;uRlmUEOaTxPouMxUxGXaVouAhwCywKTEGO8eAeRlPCJEU8zTxgJA5plhsgxH0t3Wj3oL3oS4FgHE&#10;SkQAaeEqUm7l+N69YfOjj4aHfv3rcM8//c/wEEDxGKDxOCDy5O+pRLLHR6xC/oS3hgqp+iRgW5ZL&#10;5VYZRun1C7Z99Oj7IadtZ/XQgmmij9/HlXMvV9KDgMgYrZ8hnjvVWR9WhzsAj5Yw0V4b5ri6PwU3&#10;sj4FgT4/RltrCAK+PYzTPhrrakSB1htNiXNsiKts0GdwsZ8BDNZnx8MK6wyAcxHZuDL7dXwlp5Dz&#10;riDtncdkN097a5HNfAG5sEvJ7zoxJcagLJ9GsbbEhESmH7rZr3J/jYiUOcBpDCARHHoh4wfY9If5&#10;3DGmKw6i8Bpgs5/hdYLEJBJkAcc1BJCMAlZTi0j9eT/XHFMLR5m22EcrcozKycFUgloHG3wbCrUe&#10;PmOI9x3jNcMc+zHrCXyCTjtg0MHnd6EmE1xaAI0m/R2xouEcfppuzH+9EwACx26Ng47QZXVhBvR+&#10;t+ABWAzqKMet7rGPiHfPd9B+6mSj72HWRz8A00+GWSdVr6uXeJ4e3tPleZfner1vQi9OdiPhXX0T&#10;U3wGr+f/rDNHjH53eFUv9wdZAzzWDZB08Xk9HPv5/H5nu/M+d7Gp/pSiQNzQ3fhtY8lPuDwnCPyA&#10;skoi3c3Lq24lvNfwSdzAH3EdueyVK5SiSF7dmKxAUpvKY1JhCRq+l++vssvPsh1mzz/Kbze4s9Oc&#10;j19WOm6CbqTmWHlVnpRgbs56SgSkzz57OwLID8SyfPddJmsrtdS+4irbzzWWQwd3Mu/5et/P7+/y&#10;/dPVeyLuE6GdyOuNnFDiMpJHxJ9JcE3y5lTRpEFW6XxStSXuIv28yRCYnp+OGycpbmynpdZVJvTR&#10;SBLd9xlXeZwzj/ny7bcNuSMygp/PVtqrynVfx6vzxk3MhBfD5SunuBqcQ2q5QuthKVxb5Q98sDnM&#10;d1aHkcai0FudG7qY33EMp/Y2Wk+HkKjmEIlRC0/QuJv5Eju4KocnKKKSOIkf4vgTf8SIdzdX5vcj&#10;3WUmxQGqgMMk66LGasEB3QSprsy3ZidX7XsBEDiSUsDkBG2lA1Q5ewGpHK6uGwoKYqBgS2UNktJe&#10;AKQVxZVJurNhBgDpr2CzO3AAAMD7EWdc7Ge+95HQxES/VuST9RgGSxmHW0ulUI1psY7PqSDk8QSz&#10;wY+i9Mp/6k+h+oV7qYgeDg3ExrfnHAs1x44iELgn3P8//j9hx73/gn/lKSoYZpLzc7oEkRoApIrv&#10;agVSSQWSC3FeTPz6KdRcZ2fx1QAeZ9aZPMjs9W5aT9NUHgvTy4zSZS46ExFnuL9EtPvyEtlQtLDW&#10;iDaRA1mARF+iKlmkAlmdwx/C0KnuVjifoZkw3EsLx1wvghaV9DYh5809dDBsx5fzKODwJ6qm++BD&#10;HvktbSzi3Z8m3v0pghYFkceoRva+QBwMfo5GPAm9KOvGWqrCUGM5tyHSIZzH4ALkPhpLc1HelYVu&#10;uJABWjSj3a1UJRDtENXz+EUmO2p5bWWYRfZ7ZnKQOe7jYZ2W0gwVyjBqqBGqEnkSeZElrvwX2ETn&#10;WRkAmQJcId5nRsIqLalVeJMr+JH8/3iTWPhbBirevBauoti6atQILvFzOsaJCzlrywt3+Glc52t6&#10;SIhWWYZfWeG4fuZUfNzzC4DIBJXMABt5Dxt2P589xGY/iIdlEECZA4x0ri8CWLM47wWLSUIjJx3H&#10;iwdlGoDxvqN5x6dJd2bznWbU7Tz+lynacAOCBIDYhwlwBHe3wDLhQhDg4x6HpsbjOGAfn3BcLveV&#10;JnfxHbpGNUYCEtljO4DSRqvIzd9zLmfP99n+BCQ64Ck6qQh6qAD6HC7F8rabeUoAFiB8nw6qFoHD&#10;9/A4hCN9GLf7wBQTCflZ+nGtdw/73r5W4HPG+wIANQcwzESnu5MLvS149I3qx+H9WH5uBBCWExPv&#10;+uHbz34y28o49+/YeH7Em/GDTu7s7R9RUf1AEqvnf/yeI+sLNuj33iFMULChb/75p0R+QMB+Rfvj&#10;z4INzzfSxAh439v3+zb7/qb8fo1P5BNMe9/g9v4CA5+f/SMA9aNzLHg8k/CLcdFwP877fiYF+5jv&#10;G9/P1pfKKjdLJb1UHp9RJX0GMGQMim/GZbXhJu3x9dcZdMNGKbcgOX0atUgEi2wlpZT3PBzPNc45&#10;ACvNere6eQdwuQxInlpfwMWe8YechbR3+ZpLl7kqompZNTuIo4Dqlb4mxlscnQnvRi7nkpETo9pi&#10;g49AsmGufJIQe1Qd5oAtj1/9mVYbgPdnIku+/OoT3kvCm98fSjJvv0/MtiuaMlFWfc0SJF/nc6/j&#10;KL9ItXEeV69XeVe5LUCqvnvnnWv8W6DS+hCV12uXwmtXV8MrZ+fC5YXhsD5K5QF4jDUUhcG6/NBT&#10;mQOA5IUcSOcXUPLsQKZ6hKvuYq7AK1BWVRIi6DS+UiqQvGeYhIfc9YS+CU13kM2OYy3nueXMpKjg&#10;6OjXElY+raACRrbmI+09DOdhHtX+Z57Cwf1iKDt2nI2sJjSUldK6osVC77cDJVN/d1+YG3eiIJ6B&#10;5pbQBO9RdfhgTJltxgHfSjRHEz6ThtwjyFQPE0/yEvLVp5AEQ+LD0dTTjiqBQD/Jd8t5/A/wF/fH&#10;OR6Nu1GNmU57klnkVC677kfZ9M//rzjvo93ID/K8mnx/BQHEtdfQritBiWVuls7vZmS6Z6kq1maX&#10;w5mVM+HSuSux8hjEUT5H28q1QOU0C3jMUIEsYSxcWztHBeKUQjKK4EMWiDpZWOAIeCwo8YUL6WVG&#10;yJB+EN6n3woENVYHfFAzooIiwG4vbb7NyHIf/PWvwv22seBCBI/nUMo9DYn+NBXJDqJnKo4AtJjM&#10;OpCTDuN9GERx1FNbTOVRHoa4P9pWG9qRtjZg7uwEYJqpUsZQOw0CHH08Z7yzIYx31CP7rcK53gQP&#10;0htO2coa7AyTeDFGIaan4EMW4A4WcWzPw0O4BJE1qpB13NyuNTiLFdpJa/AVa4DJJUj3VwxpxIF+&#10;i+Ntc62co45i6wwxIadxiV/AV6I7/QLy4LMovNZpfa3hJl+n6jhHRXIRN/llIkau4GT36P/3daqS&#10;BQBhispikrVI++u070fFs8brV3j9KgbahZV51GA40KlIFnChL+OuX8JcO4MDfQruZpyKZgxAmqHS&#10;GLfSoIrppIXVDxiM0/4a5vHekcFYqQxQOQyyhrL+FiuYUVphg1QWrhFaeENs5INs6P1UH6laEFDa&#10;4BlaEYR0AASdAEE356waXD0AQi+Vh68bARBG5jBbsoYBCKuKHh7rpr3U6eRBBlB10t4SgEaIIxkj&#10;fsQKxiVgDAoktMQGqFyGOTdqXpaxJVQ4g7yfxwGqjCEqkOEpXscxLgEHgBmhNev73PX91x//9B/E&#10;mESAYN3ZqNmsY0y76qXs5m3QosvQxe+//TAm+Hrf4EXXF7SLPqN//i2yXTf9uPGzYf7N4VLkaP1n&#10;NgLe9/Sc4Yt/zUbIe+7fHVJFS8ZYeMGC7xZ+zILHv/G47/EV1c3HVBmfEi3i7e8MUwSQ/kww4PdU&#10;TN43SysTeZIxH1qxeAVu5eSmbqW0TtnsUUBYB0hclwEByfQ3s+ZFKxBH6kquW3EJCvIb3vc5iZvQ&#10;7S5IJVI8teMEiSQPFjQEAx/z6l+QuYiqyvf1O1mB+f0Sp+KURj0oVi5xyiMjex3s8x7u8ffxsHyM&#10;l8W5DG8TzfIa8SO3yCJ6heC4t/C9vPka5kBaUG/hqH+Xz3uVWJJXmLHgDIbbGCitON4lnuXtN1+m&#10;XXU1fPLBzfDZe7jNb5wON9anwuV5yNCJrrAywGbQysZSSx+8Ng9i+mRoLTkeCtikX3r4nvAivfT9&#10;VArGnxscWMrVeAUAUvaCzmxMdW7OmO1OMpP7GBEax4jSOM7t4yiwThirwTrB7UOsfXgpdhKo+BIK&#10;r91PPBoOM/P85C6UU0Ul0UPRiFGqFU37EL3cXsi+fvq4c5Tf01yd9UMsNldXhZrC/GgSdARs7V7m&#10;hxzfGZpz9lKB7OP8DoZFPRlyUEqV2H7aDn8BIe6Mj3yCEUtQVtUQ2NgKOLTjD2kjiqXjKB4RMr1K&#10;AAkzuxqotFrhUZp47zae10FYZCMVl4qsk4gAjj//DGZBXNrLcBgAxZnVs8R9XOR70ksn8HFhlo2K&#10;NQ+ACCSzuNGXARtjTVZ9zTxXxICH0SZLAIj3I8HO6uscYGYIvfsBrjo5dndmPCGtyCpL8IMc3PJi&#10;2M3MkCdQYT30638Oj/7mX6IaSwBRjbUdzqpoL94WXMotxScxN5aFAcCjCyNdLzLWYXiNIaqR3voS&#10;WoXHQltFbmhmUmQHMTWDAEt7ZSGtrdp42+drOpztR5HFmqBNpcR7lKpjGpl0Ag19JK45ZL8CyCm4&#10;h3UIb8FjDaJ6VWIdADm9MBkurC+S8ixwvIw/BD4W9/rLgMDVlwECiHgBQ1C4CsAIIIKDRwdaefsS&#10;cSQJOASSCB4CxNoif+PLYQmAmKei8Oh53/M0rncfX6YCmQM4JuBFBJr0PMFmGlCZlF8BIIZpf41R&#10;QQkemdYY7USqGlti3ZgurUpGpiZiy8vjGEDhbYFEUOkZGgjd8BTdHLvkNqwWskDRZeuJc83yFXAY&#10;7VQjCTwGnI1u9WArCsARfASNEdYYVc+YmVoAyhAVg5v7IG0oqxTbVN7OnGfDd445twcFDb6bIOJ7&#10;pQrF9/B947kswI1RiYyTezVGheIanWEgFe/jcWxuMdz15y/e+8krfjfsVGkIGBvBJAGIwCFQCBqC&#10;h+vf/kHgH4S10e8pzffvjsBls8/MFgE4snNCTO31vsvPs1r4gOiQL6ge0ucJBgLEe4YiohCySknv&#10;Izh4zsd8zudUHAJHem2sngQuqxbeX6d7hqOQ0H8rrgyxnGlhCTAfRyWX0uVXYuvNFN6vueL/hk3b&#10;258CDsqCP2AjTlLZ1H7aGKmSolbi63h9ysjKpN5m5ocIDnIqApfKKpdcy1mWkSirVEZKkVVh2Wry&#10;+Ske5nVBgisz/7huEaX9GpPcXN43bvsqf0CZKzfL/tP88SGRpJJ69TXED4Dn51Qq+l6+5Lt8x8/1&#10;g9JsKsnPP8Q78zomSiqPa6eQCi8MhQvTXFUOszl0s6nUQyozmrar/DjHI6EeFVMpQ4p20q55Dmno&#10;TnwFR0jRPYmktZAQwRIGKpUAIEabO83P6Iw8Nl+rkGOP30O67t3EfPyRXCzWw3/E6IZr+uHfhxcf&#10;pM3yx1+FTfffHY6+uCmcYP5F/r79obmiMnSg9mgiuqFdmS1/cINIC3tQjszyBzJLEukIypCuBkhf&#10;XLUFe3YTtriTVtILoQLCu+MYCrCTEPwosCrI4TqCye+Yfg2ArmIrOVyQ/SUMgirl+wogjXIkAEOD&#10;4IBirA3SvxfepvtopvXm5D6rFJVkrZDpzbTmlPEeJm+qfN8e2jP8mwIGS4CEAHJ+ndA9wGKCsMfF&#10;Oa6GfwEiK4tcCfP8FaqPJQBjGfBYWfQ+PX6BhFbWGrd7AZBe+I9RB2YhIOjFSNkrD0J1Voxw4Mj2&#10;reHw1hfDNoZOPU7LSgCRPH/27t9Fg+Gh5xnSBYA05h4NHbT1uqqKAIdCxuyWZsGjJgJDOxVmExcJ&#10;Aokg0l3r8wo4AuS0uTwKHnNwHNO9tLK4LYBM9zZzriOCxwKcxzTqpwnaXh4FkGU4EoHDY6xIqFCW&#10;rUrYtM+QV7U6PxFukqP1KhdBN/n/fZP8rFuk5nph9LL/x6kqBA+PgkkCFIFDwPC8o3UFmXMRHNYi&#10;OFh9WKWcolUleHh/ldw3qxqf5zEtn+Njvi69doZ22zRtrY1LMLEKkWz36JriOYtIlFfOrBPEiCiC&#10;5e1l5MpLzGxfQLo8C58zyYY/kq08+rKcRIaXyABDrEhsO3E7AYMbu7dd47TRJg1D5LbVxzihjd6f&#10;WGRzz272jrd1s3fj9/aEY2+dXMj9YSqIIcfamvxrFZMFDQEqvj/vt3FNEqBomrCvTUASq4/4PjNE&#10;mXz1QQSQv+i0piKI7Sev/rlt2yndjwADgLhS5ZHmhxj7nkAkPkbby03f17jpWym8w5Xx5Qur4eI5&#10;JKlwJm+j6hJAXIJAAik/81M2dM/5esEmVSy+z/sGG7LZJ+BIc0hi5SGYxMl6xqRkZoqkue7yPOmc&#10;t+Vg3n+POHgAy/f1MwUrQcjP9Pv4np771kW7zFaSvEcyNXpMkfCpVSZQpMrHiiTFySfvR4pgsYVk&#10;+0xAsfJRHu3tVIlsBBBJ/Gv8gVje+8clcDjSVlB5g6riHUaAut6kyrhNH9mW2Tv6dHCU297SOOl3&#10;9ecROL5DNOFo2g+pVASOK3Ada2NdYaarDuNbJV6ICuZCFOGXKIi8R2P+fhzV+0MD42lrMOWVH94d&#10;DpBa+9w9vw1baWUdIuPqBCCSo1ubMMFCl6Y7VoGjX50hTnrtiSfvYX4Fg5AAkQyA3E1eE0GLAMkz&#10;f/oXlEO/CjtQXeUy3Okkke0lR46EthpaKgBIM/ELbWjmJ7lSG0Gj3tHSGkfSCiBj6Nf7kCa2VmLw&#10;2rWP/n4RG+URIlbweOx8FPnwcwQ8bsef8hIpv48wmMnJg0THb2aC4DYkuVudwf5w9HlUO8vD84gB&#10;5HPq9zxNeu8LqMcIYDy8JTrqXQ0EQbYIILjslR7vo3JqJKjx7AJBiVQVq/OrdyqQZYBDz4fgYeVh&#10;BRIVWNwWQFZoYy1ReWwEj59BBH4EIDGVt7OtNwsgkKHMTu9BzmsLywrkOJMaT7IOvrQJRdafAJBf&#10;UYHQfsNIePC5p8ORTc+ErVSNJ3H/dxCt0Ys7WzDoxzhna6oLf0wnTuwWMrEEjr6G0ggiAkoLbazm&#10;0hweJ40A0JhHmSdwpNuL+EJWaGWt0hZewYkuSAgaVh9WHqucW7dVBYAILjPGpCCfXYzkOtUI5sMZ&#10;JLpXqSZe5/+2lbQtLAHEGSOOzBU8BBJXqjY8J3gIBFYjnrfySIAgiFhtCAyeSy0vz6eqxdek90uv&#10;T8Bi5bJyikUbLC1JfEn9pWx+1yKPS8bPLsNpwbsIEvOk7s5luRK5EJf8yQyiANfUhk1/LNuCcgNP&#10;yyrAzVxgcE2vIBZhCRKuqWUCN0n89ehKgDLonPTs6rf6yN4WTAQQN/4RFIGjtrQAMoHC9/Po56X3&#10;9bMSiEyR1DtNnLtR9Gn5XqkiuYsN96f/AEAEjAQgqf3kfasDN/m40X7B5kms95+/fJc21QcRTDbe&#10;tjr581c4o1E9pWogbcJWDIKGSxDwfX1MwHCTdhO3onB5LrW9Enj4+b7Gx9NG72cIIB59fTr/PSDo&#10;d0/ciu+V4ViomrKgJn/j9/iE7/Wd8fE+h9d529bZn3m/r6hcBI8464T02kSip0pEsBBAUsCjLa2N&#10;GWGvcfX/LnEpGRd4xl2fIlishIwN+fDDTDSMG7zVSibvyoh2Z5zw+8w6/pPf4wt4j6+Jojd+PU1J&#10;/JbnW+VETwyZXfIiX3POwVAS6fJNXwCYf/Fno8346RtXwvs3mC53CbL89Ey4gNJqZbAtLHEVOd/d&#10;EKbbrTzoi+P76GU15h8AOHaGWniFWuZGVDC//OS2F+KG9NL9fyBSnMRZgvqOwQXkGCookGRnh8uF&#10;uPJxcOcCIjnEgZxgHWMa4XF8IA5v2oEPRPB4CkA6sJkIeKqIwgMHI59gum435r4W8n7aqDKmaFmN&#10;QSi2NRG5EUfSciWI9LAf12wzvojjO4k6IY6knwiJlhO74FtI8WXVwVc00YKqZnSu3/MwkST5m+6j&#10;3fUw3hUkx9vwr0CiV2w2HPEe5mXcD4g8RGLwo4DEk7jon6K1hcM+xp+gPCOipQXyvxUVWdW258O+&#10;hx8MnaVlmOWoGAQDOBCrD9cSwDEN4b8AkCQASXyIALI0j5QXOe8vAWQZddYyESfLcCFjTDJsbxFA&#10;uHpE2mtF0klUfT0/aynAlbN3dzhBzPsJfDs7MGU++cffRADZxaz33G0vwik9Hjbj69mFh6fk4C54&#10;j9IIHraxBBDBwUqjtTyH82VUJsURPAQTKxV5EUFDsPDoWhrpDqdRXJ2ZgS/DD7I6rnS5NwKHIGGl&#10;Ic8heLgEk0xLiyqFZRWywLlF/CMTmAGvw815QeQFkq0sAeQaILERQKwy4qhblrcFkcR3uPG7zrIE&#10;iwQUnvu55WXb62x8XXrtRuD4JY8ityIpv0oM+0YgEURUfqnmsgIZor01Aklu20rAGEexNQDB3o+a&#10;ynNWHp4bjyQ7fAvzOWaJdZ9z/CyjcMfZ1EepCkbhHTyOsSbhJaaYD5LWBM8Zh6+Y5JyvnWWOyAyv&#10;9XnDqrCQ2/Y52yZb0VhdCBbjvkcWaCa4LTiM8F02VjAJrGbJJhOc7gAIrxNQPDfDd3VN89np3F0/&#10;fPMpHMh3d6623dTTchP+kk30E1o+n7LhfvAeraMPuWrHbJbaVT+idrICsZV1p41lxlV22FRm4BRB&#10;idmWVuIs4gYviQ4o+BkCgCDh4274qW2VJh/6fqn9lVpgAp3v42sEh8TZpM9K75P4lvRzJTDyM3/M&#10;DsGSf5GPSQAimPxNfsbvwrJCc/6JOV+2xoxr+YvTExUZxLG8n2fVZfIWxr+o8HIGSaad9i3v9xU/&#10;r1JiW2VJKWXwpIObMh4VADU65xEKOKckhlJ+EN8nThk0qt02nWDH7RSBovkxjaw1tv7P3xDX/l1m&#10;ZkgETUcTkz32A2KHj1/FyX5pKbx+fj68dno2vLwIoTlEeB797xGuOEe58hxxocwZ5H5vbWGoB0Aq&#10;ad3U4p+oO7EvVB3dEwr3bA372PxfYNPfRuz6PtJeDxHjcdQsKADEakTAyH2aQUysvGe4+s2Cxwl5&#10;EeZt5MJJHCUqZQvhiY/+/lfhadpXx9kEiw8eRCmUwxVwI9JResuYmzoxQ3VhYMoACGQj2VUTQ2ME&#10;PEJyRgBBb48nomTfvtCCj6OLBNQeevh1R3aEXNzsBVRMFVufJx+LzC3UU7lP/Y5q6U9UIA9DqD9J&#10;pQIn8tJD+DmYPbKZdhby4xqkvZXcrwVI6lmNkO860ptpb7UAIFYhDbS8asnaOvL0k/y+GjHQnYOz&#10;4IoV0BA85ECU7s6M0z7Z0L6yCvG+HMgSVUusQGxdociy+lhVmbXERDoAZEE/CMOyWpqIdwdAJplW&#10;2AOp3spExkokzKUniBpByptPgGQecS2Hyf3aTA6W1cfxLS+Eo1QfuwGOffhq9jPl8TCKtEpmof/c&#10;vqqOt61ABI8h1FVyHy2AiUeBRnXV8igb/1BnBJFTk4hQAI81CHTvy4VYkUwg9R3FZDiB03thuAfe&#10;A4DBqb46geEQon2aTKs5Is0FjxUqlQWI9mnAYwzAuYZj/RUUWLZiMytTgdieShWGm34Cjo1tLTf+&#10;+ByOjiUQNDwKDhcSX+IgK9pf8h+pyrC9ZdvKZaUi6Fit2CLLVC1MjwQ8TtGGUl6sTNhpijFBGCWX&#10;IBIlxlFqzL8pm6vHeasGNuoZ1hyb8ByVifenUWjNKk9mQ15kuNMSM8w9LrBx2wKb83W2qawIeO40&#10;FcK0YANYzPHe82zgrrnsfc/7uMCysSXlbUEgVilUQ6mKsQUWwSFbzUwKEBEcMqCxsapJoONr0+0Z&#10;frYEMnN870iiu0m70cQWR3ZTth3kRmsrJ27AtIW+/ZoWURYwbFm50shbj97//luGM9Em8f02AkGa&#10;XOjR5WN+XiTS2SzTcwWBNCr3v/7jx/D//Nffgsc4KpfHUsWR+JqozNrQ6vJx3yudT5WMiq4EQP5M&#10;qcoSJP6VzVmS3pVue/yb38v3NxzS1wgWLkEhOzlRUPmrwZHZ2e9/cf5JdqKi59NjHuM0RsGC3+X3&#10;bOre/hKZ9J+RN3v7G4FQyTHPzXwWv3sd/ZxzYNcPJu5+bVtOMAMgzOrCdPlXfrbvrJCiSgtAZSqh&#10;w7Mc9vWvfJ9/+G/3IS2tW+fDO0h037q4EG7Dd1ycQsmEpr8XZ3ZTDqojTHdlmOlKCUesESiYl12N&#10;GqmSY/mBraH6yE7krXtYe0MZ87NPsCG/ZK7SA3+EpL0n7KOVdYD2kNXIUYjxYwDGSdpWOUzrc8UW&#10;Fmm1xwCQ48hnj0H67iYt9hkiNh783T+Hzfg+ijDhlR07BmhRAQESo5ibBjE69QIevQDJJAqTUQCj&#10;navvyWFUNcSCTBtdQgVSimKr+sAezIK0247sCc25h0MLYZBFcBPHnn8+5EJyV6HCagQ0al+6FxPh&#10;vajCbGOpHnsoVh8VLzwQqjY9SNyKYJI5V/nCfaGaaqWG1pbzzpUkR/Bg1W1Hgsx8kQJI7AlIbQFk&#10;GXCQAzm9CtELgKwCEDPIdgWN2L6idSUfskzlERcgsgJpbgUicAggp5bPsZiZjSdkjmj3kYGpUF+D&#10;iQ8vyDjtsJ521DpZAMnZfyBsYWjV3heeC/vx5uzfDGBQcexzfjr5YocA6kPEwZwAWPJR0OUyWz6X&#10;NOK6gqOx+rAK6aYi8fZQS0UEjYYiuBKOwwwLs2UleHgUJOQ/BBQVWaPtdbjS4aa4LRcieOj/UL6r&#10;I11fyBoy3/mhrggexsUvjlB9ABzLuL4FkAmc4UPEqZ9xlIDtJTbuy0SgXGXq4JVsW8qN3U09tZwS&#10;UX6nFQX3IWAIFmflNXwfgUKug9f5WCTOqUx8zAoltbQEj3RbnsTluTWUWCsAgxXIKUBjjQ1eyfBi&#10;1pMicMR2Fm0sPSlrcB5rZ/g3ZGzsCsCQ1hLgMM9G7VpkM17k/gLvJWDIj2RW5nbiSmbxnywgTRZc&#10;FhlT61pgJK1LALECsfoQPDwKLjOCD58xIUDYAuOxaasUqxVfI1Bwe4q2mI9H/sSWmG0ygcjXCizp&#10;fLZVJrgISJL6rsTXWMHEFtZP//vHuDG7Sdo+SlfoiZ8QTL7Eu2HlIYAIFPIfqeIQNJJCy+d8RgSK&#10;raYEQG7cG4EjVQ0JsNzk/ewEJmlkbpq9nsh3v6Mbf6o4vJ8qFT8jtbKsaBKX4fkEKBv5lDvyZCuN&#10;LEh4/Dubt2N5XYKIy9uxDZZVqfn9BCg/J7XdbNF5/0tltNlKyp9HTsbnppbeHUFCUqllAfqXoPdX&#10;QCKBXKYNKB8l8NmKo6KhhfXlZ0h1Icjfw9/xAa2yL+A65GqsPP7sxQCf/3cB6yNEADfPhrcvLYc3&#10;qTxureFTGO0IM+3VYYhWRTdXml0Qp83IXsv3b2eT2czUu03hOFLbXHwR5QxYqjBXCgVS5eFdoZoK&#10;pALDXT5uZqsQAWQL41N305LaDbm+n6vdAwYKQpwfZ50ENI7TMjrG0XMHTat94oE4Oc9ZFjqn7/vt&#10;P4fdSFFriwpDTb6tFPwJbUzlQ67b1878B6S6Asg47auxQTT0cb54pgKZR6c+SqVSTtVSxRyQjiO7&#10;QwvfsZY8r4b8kxD/uSFn6w6qI4hkxtVWAQb125hfDnCUwXUUIeEtpEIqodVW6lhaVtlzkOJwOOUQ&#10;7AJI5fP3AC60tXCg12x5nPUooZBwJETV1/F7qOHqf4Y4iHNL62FmFD8AZPcicz9OI+VdADBibAm8&#10;h94Pj4LGqtUHVcgKIHIKEn0VEn2NtpXrNACyTgWyRKzJDGNuR/onQ00VbbtRCExaWN1t5BZVN9HC&#10;gvfZszc8jufjedKRX/R3SnCikxUr+PlL9gP0+F1yt20OxcyxL6N9VQL4lwGwhcTSFPHv2FBEXEkx&#10;WWZwIlYhVVxMyIUMwoXNYhYULASJxJdoJlSRJXgIHIKKz5kGBKZYAoQBi+cXJiIvMgu5bmXiYwsk&#10;6y7jWBdAXHPwIOPEi4yw1kjxPaVqinWWDduIk7j5Z3kOwSJK0TkXW1XZKiGR6gJHVGxZOVhNCBIc&#10;vR+rkOyySrFa8X03ApHvmYj0DKAADoCJoLHEhj6Pl8Olx0TQSJWIt21vJeAQMBbYzOfYmAUNb7sW&#10;2YiXAQSBZRGwSFyJvEim6si0uVIbzHOp0hA0BI+ldVqeLG8LGlYgrggsWVCxpTVhq4ujAONKbbCZ&#10;LOCkc7bF7rTGfF32vsdpJw/SSlM+3ECkSgVxQeW0kT1WksVVTRbXXWyaAAhjZ22RsKkJGq8zTOkV&#10;/BJvMjr2XaSgkSuAdJXv+PJz5mewIbm87ZIPSQDi8W9mXSHfdbN083cDtV3lButG60oSXDfWja0y&#10;n5OIe4+CkKCWlGGCma9NYON7+xkuN+H4XK7u/5U4k39jJK/Hf/+7FUbm9t/NySKhNy0BUeI/Kcx+&#10;1HgItyM4/iuv+TuvsUUnkKQqJnlZVIT5+0ktOFt96bulSi6CSPZnjIS8fpgs9+Pt9HOkqsifT0I/&#10;/R58XNHA20hvP4QzETA+dQiXpklA413meHyErPerz2mFwbN8Aah8zu/wU/LNPqfq+OLdG+GDG+uA&#10;x1IEj9sr4+EchPlCd30YY4MYaoBIJSTRgULtaP+b8g5HkMjjKvU4vf1jO54PRQd2hCqUV9WsSjaf&#10;GjYfn1NETpRViMCxjal9Snu3oUbaxRS83bS0DiDTPQxYHMYLcvRJFrzHIc7tY7Tqbqf13XdPeOYP&#10;vw8P4/Z+CLXQUfr4zRDhTSUVoZsJfmMMYRoh80oA6UOqO8CwKEfPTmLU68NQmAEQ1C/jU0zPI34B&#10;U10RaqSqnTjc+Y4N5F01YCpsOnYk1GG2y9uEcRDgKkRxVUJ1UbmDWRhIecsMd4TsLwbcSqmOSj2y&#10;SmjBlRPlXgHAlD/LYKjnARYUZs48r4J0rwdE6k0WJmCykfj4WTwqZyDP52hXTRLVvgQPsg4nMgN4&#10;TJK8m8DD6mMlCx6CiwCyvpQBjp8BhGFli7SvnBHCmNvJkdlQC4CMc3ReegftrNrSmtDIEKzcA4dx&#10;oj8WdjGh8OiOF8MOotqPwVE14sKvPnaAf6dtcQke5cxIqTi8B2PmMVp+x6n2bH3xOEDSXonpsvBI&#10;qIDnkkSfhA8b76yL8l7BQ+CwyhAsbFlZiaSWlj6QBVtbtKwEDqsPgcKKw8pDABFIPOeSQF9A+joH&#10;TzJJBTJHi+ssG/YZWkpn2bwvwj1cwvcRK4csaFiF2HJyU09KqVQ9xAoFoIhtKwFCsMmCSQISp256&#10;2/MJPJKKy8/wXGx58R6+n++9rPsd8Fhkk5/DVDiLiz6ByMwGddaEaiy5Dq7Up7m6n+VK/k7VsQE4&#10;BBDBxNbWWNagOIQ3ZFQVFPdHkeqOoMTyqIFxyveCyJ5n5KxrgXGzAoXHRQGF0bRpCShpCSoRSCTM&#10;VVzBkbjkWGx3ubw9pMsd3mQAD0l6fFh/CPf7nELItMIaghpLCVEsqWXAlWMECHR0CSZUIJ//JHik&#10;jTltip86D5wN73taIm7i39BmcaMVLAQP/R4a1tJma0WSUWWx4TrOlvaJG7qGwERcJ8L8rzzmhp8q&#10;CJ8XN1zDGLnyzvAd5Fqx8fodUqsrbq7O/UA9JQh9AfmcOJMEIpEHcdP3uxCm+A8DFQGMv2KATKDx&#10;F0DiRzgBj/5M/0pF5VEwETj+8gPfAyD8+19pIXFfz8vncBdfmpYLaKgiE2Td6D9jfW6OVNbEmKm6&#10;Mu27WFnJQQCkqRK6cz5bcW3knBKIpApto2T5K0j2DAiTDMDy9p8hzl2ZSi7Tgvyz/1aYOr/j3+aL&#10;D6hMbp8Lb15g1OjpqXBzmaE/U0h0B7lK7GkKM4DIREc1hjIiLOA6ethAWrkaraJNle8MDeI/DhAp&#10;kkeLJgGIIFJ3jPYWV/kVggiPHeJqdzs+iOepRPa/8Ew4Quz6bsyAe6lCDtPKOsLsDEHkEDLevQxa&#10;2kG1svXBP4VN9/wJqekfwv16Frh6Lsk9EdrwNTRXsGHRopohO2qi31kYvcz/oBpBfTVFmq1JtsP4&#10;LQSQxclZAIQ/akBloJlZBrv3huId20Il36uaDKuWQy8hvVWCu5ucrZdonT0ejjK06oS+FWS7Akil&#10;ct5NzAmHXC9DMVbOKgNIyuBz4n0iWcoBjxKqkhIARRCpRK7cgGKrATlvLZP9anHATwNyp5hsuECF&#10;MU/L6tQSPXMUVtNjEKdUJQJIBA+I89jO0khIBeJzYgXCUKlVZbuxAgFAOM6O03/GiT7DbJDSoprQ&#10;gSN9kGqkkXZWZWFFaCivDkcQDux45jm4jy0hjzkmh15iCiRcSDVDoEqZylgBaFRSkdVwvxpArWQ1&#10;EDTZWpEXq49UgbTSyixHZddCuvIwarzRNmaEIKjQIzJBpTFH/pXEue0sjy7VVxoJ16cMUhwNF0mQ&#10;Po3D3ErDikM3uityH7SxJNl9TACZh0h3lsgkOVqnmGZ4hQj4C841t2IgruQ86yy8QzISWh0IHEv4&#10;NvRouAQUKwc3fsn2l+FIBAgVVALGstJd/B+LyHeXMQhaWdwh2+VDssCRvCXeTzJg33sFAFkCPBbk&#10;IwCIcZzlE5DlU/g7PI4TgTKKN0SPSC8S835Ugm7+U7R3YstKroPqwSVwCCyTGgB5ju72IZa3E/AI&#10;LAKQr/fcuBs+3o0pJLozVASuaeaVe9/jLDLbOQDGJa/ikk/xKIcyCgjpSRkWmAQpQY7zM6qrqEYk&#10;5FN1IuAkYBFU+jEl9mCMbDWChRwto1iaydeqZzpiPYGPjUTE3/X5x2/+9DXzILx61gD4o9JXeuYe&#10;U0vrI2aFvEta66cAh6ARvSBsyP/wKl/y3M3XK3daWd/z2A8GJzr7g6v9dPwHvfy/cE6zXwZY9IL8&#10;7DexpeTGK2joZv8ibtiQ0QAXXhWurFWAQUCzBJJoVlSqy/vFjTfd9jNUh6EYszrKVE3MGOH+d4y6&#10;/QsgIVD4/QW/bz3na/jOfq7v9zUbsLc9fsxV/OWLEGvrc+G128wGJ2jyyqW1cJPgSce8Wp15xa8j&#10;Xt7iCxRo31p1yJ/E1hdtN53znPtLbJHZKlQmbSsuo3xLlUmqVJJc2SrQZZXj7yNyS9FYmQGl77MK&#10;tm+dkRLfi5/J0cACIXzVZ28Rp3J5Odxenw7Xl0bDhcmesD5EaqpXjhKeHTWhH7VVdxUmQSJKOspy&#10;QlPBEfiPA6GAkMQj+Cb2MpsjD8K88tAeKhDaQl69AiD1hCrWskowFSrp3YbaZzvu8TwI8ANbt4Xt&#10;DJ3aQeLrfiYLHqHqOPQYA5b0fDzwu7DlfmLFGVnrIKTHqECM39j0xGOhnvGcnURGt5ESOtiOWmcU&#10;fT2AMdI3SCXSC9E6GO/PT1F2Ax7jVB0LAMgyUSFyIeO9A6HyZH6oy8kF8PaFIlpwVSilGpj7oQKr&#10;HlCpoJVzjAj5HFpZxZseIfzxUYIcH6Vd9RBAAYigIitlxSOA4jTCMgQBAkY50t9yxvNWbnqU2SVw&#10;IbSyGsntqqfdV0v0+xTzGVZJBza/ahlgOINBcJm21CTgMUVVovJqTd8HnMg8s9EXARErkVXOLaPC&#10;WpqlvSGAwIOsr5yP3pDZcdpfY2waY8sh53hpKCumldQzFqrL6u8AyP6Xtobdzz0XclCvFQEWObTU&#10;yvh3Kmd6ZDn/ZjUARh3ZV035x+Kxin+/OvihDgYrdVYUwIVQjRSdoPo4Fmr59x9UUNFBHAlrytgS&#10;eQ8qDAHDKmOe5XFZ8EB9dRoV1pm5kQgg8h2ChWm9ciFWHhMczcYSONKyfaVKaxo57ySk+lk295e5&#10;8r8MiFxiE7+qtwMexCokVhOAyTlBRclutpV13ipFD1QWOJJiy7bXacBG/uN8ljS/qNlQpzqz1+MR&#10;ziTxKd5OFUlqjSUQWbVVpQILPmKB9OA5WlizVCIzVCLxSBVi9RErEE2ETFYcY42zWU8ix52mLTWr&#10;hBdQmAYUvO8SIDw3T5trQX4EcIntLkhqQcfIFMn2OfiNVH14FDA2AskExkFXBBj5DLkP3jvGqegf&#10;AUBsi2UqGaTjvO9CBJkMn7KwmuFU5qloIoAkJRjAZeVi/tcQDvxBJ0by8w1giuzBfW+Ei+eIMvno&#10;p3/7x1eR/P4xe+XtxuqG+xFXsG/gFbiF5PP1Vy+Fd994mQqAiA825G/JlPKq/gcGN3320evho/fY&#10;SGmbfAMYCSSppSXYZBRbSmHd9CWKM20i76dzbvRKhP1MHdIqvr78HPkwnIrrz3IrSFC/5HlmXJl1&#10;9de/GfGOKup7Nn0qo694zhd8748/Vlpr1pUGQgdVMZXw/dsooJzLbrYXoMLz/gwYZqLNmaGOGuzn&#10;me44tZHkvg046Ncw8+s2AZMq0Ky8BKbP+W7vEOdiOOMnGPI+4HfwMSonb5vq+w1chdJdI9gdias3&#10;4zPTfr/XgW+0i4Cb8ZxYtQgUVjZWHYK5RwE0iRmUFn/vbHqrN7kfQOgfvNffrfS+x3PznTJkuBYA&#10;8N++waH/MdEk19bCG+fItlqeCJenB8IpwGOJDWGRBNVZKpAJriyHG8rwehRG8GimfVGfe4gN+HDs&#10;k+dRhRwkLffE9k2Q6GxGzEKv9Mr2wDbc3fTOaXWU0xY5xFCozY89EY7tZf744eNhy3Obwo7nNzEF&#10;cGvYRbyHQ4wOPOqc7j+E7ff/hrndTMy7n6yme38XHiCf6U9kN+1lsl4nUey9zLrohDy36pjE5zFO&#10;JMMIqZ8jXZKthPRZgaBxnySXRxJ9ATBZJCJ9gYj0cUCliZZOe1Vd9IKU0VYqsX1DK64Qr4bxKc17&#10;X6Lt9FxMAC7D+FgOiDjfo5CWVSFVh1MFixABOAu9yImIHEucy/4CRDvgUQ141LDqiWBpYCxsE4m+&#10;znlvoA00TDzIItLihTFmnyO9PQUZPksLamwEYhIQWAIk1mlXrQJ4ywDIquZBW1mcm88qtIw2WV1B&#10;gUW0ia5054VMTygDXg05xxhcdLQ4ViFlhZWhsqiCNN7ysO/FzWEfBHoB/z5lggbcR33eUWZ9HA2N&#10;eQgScpiwSDurtehkPDqBsJ6ssDZGqzYzLEpZbzO5YQ3kY/UQqjjOpj+pqgrFlWueimMFoFhDdbWq&#10;8grAOG1s++JEnP+xjCJrxigTKo0ReBFbXaOELCZi3ZZXrFxYEvEuFVrzKLEmiQOZxcl94fRyuI4K&#10;69oVRt8CCDfY1K/rPLcdJXhQiZynOrkEqEiwCzIeXyba5NrLutY9XooOdo8b141rSH83nL/Kc6/g&#10;cFfF5Uptq+QhsdJxZYh2+Ck+VwWWnIdLvkPeI4U8Gt6onNf21gyxJ9NkX3m05ZV4E4/ed8mhLAAM&#10;iwCGI31XJcpVYVmtqLTivH4SlwquBBqphRWrjWw7y8dSFZKeJ5hMEjMisIxhGvQo6Pi69Jz0mkUA&#10;xBaYxzuPU9n4mlHyrlLLy2NscfF+AoutMauXu/7yw2c//ed/MOsiG0vihp5iST5k03XTTJzHV/Id&#10;2QrEVlYizxN/kNpb77Fhb3ytEScRBLIg4Xu+/+5N8rTozwMU75L++ubrpMBy3+em1tjPsSkou4xK&#10;YdP/lu+XotoFEhN3BQ+PAoIg4RIkPOdrPpJEBpgEE897zueYQqwHQ/OeoY6uFMueYkmSQfAzfBTJ&#10;ByPQvcf3v3oVMu+crlaIv9PkR3H/+q0LMTPrPEm+c/yRjaNxXyCqIc5WJ7VYwvsTvB+ffyIf9EY0&#10;WAoe506TsXVqjjiHS7FFl0yciUiXELf6+LuKM1VmViCS61RjXzjXHdD5END5mN/nn9+/jtfjQnjt&#10;/Fy4vjwWLs/Slx5HUgmALA8gx6SFZQjeFH/sE/6xayYj96iFCIta5J22OSogzosg1A8QUX4I2aeT&#10;6ypROAkgNZCvNYe2MlPDnjqeEKS3O559PlTmM31t/7FwdPehcHLvwejHOLFtK5Pv7sNtfk/Y+RD5&#10;WZgGtz/4h7DlgT+Ep+77PeT5v4R7f/0v4RhXz0pxB1BcdaNmGmEWwQQgMcIcgmFG1Y7ChUwyunYB&#10;vmMR4tzRtVYhS8zVWJmD5JyFKKRi6WZWek9ja2ivrmZTLAqtxXlUI/hKCIB0vrpz1quorGpYtcbH&#10;AyAlz5Ic7IxzSP4ClGL5Hmm9OW2wmCWA6Da3Aqnh+fVwIA0RQJ4MTUTPNyENrqfCkXdpIx3XttsK&#10;G/8qOVbTDIUag8OYY8651YhVx9w4GwsAsgZQmH81D7DMEbDo0fuCx8oy6ivOTVC5TIxagQAgR8vC&#10;/j3HI5lemFsSqooZmlVQFHZRfexHgJDPZMUKFGitJTjIq4pDGzO4XU3M9GhF1txJVL0gUnfyYLxI&#10;EDTyiX4pAkDMxmrFYDjAJL+JHvgKOQ1bVbSnnHd+noFmtqcuEtHu+NoL3F9zFghtKYFjlBaX4GGW&#10;VsaZnnGpCyICiFyJwJHiT5whMg8HMs1aJJL9InlUAsgNBsJFw6xL86wgghrrGpu+x5dZNwCD61mw&#10;EBgysScabS+TzJABi43rl+eu8bhVR1pJApy4lqTQEkTWIpjAvUiSW4mwllFeLcKLSK5HVRaVyTyg&#10;IEh42+ellQh4z7u87/udQqklcLgEkUSyJwJe8IjkOpu0YCAQjOH8tp3lfQFhYzWS2lj/raUFyKTz&#10;CXQEngQUCXwSGEV+Jcu1xMcwDM5wtNWVuJToQ8mS8zPwLHd9/81HP/3vf4enyBLJ6Yo/GQUTN/Cd&#10;1QJX/d/Z9mFjtk3k1f9fjTDJVgTvs3ndvk04IdWKVYQgYkXhEjS8L1i889a1ePtTNnSBxMfTlb2g&#10;5GdmuIhMzpbnrEAiAAhEAMUnVALv8nlv8V5vAzxv8nkuK42PeJ6A8RmA93U20j0DGG/H93iXz/S5&#10;rzMznYFacQ7K7duZmSdWFG8TleKI38yAKiPb+TyqK7+r393v/Qk/z2v8nJcvKxM0PHE9XCFCZG2N&#10;fiV/WKP88U3YG6b1dfnyOv/5T1OS8xzaYbdwoL9j7pWABWBIkitekNdJrvwkCEhOeR8TWHzuR1kO&#10;6AOc7sa6vM/yqEnzHYD4w9fIwbqyHF5eHgnn4TxOj9FjZiTtCoqaxV5iKHpoLyDP1OvRj4GsE5dx&#10;GyqctpITbLgnYgBh9XESbKlCDjMTZDekbMn+3VQhLCsQAKSKOPRqwgUrcaXn7toWio8cZeNuCcXH&#10;CsKxXYchacvDGCqq1rKycBQj24tmZxnASDWyHd/Hi/cCIPf+PtyLY/oBSPQC5LuDkOXDyHb7IcvH&#10;keZO4TIfpvoQQMZoT43TyprHOLhEuJuPj/YPo1LiD5b4EAFkFm6ks7Gd2edtBCwytY8BU70Mduph&#10;1Gg7m2U9V+YCSQ4TD4tI0K1Bgmsku/yHWVgCSSHS4wLApBDC31VEZVLECNtieRHaWjVULQ2Q7s1E&#10;oDTx2oYYfwKIkI9VhwT6ODxEybGcMDs0Hk5RWczG1F3aBoYimqw7jpGLKHrPra4QcxJnoZ9C2ks7&#10;AQ7EyYSrtK+MeJ/iOeOjAgjyypGlcPJoadiz80goLmBU68kiWn6MWyXmfuezz8JVbUIxtz3U0KIy&#10;lt3VTmSJANICaBhf0l1ZxL9xbgSPGlYFQHIQvqQm7wgEehGzQCpiIOIspPYyA6RM1z2LS/wsAHKG&#10;1Nx1hjdpFlzSLAg5Pk7I4kgbEl4CFCdVWQEkiVz3mABEMEnAkY4zEueAx4yhi4QsnodAt/q4TmUQ&#10;UxfSEkCsLnShWzFwXwCQ60grGg15jvevm6PF8vm2tP5Py+clI2GqQDYqspKqK3IvViAoplaJIpEL&#10;mbMlRVtnBi5hFlPgnK0sqo0ZwhKtPDaS7Cq3EmgoBY5yYMDjNDEnzoIXRCKQqMqKXEmmAokKLlpN&#10;rkxrC75CQlxzIW0pjxLs3p6iEpA3yfAtAlEGBO7wIr8ADB93baxGUnWSXvfzUV5Fb4p8ClUJn+VR&#10;gn4+2wIDQD78SZVRTHDNGgSTMskNPLa2srzBt4CGG7JX/FYCmbh0CFyO3n+fTdsN/BNbSGzwVhNe&#10;rQseLu9vdLD7HKsSP9fHBBeBxxZRqlg8+hoBJIKGm/8bV+Pm/eorzFcGsK5fP4OD9Up8/FOWQPGN&#10;VYmEf/ac6bSxDcb38ZzfUVD4BMmxXgy5i3eZf/IGHMdbcBsfcUXv+W+c506L6/MYFMlzee8IaFQx&#10;H9C2M7zwbRaDuWIG1dmzi/RfmW9wcZX/8EQz8H7vOYOEjT+R/4KEFUVqT22U+VpxJCWWr5H/eONV&#10;crFQxHl8NcvD+Jnv8X3lpzR56qz/gM/5kN/fu9dOEcXOH/5UT1gbgfjsbwyLfY1hrgvSHODQZS7n&#10;0VpImwPprlyG3o4ajvXct0/eQItDLqQQLmT/c8y5oE1VuBuggA/RL1LDhL+qKOvdHQp2ZyLXh8lm&#10;aiyqxkWeS1orSaUQ4T1NSk1Lwm7MbC8wm9sphtsffiC89MC94QmC/u79DcF/xJCX5eRE3mOUNtUg&#10;0l3VVnNedTG4JlYgUZFFy4MqZD7bwhpiLvoiravVBf64AZB5WkOtdS20wpCN9pJIWtvAaNYmevpM&#10;2GNY0gCzLjrYUIuQs55AHFACj1FqfhfEeFwASDHKqyJApBDZcQFpwoVPsvCwCCJlPF7N8xqoQFpQ&#10;YDWx6gATc7Ea4Vkk7Q+Q+LvpEWaiHDxE1USfH1CTVI9S3kn098hwxyDFJ/B2LMyfi2t2+jSP2cY6&#10;S1VyGTkrAYyMtB0bFmxYw/NhdHAu5J0sjwCSn1MWinJLyQdjzOnBwwDIMzj4qUDIuhI0hhqrYgXS&#10;SVVhbIkgEm+zmgETwaMKDuQIcu19XCDUwX+0k40lZzHNWFinCy5h7luGo1gFLJZZi/AU82z6Mzw+&#10;TuT7CHPHR1nengJ0pjEOzkqUw3Ukn0hSa6W2VcrPihUKst05wMMKZJ44k0sEG94iDfvmzcvZLCwG&#10;s5mJJXAIDNy+gbnwpg51494JXvS+y8dcEWQ2AEsEiizoRJDZsBIHslHGm4j0jST7GUl88qxOs8mv&#10;ASKrcBQrbOwrVAgCSlqL8ByCRaY9pZdkMVYhgkaKmTdq3kj6M+cQSTDOV/BY831ZyyxBIEl/E4DY&#10;whJQMo9llF2LGhX5/AVBRl4jKxf+b0qtDZVE4kysKu4ouf4PlYikfFqpwkky4QQgVh/Rd5I1NN71&#10;4Xu3fjLO+/bNc5HvcCNPLvPUzop8Rna6XwILuQQ3asHEcx8KEmzKVgepavDo5p/AKcmABRXBIy0/&#10;0405k+SbaY3ZLkrnbaFZsXj8GJDy6t8qwOXrfG76HN87AZDnfY3n4nfIgpXP/RHeROJfAtpWUMrs&#10;kneI8SV30oQzPo4feG76fXgU2L6iBWbloBrsK3gMxwILGK7bbPQO5mJgV3TbR+I/my0WzY1GsGRj&#10;8pM3RBLdlpZVipWJPIggIlEv+MREAD8vOyb4C+Pz/6wiC56I236fz6nKXr8wx0CjLob+MI+BSYJz&#10;3bQV2srDaBOpq3Uloa/aq1HmPSDjrD95AB5jB2T41syil6/LXLmn0s+C3VvCSTiQoxjUSiCKi+n3&#10;l/O8auaLV1GhVEHWVsA1lB86xHCiZtzYXPmXNEDOd4ah1p7QRVXSiuSvND83vPjkE0zDeyBsefAh&#10;/B/3hoej/4MIkwfuj62YYRJmJyDGB513rsKKUn2SmQcjjKy1+rAKmQRgZuBGxjATDsCLWIGcWsTg&#10;RRvL1VTTHJprcNbj2O5m+NQgoYvDne1s5m1xJOsQq5v51JLM+XAZJ2lVnURqnEeFYW5XEUqrInwg&#10;BU/dTTtL8Lg7AorAojekGqNhPRLeRn0gqLDqoi+EMbdbcbs//0jYjg9j8yMPh6eZEHh81+4wSjW1&#10;QsW0QNtKae84oYpWFZNjViW6zS9Bll+M4LE4f4Fk3qtwI5fC1NgKM0/oYQ8tEuGOkmZwOhTlV4Vd&#10;2w+F3BMlobyokpG2teHwzt1h9/NUIJvhefB8dFFJ9JJr1QwoZEhyYkgAlXSsV9orx0WFuZURwseR&#10;YjcRU9JPK3MSELACmWOE7CocxRpKqVNUImua/gCUJdpOC4DINLPGJ6k6ZrLP9fmeX6TtlcDil+AR&#10;eQ/aWMlTIoDMAh5TKLEWiTmxffV6djZQJsbkanSlm4v1CtEmgsZtM7JYgob3BZNfAsgvQSQBiJVL&#10;ItsFlpTcm/iPTLJvxsGesrWiIgv+5cJ5HmOdZ+N3naOCcAks65gBT1OhnAEMTnPfCkPAOI2HxZVm&#10;mCTwSOcEEIEjtbFsXW1ci4BPdKZnDYgbfSV3qhXJ9v/2eEaN9f9vbSTjowwY3mNjRbKxteVtHxMs&#10;0hJEkis+ViGAyF3vvHntpy8+Y24GG48brZury80/bpJRvZTZ1OUPvHp/j+faAvIov2DVcRMAOnt2&#10;nlbOGr1+Mm0AIzd9QcD3cAkgbvrpsxKQJB9J4lIEgMSb+NjXEPYpcytt4lZFGRWVj2eIdt87gYXP&#10;F5C8788igKT7vneS6m4MjUyu+1QRJEOlxx+Q/foe6Xv4nqq7PiILKwGEm7uAYlyJLbAPaTslb8id&#10;mSox4j6jokoO/OSTSXlhVhq2owSPlP2VZM7RV4K67Uckxn9h/YhEOQK8LUUUZe9bkdG6Wh+z8mgI&#10;8z2ARyvhiI3FhCPmw3WwqgtCHy7j3nJ65PlH4TJ0licQ2Rby8BLk72Sh5jnkTHLaHIbwFQMgBTiZ&#10;i5iTUUX7qhYpb7VqHxRPZQeIxiCLarSejbqmHVkwketUIR1UBA1VtaGe8avH9x8Kzz74cHj8d38g&#10;7O+34QH4j8fuuTs8/SCbNy2wYcZqTkOS25qKLnP4jRkG2kwSXzI1QNaQlQkAskhInADSSZvKCuT0&#10;MldvkOmOuK2raKS1Q+AfV/t9BA72A0rDaNknmCA3xjS4YWZNDyJB7GuqJSvrANMTIf8hzU+a4wWI&#10;mOFVRBhkkcdnaF09SxvLuHeqjwoc6pWYC2tRZNVrJmTuibPRy2llFUCyH3z8Xrww+GEeI+LlwfvD&#10;NpRltcSqjOKSnwBIZqmq5seMoMcrMCz5b0z7WGis7giVJczc6J1CgXUJ4DwH90P0dh+tiuFFVFeo&#10;e4ZmI4Ds3nEIIr0g1FTUwYGUo3jbnnGgb3o25AH4kuSNkOdWj42oq6w+2qlCHKzVbPsq/wRKtSPh&#10;BOq5F4nPr0J51UtE+zi8xzRAMKuhD5/GOaLXz7MusLmfpXW1DpfnEkhmqUIWHWELyKTl+WXuR6UW&#10;QGG1IWgYc5JAxaMAMhU5lq4whQJrAf7jDAbCVxit/Cpik1cIDr2djTMxmdfbAojAkRk0dTVWGYJB&#10;AguPG8HhclbSm85vBBGBRBWWwLFRiZV4kI1R8QlAEnB4TGDi8eIFYuMFEgBEEDmVbVEJIKn62Ago&#10;qYXl4y4fWwUkXIYzLsuvZJcAEs/xviu40AWXBBzp9s8yYdtembWRC0mtqY38RwKRdO6X3MnGNtYC&#10;IYoaGZPjPbneE6DY2rrrs4/foIVl2GBG3hqjSLKAkcAkXnGzeX7Alf8btI9etX3E8vbrtI5sIV27&#10;RoT4y/T6r54iXnwV9cRq5ELcwJPSKvEpbni62VPVsLFSie0qCfD/A1m/sTIRBFJ1kSqb1A5L1Ytt&#10;Km8nsLljFlTG66aLikz5q1WHIPAJHpPUavrQNNssAHj86P0Mj5MqHBVimvUMY/zaWSTZAEYrjT8j&#10;t7Xt9XXWPOm56J7PgocAYgvLiiT5b+LrsiZJj8n/8jPwABZIdJXwxmmPggdV4XffEUbp70tlGC21&#10;Vy8uhpfnkVaOQFxG8KDqyE4TbCs5gjObiPSCg1QJR0MbLawONpxmWlZKc3WYl1qBoL7KperIYQke&#10;O5HimqNkNVJEdVIIgDhrvNa2F+BTCTdSigmwjsFGo8RrzLaTmNvUG7rxKrSwodeWVMd+fS0GwT0v&#10;bmNi3m/Co/g/nnvkofAsIYSP4KLetWkzmVdkKjHjfIJpabECUV1Fgug0VYiVh22sKVzozhmXA2mu&#10;RbXFrHFbWD53Ged3eXFNqCyjZTezRuw7E+h64KMg3E3xnULTPs4sBgFlpIs2V0t96IQbKUHee+SZ&#10;R/CHPJxJFTYQkmqiCFAopsVVjPHQuPdK2lXVxMBXqt4iqr4EUt24emNZDmCO3EKw5LP33xOee4gW&#10;HcOd9hMlUo4/pOH44dCan4NYAUDHy7IMSC6OAIx941QQh1Cg7QlH90F0N7DZTpF8imR3oIeAPgBk&#10;ZHCeGHd8BgMzoSC3khYWFYj8R3UjvpkCfp8vhj3PPweIPBNy+PdpoDVVxb9LOeBez8VBm5MFkeq2&#10;QKDXQ6S7yhmwtR0Z8y7mwbeTgTVCS2kSz4ZGv0WA4DQBiALIOVpLrrPM8DgNH3IKALG1ZTtr1cqE&#10;+2vGtGePqxoERzKAccdgCJgkAj0ByAwqwDneZ4Eok1VG2p5jcNMtAOQmVfcNWli3SJR+hbk1N2/S&#10;xnJEQRY8bFNdlfzOAkRsXW0AD4HCx1K1IVAo+42AoXRX0MiuBBgbK46NoYvJ9W4Fcu4XlYf3zwIc&#10;561KWGeJMDnDOr2h8sgQ5ZlqJFUkkYzPciHpKNA4VTETiZKJRYkKr7TkXrI+EgEkudoFi+RsT1Ep&#10;Sn4TsZ68Iqlt9cvqYyNh/ktQSVXJgkovq5QNrvf/5mrn8+4iPfcnDXNJbpsqj9R28sreisCq4S2q&#10;jrfhKd7Nktbef0feAmI5ymS54rciceNOqb2pHZYx5iG75ej7yXfcAHQEGUn01IZKAJaGVKWr/ggq&#10;Euj6O5DK/pmWjf4VH/c8YoD43j/K03Df855L4gClxT4W1V94WlR8CQofxHh4hk5BQuvzuIVk913m&#10;w3/0PpJdU2ypJuLKVkV3OBsBBE5EBZQA8oMyW9phtr++kjsBRPRt6GExBuYro2Ai0PA99NkYOc9r&#10;NAUKXgkwEoj8NxWWeWEEJCrbjbEqMVfLcEaAzwqP3/t3HK0+buH5uDrTyxxztPtxjjmTBKsJF6zA&#10;MJbHYCXmgZcf2hIqOVpB1MBhlMFz1KIgajTKBNd5MVeyViA5uJkFkj0MjTLz6jiRGLrPC1AdlRFt&#10;IuDUodiqPkgbax8udTKnRmrIR2rEbESfvo7VVFyLPLQ6NJbUhhraLkXHc8OuF7eEZ3FOP//YIwDI&#10;Q7GF9eR9D4aWqnr4DVo9I2jqMRFaVSwxtGYW5ZUAYgtrmqv4JdQogkIDct2yghKiwKdQOGWUWIW5&#10;5aGksJ6okDNEnqBdZ/yrFc0EXMoMxqgZZjpPGIfSi5Mdc9RkVxuEcyWeiX3hKGqzo/A9x5n5foL2&#10;jtHvuQBFAeBRBu/hsKzyyJsALACMiq7DRLfsYrzvS4QXPmuM+t1Es/zxjwgGyAJ74elQRsXWwO+q&#10;AUVbPWDSdvJYGGH41Xw3V+9EsDSSOFxXVMa43noqMGTKcCTGlvR18d0BkH6qkp5O2np9k3AgpWHf&#10;bkh0DYQ1TSH3yHGA94WwF4f9brKucgGQVlpXlajjivlMvR5tRLG3luURVZIXqlFjVTIP5Ciz4F9A&#10;Vl1M3tkISqkZKwbUVAsa/djY5T1sW63AgVhZrAAWK8StLym9FTysRqhKTuEeXyOqJD7Ga5aIMEnV&#10;RwIQQcNqJJHrM9FT0kFWFu1HhkrNA1anV+YQliDdRY14g1k4165bYVBJAyrXmBGS3OK6wzUIxlkg&#10;2Yws3edxKBSGQR+T+I5O8w3tKH0hMfYkG5R4J649O/9Dw6CvS5MO06yQ9ZiZxbRDAYSRuoLGGdtX&#10;jtXlfgQSOI1ztrguMnaX86l1JWhsJM5TxZGAJVN9wKkIHnIn2WDGeWLhDWicS0uFl3Ph4T2WAJNl&#10;qxWOntMnoqdk0pRfjY1Ib1VoJYPhL8n0jRyJ7auNLaxErG8Emug7EZSywY0xb4v7dxKCE4DIB6Sr&#10;/qgw2hBT4gbllbcbfpTdsgEn2e373I8tI0EmO41QcPilDFcQ8ZxA8QrtrTPrM+H0qWkkeWuxzeVj&#10;yeXuZ23kNPxevu4dwCp5TfSifOXcc1o2X+K9+PDdW9F/ojflO8x/nvf4DSDzrSDDSl6Vt14jyhwA&#10;0bPie3wuj2JEvaBES+qOQz3rcUmeFysjvSX+PhLH8y2fEaPeAYK/EHL4r3gylNkKVJFo/9Ixu1Qp&#10;cjZ8Zz/T99Ml7uf8NWuc9PUCxldZp3uMvWf8rnyIPIgA8wNjbP+Gf+SviTeRk4qASRQ9699oqb2C&#10;pPjm6kQ4T/Wx0lsX5jpwdNdgECw/ShsDT0ABmz2x7KUHbEMha0WCWoiPIXfLs8whfyqUciVuO0vn&#10;chmO5gJaWCeJKjmxhRnoRLab5JrDoKb83ZsiXyKIVAFAVVQglUpIIXEHq5lM19RBpXIUEDrC8USo&#10;OFjAGNUarn6rQ/HJgnBgz76wCenpcwDI02y0zz78MGGKdzPb+zitHdQsxH6MM3lvhnZPJMchoiXP&#10;YwVCK8sI90GMhfWVteEkvpN+uRCeN4ep0PZOIVfqBhNOjTILGsf6MPzJBBXLHOCxyDzoedRdM4Qy&#10;jkvOU42MMwVuqKWJDfd4HLqUh9nQ38dJ1FonmWBoa8sZJ5oOnbro+NoTBEfuJ75lBy2rTfwMT913&#10;X3j83vvDo/dQUf0Blz33dbyX4hWpZnRuHWN8G3a+gKHRkbhMNTx6kFZiJf8+NXASGB9P5sEZaZ4k&#10;BryLMaZdI0wghMfpHA/dHbicuX+Sn+3Qfn6fZbWhDrA9svcA+WGbwwGc/7uefYIW1hYuFHJjEGYJ&#10;/zY1XBA0lZ6MOVe1gEcFrauCwwfCPgQRgsggkttpfRmm6cpfACQRLFjLBh7Ke0ieCy6YAK1QNBSu&#10;YhY8pR+E4wpKQ4MTBaD4eLZ1JYBsrDzSeVtYkWSnBTaFC33GSYW0sM6dJtCQ6aBrrNNIel2rVCaT&#10;VD9TDHCaZbDTGGqtUUEnO1lwDPe3Y2rHJ0dZPo9KdZpqjcrG5YRBpw0qx92orBJAUnjixkgUn5sJ&#10;UWT2Bq8dYeLgfBxAlSHDlyCt3ew1FRquuC7BToUiz+H9U1kOJD3f591Z2TwtX59ytaJiC8PflMOp&#10;GIs7xYAqB1fNaFbMekuiv4Q1B7C4UoCjIONzx3DCj/jzY/a7YyjMej42qq1+Ke+9U2VkVVkbwWWj&#10;kssYlUSkb2xlJVC5i/nmPxnVkSS1ylQFkHgFn21neUWvCskN8Auuut0E3ZQloY0H0UyYzrt560b/&#10;Bid0ulr3vZLK6s3XGWJE1WEl4PsqA95YmQgobrqCSMrdErgErc/M43IYEsAgQLi8ndmUM8CRlhu0&#10;3zE9V3CJ35nzmc0btROv+5gqRADy+/tcAScunp+W7/3tN7TW+DkSXxMrG97H+PdviRNx/Ug7TF+G&#10;VZI/7/vv3Yyk/+cKBiJQOVclA2jfWKXgsndmibyJoHHj2tlIoJ/FE7JEiunsNLMUkAXffPlseItS&#10;/oM3b/E7MPcKo2A2DeB7SPS/sn7gM9YnesLLTBRcZo75TEtpmGuvCIOMou2sILai9BDmugNUBnuI&#10;Yzd1d3PIx1B3kqtuAeQoY2kPsikWkoFVidxVELESEUQSF2Lm1RGfv4PXUoVIuMuBVAAeZSi0yvGD&#10;NBNcOIYaqym/LBTvPsZVuKGGeBKKaBfhX8g/mhueefKZsIkr581PPRE2wRc8/+ijbL4PhOcefQof&#10;BxsW0tcpCOcp4kkWAQbNgnIfkQMBEASQAfiSGgIXc46ciFxIxkg4Hg7sPRpJZudrzFDNjOLJGOnF&#10;wa56CwBZxhy1jI9kkapFV/so54cwLY5SEQwRRdLBVMM6jHcx/gMQrUYoULnnBTiOh8JJlFhFGBCL&#10;UXAd4Xf1ElLkbY8+ErY++VR4FiPlow88Eh6+56Hw2J/uiwBygJnxBfArFfAptYQyNlDBNOFc13xY&#10;x9yOMoCkAm9NMdVb6aEDRKrj/B5gOl17P/M+mK/dMx664EisQLo7BsPxI/nhOCBSjfqqsqw67N2+&#10;M+zDgHkI6fB2ZoDk0lrsADA0hOrnqcMU6mzz+kLB41AEkCKAq5QWVltVCao5JLi2r5DfqsCyAslU&#10;GxkQWXVzp0JYds4HrnMrlXkjTCZoVY1n1gLnNRrOAULmXgkOxpvIhSQOJPEgPpYZf1sbhlFvjTGt&#10;cIaNfo522RRVjeOlF/GZrGMqvMJskCmkwwNUQZk55pkcLG9n4kgIFFyaiQAhuHhe8BgY7A2DqLv6&#10;Iee7ejribcEgRbZPzxLrwWcOjSAP5yhIeNvn9w10x/s+pxd+pqGpJnT1dsRNesLXMb52kMeNLnHD&#10;dzKh89JN59VcuI7hUKBZcHAU58fY2EdxbBt/4m2PU0p92fjT+Snkvz2YKRvbSGBA6NEJT9fLz9DH&#10;d8os4lFYjs0dATCnshMSHbM7zRjeBDyCjFJfq4+Nqqt0+46qKms8TB6QO8/F8xFBhumDG9tg+lAy&#10;FYezSTLhjN6Ps0q4zUTC9376218Y/Zpt0UTSPEs6J2e47Suvor1i/5ZNX8LWjdrbbsIfsQF/zMb/&#10;A6/7mzPT2Vht1XzHMrokLds5tos+BQhs9cTnsDnbknr3TbwhvI+b7SdWGMpl+Qzfyyt9N/i48War&#10;iTvAkOVKPudxN2lfb6Xy3ltUTCwBIlUrAp3AYQaW4PDJB2ZqvRIjWvxMgVMgtT0m6N0xTarg4rt8&#10;zvm3ALJbzBu/eYNZ5nhIXqFvay7WbVzkl5i2eBbfx9kz/IenylrBAX6G21eptM4hMFhbm4r35You&#10;XVzGH0KwGx6SVc6vrJDeujSGrnw4LC7SapnBpDWH7n51kveag6xbCRfjKFyu1DAcnkMufJMW4Gvw&#10;TzfPL+I6J7W1syacG6ct00RAYuXJMEnG1TDzzLvgO1oLD7G5HwhNJ5Hq0uKIMlzd5rSoTgIgubSr&#10;DgMiewEJ21ZuoDGEjytmVy6Bgftp2ezBmZ1D9lMxngcTeWvNxaLtVUr7pJi2VzFuaDfCoeZWroQL&#10;w8HncTkX1GJua2SqXUMoPJxHbMlzYcemLeGlxx8jPfYRFscnng4P/QHlEkbEOaPPJ7nimpRoRi7J&#10;mkKdNcxGPw6HIBCM9PSG6uKSkHcUDqcOpRnGvG5mZOzGg3L0cCEOcOeOk/UDGT8G+IwPACIYEzUi&#10;LmHGWkQZNU/FMgMYjUd+BZKdUbmjHR18/5rQUgJvUIyPgtaP5jurrS0P/ZHZJ4RCIkne9fijYTOK&#10;sl3ExO/bsi3s2rI9vPTC5vA0CqzHEQa8hNflEMGNOai8Cp/+U6hA2aUEuOZFE3yfDXX8DpX9Ortd&#10;/0gtLa42/DcD1YA+jvwxqqrBjgGmDrKJ9E2E5rb+cDynJOTmlYYaUngLcgrDbj5335at4cBLBCg+&#10;9SRquS2hGZLcaYy1J+C1aFc1wHEZnFiJ56OYNmUpx5bK4tDbSAZaqxJcknS7WsN8byfCCy5YuMI/&#10;zUa1Dvexnp3lsT6t/wMCnUrDowm7Ju5GN7mkusosOBQlwEp9Y/US21mZyBMrG9tWI4wO6CYyvgf/&#10;0bAR8LxmDnBaIDtrdYmOBP6o5ZVZ2kSrUZY7O8dVNZXFrOGMFyCSeWyF0c+nGft8lgmenp/GpzLK&#10;95mCSxmDp1mmavG5Z84jjeX2Eu0xgSeZA0f5Gds6mkMnUuVuZpCkYy/VUFdfJ+cQWgCaA7TwGlvr&#10;Qw2KvQYAr4lYlza8Lj1UZIO07Eb4XoLJEM8dBaBidUArbYLvPA7YjPN9+gUmQNjHxxAjeH6KTX9m&#10;kQp7xvwshCCAbhX+m2JmzhexPJZUF4cy4vVd5cyur2yoCJUkBHisbaGSRz5dx2rrof0K0I/QTvTz&#10;BLNMkCOTEbPTD829MtbEmJNZ54oAArNKcT1mU4CdUZKZVZIBCdeEkSjOWwfgRgBM1yhVTprznsIf&#10;78IrETmQjdWCV9kCSjL/eYypu/pE2IS/53Grkc8MVSTC48/Zx1IbyeeYiGuLxhUzmzDjOeXvM/wK&#10;XwMkcgLvI3FNrR03fUEiVQrf8nzf7yv4h3eIULl9/WwEBq/i77Sw+BzbOFYyXu0LdNF7wnf7gJgR&#10;wcP3/BIXue/r94rVBLd9jqD1+mvmW125Y3xMnpXkY/FoBfTyNXXb/GOwsY+OEhRHeNz8/AhGMMrk&#10;RSI1ZlEO4faeJTJkHfC4gpjgNAObZudQDQEIa3ATK2uTyAcxE75Mtj/ZVDOQ3ePkUw2NoFoaauEq&#10;qIUrrlaujIi3HoPkxQToGmQ++dAIJT9tg1nyhiY5TlGdzPFdlqb7mfrWDffBFVFjSVjoYppgLS2j&#10;3H0MhyqC1Eb/X3A4NOHxMJ22CYK1Ee7CVU37ySiSQq6GrTKsLOQB9gAix158JraxrEIKAQcrjuO0&#10;YXY/9QBA8gitrOdjG6sSEDHqvRR5bzG+gpPbN9OOORb62QR7aptD6REVQE0Y1doBEDwhBAIWHsoN&#10;+zZvC5sfegiDIbJXWlj7yHPa/uzm8AhX8K0ouZyh4SCmWbKlViDHp6kuBBA3+jlSQidpP9UyQCoX&#10;9VYdrawJZmTUQtpv3344HDqYj68CzTvxIPIpY7S9xgAQ40/mUHUt0iteoFe8bHuMDK0ZuAgrlAnA&#10;aQJgGuloD70kjXYwh72jspyU31JSgoswSG5FnvsnFFYPEBz5AHLdR8J+KoC9W7aEnWzie3dsDztR&#10;Qz1zH1Ma4UaOMTTrBEbEPAZqlQAgMdkXN3zVFhJ8tz4NkDxBW+vJOBa3Ze+m0LSPmBXUUY1H9gP6&#10;JaGnqiYMNrLx9o6GZnilnBNFoSCvJNQiSDiwc0/Y8vSzYT9xMVYhO2kJHsH1Xw9ZX5sDYBw7RAuL&#10;FGJaV7WosspwqOdrAsU02MEGpS9miiveBa5+F7nqXUWldo6r5fNsFBdoBZ3l6t9kXWNLJMkzFUmG&#10;OPe2XIlrgQ1V5ZbgMcfRlteCUwcBknnd7IIJFcoYXEsHyc9tjA/oJ6BxDCXWFC2vFQDg3DqgADBc&#10;vIipbm0efkFT7gVu05bkinuC/+9zxKZMzXIFzlpcwQ1PVb7ChdUsUSqjtNHGMe8OGxO/ar4UnBmg&#10;NA8ordEam2PDHgQQxlB8WY1YcQzB3/RS3XQBIiNUQG7oA2z2PQBJB+DS1I74gwqkmk27irifSrxT&#10;taRXNxD/00jl1oyMuRXw9fVdgI5gMQyA9QsutN1mcOvP8V3G5/h/ywbvuSEed8PvAkxbMfQ2kXZc&#10;yQCvQiY/uoqQ19+5jUqyKLtKmUtfQmJ2MerJdK4AZV0xJuAKALkegGtGUm0lM0ilMkZlFOe1A1bj&#10;i/AitMTiSF0HXDlelzVDG3Ca5fN8/jDVkRMUDU/sJuuqd4xpihNUw7xft+DK6h3uJ6UXnxaV2DCP&#10;jZCLddenH73+03e0Z5JsNpHpSSEVlVhZN7hX/W7+0XMQqxFJYdpVd/iHTAvJ+/b5vdK3WsmATuax&#10;yE3wuJv767eZjgcnYeVhJeN7utL7+f6eFwysJvxc20/pvOBgxSBH4iYfs6o+FaCQG1NduDa2vHyd&#10;AOR5weMWV+8XuXq/TDUgN6M4QCPjq0ph3egZ+eo6CxDMAQRu9qNc4Y+zYc8wBnaWNc0GPstamINQ&#10;XJkIly4s4W4/H26QH3aJ157n/V1Xeb9bvO/bxKuvn2F6GO5wwUJwcAkefQPNGQDhMUFlmJkdPtbb&#10;3xT6iSAZHPZ+Zk1MYlIDQBb4TucXhsNlWle2qyZUXFUyF4M2VW/FiTACmLQXASD0xeslvRlHW0WW&#10;VRmAUAhgCBBWGJLmtqu8LeexnzkfHgWRIkh254Pk0sM/QLjiNhJ196FWOkkciLNDigCPEpRbxayT&#10;DC06vgNSPjePlN8ODG0tqICaQldtF2Y1WkR4NMpzSsOWJ58LL7IBb+VKXuPdfq6mS3MKwv2/p/3z&#10;NIqsbjZ8lEryGgYmCiByIMPM3Jgi3mRmaBCDYhnZW8dCRQljWZkZXlxQHbZsORD278sBzCEmSb6V&#10;BxmTP4nRJ/AnRqEAIIuz5FEBIIvMiHamiBlbM+RuTUCuj3VzFUriaD8g0lVbzXeuxJxYHVqry9mA&#10;T4YTO7eF5+6/Nzx9L+nCtOIO8fPu4+r/ACnAO5mwuInJigdx7x9VHqyzHSNiMfNG9JHESBTaYDXI&#10;h+tiICNtLYCkZTs5Xfx+mx30BD9Ru4f4fKYrNhw9AZhU0pYqhxjXQZ6PWbOEz3mGAVyP8dnbwh44&#10;kK0My9r1IqIHOI6Co4dC/hEqDtRfpayK40cwd8JrAUyd5UVUOCbtEjECD7GIF2N5qA+/B8or2iwX&#10;aNdcZNM7zzJVV57DakICPfEjAse8nhD5EY6ChcvnKPX1mABEfkT+pA+pcAsjc9uZctlPTtaUr6M1&#10;s8SGfg7eYR4gWaZ9ZQTQbRRYr71+E+UUIMEmPMTnDzhKFyAZI3drfoloIFq9AskIbbQ24lJaiFFp&#10;wsvSCTC1Ut00crsNp3wf37ELeXJjS21oZ5Md5ap/gJ+5G5DrpIXWL7BQHfTheWnrZixyBxc5LXUA&#10;RxWVQSXHSoCkCvCoCnWETHq7BqOmVYPLxzO3K0Nje31opR3YyOc38dnermtFPMJr69vIZyNg0ses&#10;IsoA0nJ+F4JDESnYAocgkQAigYXnvb0RQEoAjpLqklipuCobK2NF0ohhtrm9mcqkI3QNAI6073rY&#10;8PsNPiQyfohRt6Ok/45w25ZY31A/FVBvaGbWRz2R7Y3traGurZWkXUYlU4lXMe+jurEO8KwJFXX8&#10;3E11VGNN/I7wdiE+aetpz7Sw/kEoYSKGk/rK9pXLDTqTh4W7nOrBOeE/0JaKaiMHKkUjnZt+JpPp&#10;dSJBXqG944ZvxSBh7YYtKCTSW+A4z9X8Om0bN2c36beQBLt5v2/lkDUKRgI6O3vkGzZ/+RbfQ/Cx&#10;IrlEBpWbvZXHTcDgHO0hN35vX+QxweEalYBhkJ6TtHeD9zPd7JepDFaWiZyA0Le9tMK5eVpIU0zq&#10;G2NmhiuBxAib9sgIGzc8g48LHILI0gKyUlpP67z+vD4YfhZbVoKHkmaPtqGsQi7Rsjp3cSmCg8Ag&#10;WGQAo4PKpp9yHMMcgJCAw+cINGMT3fHzpljjfPbENL1nPncdwvzC+mR4memCaxDnA1UnwlANmUel&#10;RzEDYixjlezfjGoKINj/EhUHzvGDgAdXuiVkN+UQ6+E8D4ly21Z5AIrLisP7h/GACCKpCrFCkQPZ&#10;RXS7pLqVypFNT8Xn+LqMd8Q4D6be7dpF2wqSuK49dAEa3RgLexq7Q2tNSzi851DY/OSzYQsb4NYn&#10;HqWV9Xh46Unmi6PgOrTrQPjdP/8+7Nq6G56DfvQoIDJOaR4BhN41AKKCapZZ061Ev6tEKiaDq625&#10;G3krwASA7Np1NDq+F4kSkQcRQMzWUvo7OwavMv0zgCwhCV5E1WVry9bYFJXKWDejY/mjshLpj+nA&#10;zGMHSNpZbZUoy2hvlRw5RAIurnNI9BcJjNxGTPwWEok3IePdyblDVnGkEOfjLzFfq4gqxEFV+kkE&#10;kSrI+TrUXA1kazUBJM14SZqpTFqo7FpQbjVT7dQDTHWAVd3OHYAKXAyzThoPHAi1B/eHnRgWdzwB&#10;SBFRv4+xtXsh/g8jADjO98rHe1KMcbOEaqTo+FHG3O4NuXt3kbScQ3imIgcc5GyUE7SQ5C0EglU2&#10;m1NcPZ8xvoQr5ijd5WjFsQgg6EZf5fFUfQgcG9eCai2e43v4vFSdSMCbyNtD3lqP89dbGZ/LhjpB&#10;y2yef8NFrnzPQAiP8voBKpJxpxc6iGoN4AB4Bqhiunh9BxtyD993kPcbp2U1wfN8rJWNuY72TgOb&#10;aEMTFQJVQh1X9ZljeajhsXo+t4HPbCDnq5XKQTARJKwyBI2WzuZ4v4a23sZV14xYgdVAK6sRwK0H&#10;DGqp3FwNbNg1fF45xtwKpNCV9VYptBc9Vws4sLyfbpcSWFoCgHosEwBoI5YBAq5SUgNc3i6h0nVl&#10;zhWFYl5zB0yQY1t1lDH4K7W5KgQvAK2a71TPZl/NZl/JZl/dyHdvRxjSxs/W3kILri208P+5jdXa&#10;3gbQtIUmwKKJIW31ZNDVMCDKVUnnoKKhCVBiXHJTM6AJqPK30I7YpM0o99ZmKjJA0fdHBo8T/fZP&#10;X32RkemmJWHthi6h7rmYVWXkBwGA33zxEaBBAOFt3KAEn91Gfncbqd3LlJ9nT6GgWJ2NG/s1Nstr&#10;l9fiEjAEkjdeQZbH/asXV8INsqMEAT9H4jw5ym2lCWaCh0S7j9tiElhsZfleb75KbhXv5W0BRJBw&#10;8xZAVHcJDG7sq4CDt+epDubZnOesGu5UDLSWAIuFRUpdruAnJmmPjHeFkdHM1f+4mzavmeG1owDJ&#10;8DBlOpu3AONaFjT4rAgajIm9cR0+gmiVV+BHIlBR1fhdBCCrF8FJo+XMLP/xAY3MZ6AAyq5J3tvH&#10;fO8l3nuZwU/LvEbwEdxcvv4C73ueyYIX8HtcODsbrnM8v4hEtRvJbvXx0CVZnr+PVhLDhSBtc3c8&#10;jZfjMVpSpM8yqraYCYOFu17AVe7xxbjxK9d1nQQIjuP7cHleEDn0/BPxvu5021z6Qg4gdXUK4SbC&#10;EHdCFDuVUGA5SertSTayIy8+Hw5zZV6wbz/qrxpmmxNp0sBm3NYbqgCVXVt3hpeeeyG8QPvqpcce&#10;DpvgQZ66H68FFUhvazeE9LPhvj8wR2TfkUiCz9PGmqYVNQoZbqz7KFzFjJHS/OfPP54T8k4wCKm2&#10;BYK5KGzdejDsoI01BoAsE5M+B5cyTgtriNaXVYhGxQUAQ5f70iyKGviVlRnTcQEV2lsJRMatRDD/&#10;jfAZfc1NgBXhjJUVoV0wAURay4pDFWT0/k1PxwFOe/id7CPWft9Tj0GeP4y8l/nwj9u+wpzILJQC&#10;BmrFiBRWkbNG8JpUk79Vw6rDV1IPkDRiSmzi36kVjqSVQV6t/P5b4Z6aAPoILNxvAqRrtwPUfFbu&#10;S8/xb0QcCRLebZDoh6iC8o+jJGOiY0l+fijJywmFDNM6CvjkIbFurygl5oRJgpgo5SwmSWaeRhUl&#10;RxGrjKwZcEUpr+0qyfRsjIkAkqS8CRwEnlSFCDKCy1q21bXI5m8LS9XWCFfmfc3MFKHFNQFgjRjx&#10;zmyJ+ZER8sJmMYIuIBhoC+0Q621UEq1UKG0dbPIAQDOAI0g0c9XeBAC0sIm38X4evV9Pi6mRqsDb&#10;zW08pw2egFZuI3PdBRCBpJ7VROspgUgz79cEIDQBDM2Q1w3NXr1TNcAJ1fO7qWuEZ6B95f1Wrujb&#10;vdoGZJp4Th0gU8uGXcdnVgNOFYSQ1jB8y1UdW10cBS6AJNP6yoBIGc8TPEqpJiKYABLFpAR4FDjK&#10;a3geK4FKul9KhVFaQ6XhkhuBExE0yv1sfvZqvo9gUcP3vgMg9dV8dk2o4ueq5fs3ksTg5t9OZd3G&#10;7WaAo4ER0U0ARxsKxI7ePkCiG1Bsp5JhtVHBUK1Pr3ABtrQK9zFL6wo14OBgaO/rAUwxB/O7EXjv&#10;mpvp/8lNdpoNdMYZ2Wx4bqxuvsptvWLXFHjtyik2/XOABtUDwWeL9ElPIXFbR/1wCjXEGfL8r9K7&#10;fBUj0KtEeAgSF88uEFFwKm72bvqvkVRryypFwkflFoCRDIvJwOg5wUO1lo521+vZ97D1lMDoygXk&#10;dGywLr+rFYeVwALk89I81cVShpuw1bPIvIJFzs/CXUzAYYy7xpBvspGnJWDMzg9F4FgkxXaRTXyW&#10;1lCsAKgQ3MytVlznz/GzAVyCxpv8TG8RzKjU2J/PisfvYqUjiAgmNzl3jtdMClQAkoBlBTNFK8rq&#10;Yj4LMmd4je/tc88DxBd4H19v9aLL33UxtsYWGL5DVDvzzZfHmQ/eXh76Ko7g5SDOopyrciqPvJ3P&#10;kGX1QjwewrdQAHCUMdu8lCDECqoRB0LFyBLA4SQAchTeQ+5DwBAorCxcB5Dv+lgyFupO3/7ofeGp&#10;3/9zeOaP/xKev+e3xLMT1c65XYyz3f3kY2Hv00+Gvc89G4rJamolYr2rsS2uHFoyO7ftQIn1ZHjy&#10;XuSuDz0Ynr7/vvDwH+8OW5/ZhFN8KDRWNYb7ARDbWXWojZbZ5GfgOEZRYI3QxhJApmhhDbPJF+cV&#10;IG/NDWUlNeHIobywbdvBsA0QGR2GO1k6jToLYhPviABiFTKFSXEOJ7sGRVtYq/Ara6wVVFxL8CEL&#10;5GzNwpVM4XQfF3RQew1xBdZDOd/OVDarkaayUtRNedHRXaUJkzkbFUf3xd9lya4deEieDoefwFxI&#10;gORRZsWfZBZKnmm/trNi0q/hjIAITvdyqpJKJMJVONxr4EjqAZEG5MKNrGbiUVp3PBXayNpqo83V&#10;ykVBM5LgRuTX9TufD9WAS7mVIyB2iAFeJwhULDxwMBQhbS5BXFDKbPlCJjEeoXIphRPpoc0yyNX3&#10;KBu1vowUN7LE38IqPMKqyio2fnmM6CznuEiPX5CwLbWxdZU4kAQmAswalYcVyAptq0V65hkSnSmS&#10;RKSMy5E4xhZyfhnOYRVCdo2sszX68Yu0zbo7aXVSEbRGAGHzBgBa2mh7tVVGQGkGAFxNVBLNtKda&#10;svczt3mcYxOJC80ASGNreXy94NHCUCxvN8MTtNPqaqON1IHirJ3Nr10yHR5IUr0FIGlxU/SoIopz&#10;HYgLMo/RFuNqvqkZAKG1VWtbKy42cCqQGviRKlpRldwWLAQOQUTwqIgVSnbRssrcpmKpAwT+fwCj&#10;DAARSAQeiHOeU1EHULCsMqqosqpsmfEdagC4egCwwe9FS6mFdIX2TlrEtK9UcnWwWmgxtXLswjw7&#10;wFjaAeaZD2KoHcAT1YsXqqu3n1YXQg0q8x4Mun38bXRyuxXZeze3p5eNr78Q1s4iblg/S6tvBqDp&#10;DBVMJqwCpOppmd01MdoJgDDDgA1M8JjnKtjbHgUSj1NcJU9DEK8SS74OaCzB+Ls0AF1B7XD5nNUG&#10;gYY4SN9mfsY7b1yLHIPchSS7QOFR/kE+RB7Do5xEapFtJOzdlG05CVxezWs4vEFU+i2IbCsYgcl1&#10;XoWT4GarCKATRKw85mYgmyEA5yEA51CQKIldgYRbpXe6vsbc5dUZABI5JyqptVO0rlhLgIW3T52e&#10;iRzFOhv5qvez5LfHc+eoAARU41qIbrE6knsRHGM1dINUX6oqv7vfyaPcyuv8PLd4vlyIlYhrDWBZ&#10;9TbVhgBo9SQXI/B425/F6safz/cRgJLj37aYP+9FKpCXAZFFCPipDtQtZQwLOriZOecFxFnsp/WE&#10;Z2Pns5DdmyJ47KedcuylJ/AIYAbcg/qKq1rd5SWQq1YYtqiOAxiHaUsJEgepPtJtJbyeE0gybayH&#10;Img896ffhCd/97/CEyyPT/3+X8Kzd/8+tnI2YxLcwRzyk3v3kbfElRvx7gd2Q/5ufjE8SBbWY4Qo&#10;Pkuo4uNMJnzy/gfCE/eT+psD8d83GsqQAT/4u/u5ej4YB0bNMRZWMtwZ6XG4lAm9tJtqypkJfvhk&#10;OHm8MOzbdyJs2XogbHlpfxhi7KsVyBITAqchyQUPKxCVWLN4QRYBEKuPVVYGQABiqpAIIkh8nXA4&#10;69AqnOxmdA3xh9NPK6CTXK+WKvrd5cWhrjAHI6BO78Jo2quGqK5Gjluxm5HAm59jjO8j4TDpw4cf&#10;+VM48dg9IU9C3dwtVr5gQlvLWezFzmGHHykDSIxLqd78EHEpyn6pSraS/Lv14biaPG6j3QWgNDFK&#10;1yj5BoC/jpiZ2q2AyUvEzRBtUrqLaBrmpJfs3s2//3YqUZ7HrA/j1mPFMWxlQGxJbzMkOvH+tGeX&#10;BREAxGmDqyyBYFkQgCdQWZXaVQKGlYZJvRoJU2srutFRVK2zPLdAi8vE3sw0QjKw4Bxm4RlWufBc&#10;h7g9DXCskya7ggFuDtVXH5tdF6R0N0bDzu5GNu96NsQ6bjcgx22kCkB1xAA0AaGZQFBBxuV9lxVL&#10;K8dWQKe1XeDhNo+3ddbG97IF1gUHYjusBzATOLr8zA0rnRM4upHv9vC9PefGLJCkCqSOzdwKpVFF&#10;FJVGDcAQF6AhcCQAqYczaaCCqmfJn9Q1UxVxrAfs6ni9JH0dlUPmWEMVQwtNgKKq8Hx6zMfrqSZs&#10;s9lO8+pfHqKl0xYU4NbFDB3lv/1IkeGzlP1KfveiEuuH13IQ1CS/b8fprp9hXADRKEp1nXaoHHdh&#10;FTPm6XNh/fzFsHzmXJg/RRI04LEAaJy59HK4cPV6OHf5ZUAEcy78YQ+TF9tIcqhvaQx3TU70/HSK&#10;XrobmcvNy83JzcvNzA1MXuHGy27ibGSoH1y3kdy9gXzVSPF3Mby5Ysy4MylwcX/lXA8HN8GjfEE7&#10;SmJb9ZbnVG35+KfOBaFFpovd9QobrVfcy1leQhVTWl7NX0by+vKlTGvsVVpFb2arEwHHDdsN2O9/&#10;6hTtCJRR81QhCwuSc5Ns2oDEkpu3Ulqkfshg19cBCTZvW0ZyFK70eStu6lQBqqmU3d68dRZy3MFS&#10;AgS/C2SzLxvZohyX73XD57GxX+DzrYz8Ln4nAdDfob9Lq4vEt6jUUu6bQNLfse24CJasBD6es6Lx&#10;3DX+DS7xs/taf85zgNolQG66tz5MEpbYWXSAK+CnybiSC8mH79iCrwOie8cztK6IJkFFdZD++242&#10;sANEcOzHbb2X9ostKMHBKkQQkRcRKDxnu8rHtzPrfAujaHc/+TAghOJn8zNhL/EmL3LuGUDkOYZD&#10;eXzqD78Oj/z6f4VHfvO/UCP9iVgPRt0ibT2xby+E9+GwDePbE5Dmd//2d1Qdvw9P3Hs3QHJ32Pbc&#10;8+Hph5+IPoq8o3mhH0luwZG8UIPreoUqQmmvktwhrpqG8WxYhUxAerc2tIQjB09QfeSE3czKePHF&#10;fRFABvvhuBac9IeSC0AQPAQRlVgJQASPBCAeBSqBZIXjEhLiBUblzgwjyeSKbBR11jAtrQGu9Hr4&#10;w+mk39xFm6CzpoI5GkXM1sglJuY4ScZHQzU8RCUDuIp3bgnHMPgd5Hd3+FGqEdYJ2lo5ZGblMt43&#10;F3I9F4lv/jOACRVJoWnAgEgpy8ytanO3Nj0A2U6bawshjlsAFQClcatJwE+wniEVGAUXoN9MxdhI&#10;4GXV5k2hEkVYBasMQCmhnVhAgoARNTXH90aj4VxvY1iljboy0BLWadmeYi0i0hBMXEu0ndZsWbHp&#10;L7HMu7ICkdsQOFxn4EgEDc8LJHHp5VAJFfOwyLpiox6mVTTBxj3GpjxCK2gSr8X0IHzfQB8Azawc&#10;CN4FRsMOU+X0ATi9JPrKdXRBhrvpCya9jCHoRrXUKZAAKoKFx3Q7ggRAI1AIOD63p6+J92rltbQg&#10;s6sfUBsAFAdRX0mku/SJpNsb7ycviUDiElRaqJBaqN7kUTy20EqzNVYvSR45lsySwI8VD54Xl6R+&#10;Wm1dDZHMT+9nG83qpgMupt0qbMMStFq5r9rL1UaOWxdKK1c3JLkjdDtoQXX14RuhIh8cxkA5pldF&#10;tRckOQDSh2JqAMXUPE72i1evIHE+z1CrBVRU/C2RzDAFgCwCKMaVLJ7iguv0WUDkfFj0SOVx5tLV&#10;CB5xXbkSzl+9Gk7zHuZw6X6/iyvdny5d4A/JTZtN8wKbphuWvINX2LaPEgF9g5kWVgJeZb/56hVA&#10;g1iT6N9gBkeWMI9eDiSyX+MncQkUCUwED6W/AkcEFhRT77x9LW7Q+iMSke2mbr//olfkWb/Ey2zG&#10;fq7A4XqHxNt3Ieptc3mVHzfr7IZ95gw97SxorK4inwU0BJJZ2llztLJmqFDGudoaHYXzGIKoZk3R&#10;UrLSkrNwnaIVJgjE9hMVgLEt8hzrSHFXaW+dpVI5T6VyBbAVPF6lwrjFJn8dwBDgBDpBYeOycrnI&#10;8wUmK5nrAII/k5XURc69QgWjMkwe5Tb/Bre5f9OqizbgpQsr4fIF2liXlAcDHoDgdTkmfk/j+D+m&#10;2iEoyyDPCflrOrEbLwjS05MYAvfBdeyA00DlUwrvkb9DhdWDYTezLvYQpmdMicu8K4lxj4JGqjZS&#10;xRHnnrMRvoQPIoHIMTauvbS3XqJV84KcCGCyGf/Do3/4Vbj3V/9XePC3/ww4/J7qgnwocq92srk9&#10;TyLvI1Qb99OyevD3vyX64/cxymQXVcne7bvCI/c+HO793b1MNzzKBs2V69BETLLVFyKhbtz7EJv5&#10;ECBioGJPe084Rgvr0EEAZPfxsHnz3rAVIn2QCsRpf8qBler63GHARyJ9GiJ9gb6uYLERQLy/5phZ&#10;oteXjGDHW2K0yizVyDRgNUXZP+50RPr3Q5DAI71dYYD2RhuO8g4UWm3lJUS3FOEsP4mM9giGTJRQ&#10;RN2fRNp7BMLbltYRW1rMis97wkqE1hYEu5VJLlxJHqqtYoC9hFUOR1Jp+u/zmQTgms2YEalK6l60&#10;MnEeu20uQIShVs0YG1uYb9LihESApP6lZ3jeM3hOnHfydKgEaMq2PI0B8slQDrdSCxfWlXswTHHV&#10;vM7mfA7ubwVAWeT2vBUKm/gCfMUictZVqgZJ9QgQWeAQQAQPASUtHzcva01XutMMqTyGIZr7uXqe&#10;ADhm2PBGmaE9QBUX05G5anYa4RKy4TV9EQBWBA9WL1WPq4fvIJj0wdX0AWx9fL/ePioIAKLLKgVf&#10;STvtLVcHPo0ONmeBp4/PH0AqKwk/TNtshIppmPf3tj6QceS8oy48L79cwzyumdAloPQBoP1UXS6V&#10;YP0Ao8quHqqybr5fBxVNBkwyoNJOe6yL7+xjHn3ccxtXJ8DaEyuGbo4u3o//S73xNuDA/y1XfFw1&#10;FaCrVLgHg2HGVMj/ZSS0E4zMHWN0ruoqZ7EPoKpSxqv5sFulGdLiXsBkjOpjlawuR9mO8NwBgKZ/&#10;hJ+P9xlArjvobHYARaVWH6DShUy+h+PAJPEoGBPnzMRyamEWaIw30bTo5MO72Hh/8qpa4LDycCP2&#10;qlfwcHl17yboZupG+Q7nBAAjQDJSWQh2x7laRUC+Z9pWRo28dafS8LZVSFq+xufa2jF4UbBIm6ob&#10;q/eTIsqqwKv2y2zIr7GxJlWXQCWnkpRVqeXjlf6pU5TGgIbgIXBMTqqYoq0FgEzjn7Ay8TGHP6nG&#10;sro5y1W9ACqH4u8hKrl4L38vtqtu3SD3hiv+RTgSQeQi7ayrkNk3NQXKWVgVsC5z2/ZaRkgAkLD8&#10;3bkS0X/eNpjBkzx2nu96WsDkeAHgc/naVG0J2K6bZHS9dusyoobX4uCr2+QGvWH4HPElUz3O+SCu&#10;naqjmCFJ5bSrhplz3l9K/hWjZytRYBXRMy8APPKoQvIAlJP4EPY+nQEO21NWGXuffjTelstw7SCq&#10;Y7eRHYDEIYhaAxVtXW2jLSOIHLZKYe3mtZvYHJ8nL+tFXvc0Ewcf+O0/Mar2/x3u5/j4/X/EaX43&#10;5Di5V3g/Hrn3PkbZ/gEA+Q3tqz8QK05bjNZWPsORThBn8tRDT/F6FEv4HmaHaHEgxZ2fxAg1JhDg&#10;HBdAqECMee+DEymk3XX0cAEmwgyAyIEMYL5Txrs6z4Ad56Wz+Qsgca46USZ3AITqxhaWQLICaKxG&#10;AMHxzETBRYAkzvJABbbAa+bH6AvzhzVJL3mcP8JRrqSHulAJWY3Aj7STcdUC0V5bXEjuVB7xIbmh&#10;+gQeDMyV+VQDxyC6bWkd53eUJ8EuN0I14u1cQCX3SQdaPRSKAfQy/DYVON+rWVVwJVVUKDVUKLVU&#10;J3VUJnUMwap3FonLCYkIJZQE19P2yqyHY2pwrfPbXS+QDLzpCY5PhirnwVN9lvJ/oJ2xxKM1BeSm&#10;1VF1EFNCGOIyG+WSbSuIbbkQK4sYbyJBLs+RBZPTVCHnkN9ajXhu3YgTKpC5gTZkwlQIFQywqiwJ&#10;Y4DGIpvVEtXGHD6DWTa7aTbFGXkWKxmmG6rCEkCsEvrdtHlcd7gVwxAk/zBtN9cQwDDA+/cDKD2M&#10;ZRY42iDP22hZdXCl383m3Md3H2CTH6I6GsHbMRKjTTJHwWMa34Nuc53raRmD4jl9Ii6fZxUyws87&#10;Dm86xh4ygddkjJ/TcyOESA4BSP36I9jcXTrZ+6luPO/SRd/Lz9ILj9QDIHZrXoxHvh+bvc5040x0&#10;o49QOQzzOxpiY7eS8PH+AUCV1YNHpw8PRgKPuPHzf1DgcLb66mmiVIiHd9qhsShWIHo2ugCRHh3s&#10;jtjFByLIdPD/tRsiXEDq5fEu2l4dgFYnxy4+q9Oqhv/XXcODcfXwml4X/27xCLj0EQMUORQq+rtu&#10;3Tj3k/lWb9DH90r+1dizz1zVW4m4vJ3JkFKai1rLWeAOLoqE9nUqkJsRSFzvodx6A2B4HRDyqvy2&#10;w56473MEHl/n+Tc5p9TXCsLe/g2WR93ZViK2lXRzK4V1aJSKsPd5/tuS1aixPMqJpJaPG7QgIlE+&#10;L3FOpeGa4R9/mjVn9cFaAzjOO4aWoU9rgMxVgMmfPVUKfh+rL39mJbmCqZ/t7+H8WaokuBIBRAnt&#10;qgZB3eOIDxaoWla5fVY5LxWCSxC4SZXhe+gaF5h8z2uCR2xtQYrjLj9PdMka/Mx5vpNtwfcYIqXJ&#10;8kPi3DNBjzcJeuQ7IVB4641b+Ekc4bnOGFBnb3NVTAUyXF8YJhsg8IgoyWXDaM/Zz4xu2ipHkO7C&#10;edQw/KmMaiQfACkESIpwQefhhj7KVeouHNNWH4KGALKfMEFBIy42mwNkOh1Aprrv6ccicGwGEGxX&#10;bQNgDrAhCSK7aIXZznqR99nMZvjkfb8FIP6JgVH/g+OvIog88qc/hMfuo0K5555w729/g/P8tzwP&#10;xzYGvNIc9O64q1vr0aGX1/MeLxC5gaOcCmQOAn0OAHEU7Dhkn1MLJdBH4UAGUWZV8fwTx4vDLqJT&#10;XnhhNwByAF8I7UsAQBOiKi7TfYcJYxyBiHfW+jwE7hLEeaw6JNPhShxDuzK7DGlPcB2vjUfOL+FD&#10;WZI3mYAXGWejAUimABI5GL/HIEqtbuS+nTjwW2toX1CRtEC2N1cQKFlAiCEgUs1I4OIdSJxJ6D38&#10;GFwUv+scWlqukwQbunJI9M3jd5oPoBQDLCWot8oZbFUGAV9KxViOq70SQKkETCqJR6mkOtHhXvkc&#10;6wXObWKuygv3ZasVqhYql2qqmDoCIePCu1OHubGeYxWAEgMhuV2guZH/Gz2lJ8hPq8NU2B7WUWXZ&#10;wlplg5Qcd8ltpJZVTOdlMxVALi2iEMR4GKsSXidPMqaiitZeSzlG1uoyWlhEnNCqOodj+wxRHsuQ&#10;6Qu2u+AoT8NJLjD1cBIAGuM9hnmPISqfEa6gR60eAA7Nu+PjJBFk1wRxKnYQrE66bF3Jl9Au6sHz&#10;0ae/AyASQMZwio/j/Rhlw/c4A3c7v2BHwhwqLkyyawFTnWsKUNH9LtgIYoOA2BCfP8BETysaq5kM&#10;KHHxYPuLx+Pz4B5iRArnBZ4UlXKnwmFT9/GfW2YkDbDJCxax9QQoTFCNCSYuwWVIIGET17PhEhiG&#10;qBKG+f83CCnuMo79whXaTBeZK0Pk+3wMZjTVl9YtQ62SEz3OFmHw1CDKtz5AohvAMDpFDkVvR4Ny&#10;XyS6DYC9st9mqsVWlFuqtzoEHFqO3QBLt6/l/30PF2JdXMDdRTvoJzf91Bq64eaGguoc/IArXQlL&#10;Ertxu7zyd2O05ZLMgAKM523JeN77AoRgk5zj3vZqWmWWz/E9ki8jKb5SFWTrzMmDekPcwOU7/I6Z&#10;9tnlCF5+hu9ju0jeweXG7fEMVYtgMofCaXWRqySu8PWG+NwLymHZfK0QVIj5vTz6OiuB06tT8Wf3&#10;e/p5t3WhU6lMYiAcwwsyRO94FFmv9xUaJLGBFcwVfne3+LnS78Xfgb8z39/PFvQEUH/H15mdfhMJ&#10;9DXUbdfJ/vnwPTOz3gU0HF+LU/4twieJtH4ZQ9VFwtoumiZ6imgP+J0lKzOmDq7M8p+4mVyjRq4i&#10;W0tD3aEXybdiTgWBif0VJ+Po2YJtVCVEZrisRioI3SvFB+JwKN3kBZgBDxMcuJer3z1cBe8GAHY9&#10;fn+8fQjj4DFaJPIjOUhGJdkFmRfgPJ69+9exSjkE6X6U1onnHVu7nSrFSuTh3/1zeODX/5NWFpzI&#10;n34HcGRA5IE//i7cS/XxKLefIoiwEK9CPQR7RWEpMt+K0IUBsQH11WA7OUvId52hYSyJrvRJ1CHD&#10;SnkFEP4DDwEgjYDOScBmN22vZ1/YBYDsZ646mx2Vx6pqK6LeJwhpHOjBbMkSTPSDKOddVsrLICqX&#10;o3EdSmV0igDiWqQCWaKVJYjoFZmDkHeg1TTRKpOk/EbfCBVRHzM/upl+2EVke3czhG0TPXmqkuby&#10;UrKoCnCHn0T1dgjF265wnFbeIaqRoxDrRzFlHqUSOfooaceP3RtOPEKo5GN3Z6oTjoVRAnw3pHtm&#10;ZQZc/SkU0/4qBlxK4FLKAJdK2mBVyIMFlypbX6wqBmRVRKUXR+6byeWxjPsl3C4hZbiEjK8SqppC&#10;5p7kMfekiIuPRqL6+xlzPEt//gyb4XlaWBcAiHMcT+PBOM9tlyByjg35IhvyebKZLuIaP8UmOUPL&#10;ahApbG99VVR+taE26sWnMEZLZwmQOM9F3AVUm6tUAitc9Z8lcuQUpsB4wRfby7S7qIbGqIbGOCqh&#10;14OlL0sf1kYvlo/1wXf0MKZZILEqsToZpFIReEbgY2xXu8bI6JrEiDilwGaeVjQ5WiuoSBf43nN8&#10;jxnAY0rwMEsLAr1Hoh3uo5M2VBccRackP1WZoCHA9VlZUFVkzrcDMrQ09a7E1cNmTaVMJdKXrVKs&#10;POQ4JOblPKxIOlGoteto5/V9VAD9VBtWI2PwFjOIDNYJalzlb3+CysLQxNFJI1tIV6B15VqDFL/x&#10;yu1w/vLVOG3QQMW0Nibzrp1hD7n6cjh78WKsWCTU5TC6+/sg49uR9QIgyNXrOdY0GuGC4ZH/y/XN&#10;gApeEFcT5sI2Kv8OBCwdtHI7BvrDXTMTvT+dgv9YQ/LqpuaG7EbtBphkt4nfcDO0hWT7SDNfpnVl&#10;O+pG3MyTR8Pn2d5SfZWW991E3ZRdbqTxyJW9V+he8XvlHyuN7Jx0FU4CSPSCACBWHb634OFtPy99&#10;3yQVTv4QgcpWkoAgqAgWfqbP9zlu6n7nBEaeFywFFq/sE3j4uzizNn2HH1HlpZdE0EjmQdtcUUpM&#10;K8zWl99NUEqRKun3kcD3bcbf+jv95IM3CFG8hfz3Nnlh5JF99gFyYKLm38aljxv3NnHWVy8JXnOA&#10;IKot1incuqv8W52Hg7kGd3WK6Pa+/y9d/9kVZ5ataaP5/R1vd+/ymVnpTaX3PlNeAnlAGHnvvTeA&#10;hCQQIIE8EggjJKxAgEAGkPfpKitTVbV7d/cY58esc11PsHKz6/T5sMYTEQQRAUjrXnPeZq6ciQsd&#10;cnQDk+hmjA25tDPmIN1dlzsxrGDw0wwMa9lsDHn0zOcQ5rcQL4hu9GXEkMzHZS6A6CafZ1Q7t3MJ&#10;WZxB7zyDlsevK/F5KAkekZDsKrSsWPSDjKF9pVpLvkST4WhAZRTrE0DjbQEEQv3dl59Phke9++rL&#10;4Y0XmUTIeveVl5NI96VzmZqHeWk1kSSL5i5gwNKqsHEV6h3ktxVkVR1k4y6D2C7Tkc4GXqSiiipE&#10;aW4hVcUG0n+nQ6SPGj0xfAGAjBo5kYBFJKhUDUcECb63mITffCJBBJF9BBbKaxxEzhsBRPA4xlwR&#10;geT/BiC+RgUA5kx2XesqtMoxN5ahl9+Hjj5/E337dfTo+Q+4E538Tk5zO/gPuYVcrQ1UImv4GVeY&#10;uotPYwHS2lmYBLOYQTKNSmMqQDIV4JgOiGQBHDPefyXMeO9lwORlKpOXIN1fYb1MhZJaee+z+Nqs&#10;d18Oc1jz+L6FAMlieJWFCCSsVBbDqSwmRXgRgDLPme6s+d52ZC+gkgzLEkRoi82ngpkPgJjZlc17&#10;TX33pTCJz5MD77WMYM29eB6O0taqJUanASVmPUtAqcXwd/YwbVsqkDr+bZ4lq8oY+AKURNuQou5G&#10;MryX6YUFtLN2oEDahmJpN1XCERzlZ4gpqeakfJogQm0BR2ljHQBc9lFZJFUG4LGHSqhA/gPeowDV&#10;WD5Ev+BgC2t3Yuyl3QUvsh1yfSv8hy2sDUh6txGbshMuZytXgaScz32IyBPBZBf8iEBygDaVwHEQ&#10;4BM4vL8fTmSvAYsASIHtKEDEakagiLyMt22xWd3ExyO4bIX30QkvxyEHIm+yg0poK6AjeAgSgofq&#10;Lh937aLVlg8YybfYvhI8bGs57vZMHf//z58N1fU1ybwQwxsFkP+chw6Px1TDusZzVCFnAZNTSZBi&#10;jHMXQAST3fv2U61w8OK6i/bTdg49RYSKqsKygjly4gTtsH34RAh1xBsiWKzhQCR4LFu1Olkr1mBK&#10;xDuymsDRNRuJekHavh5z4VOHSgufqB7ypO3G6oYZiXLvxwh1AcDbrphg60YeQSW1IabiQ4wjiXEn&#10;goyb6fAN340/hicmMl5aXxgafw1DtKWmp6KDdpI8SRcAEt8rgpn3h0uFrXIEBDf+RAUFGAiIwysW&#10;wcKfT2D0dqyaBJfINfh9go48hKAS22V6PfwsEtvVAMwJBQcAlC0/qyUflwCX2I+/K39P8Xci6Mbf&#10;Q+pzn09G1V67zChfjJl3bl5NrjcGkDZf6eJnb6QywW1fTTrvCaS9JJU2NQDuhDbWwN3UUyGdQX7t&#10;uNpdzPvYvnB6KKYK2TafOeZ4B2biIVg2bXRCpFuBZDH8KJM2xnQI9EyyrGbQtsiFXLW6yGSwkKAh&#10;eDgsSiARUP5zoeZykNSQmVAgsRKRaFeZpRdk9BCICCzjABFbWqOYk/EeVcg7kOnvABgRQF5//tkE&#10;QN55+SWm4n1MywoPy2Z066s4AQEiq5jzsW7lmiS6pIyKQwApBTyMNSnltkS4fhATeQu5biEGfcrk&#10;zPDVl2PCl1+PR4mVHjavRVmEp+MIIFHJ5l9CG6xwF3k/AEjRzt2oqwAAjIOVmAhj9SGACCRHylnk&#10;aNnCSrWzqECG2l3RL1JJ/MkhwKSUltpegKwAANnFf75dtLPyOanZ1irE9ZsPmGxbhcSUlF9BZBUG&#10;vxU5OWzMEOyotIx8n0rFNhkwnsymPeW9V8K0d14OmQBDFiCR+e6LIYs1g5X9DovNPYev5bLyeN4s&#10;1ux3X0nWHL5/DmAyFxCaR9trHp6TeXpOuM4duu1sd82Mc6g25qD+ctqiwOGaSXWTTbWTxfdOefe1&#10;MB6Z9qi/vITIglRhKtaNjEDeh2HvIKfmwyi1aog6OY9xuIV/n62sRsCknCpjCw7q7QQB7kWlVOwM&#10;dTbWIojkfIAkHynxPjbX4/Tl65i2d76Wapx4dSPdDxFEeAhwOniQNhOvrQT/ABWPHEghLaQdSHy3&#10;2qZikxZIBANbWAJGCjTYqPlshZz499JyK2Bz3k+brZxYloO8djEVk4/voTIooj1mtVEsJzIEJmXw&#10;IP8/i8qkzORbsrIMdyyncjnA8yTjbWFJzMvT2Mbawe9kO4qv7YIM4CFPspdWnZyKXIvx8y75FhOE&#10;iwHhFPdiy4rPgh/G9pWR76dr8NI1WjGcDodJJzZt1+wpeQ8rj2Kqk5LyVAJveaXzQfi3e7KKWSGQ&#10;3cz6OH7qdDhdW5dcvS/hvYcD1T68HILGfipzOYwCuL0jyHOtYI6fQn2FpLeUZN4i/t8UUqVvJR9u&#10;CwekbVT7Vh8CiECyCoBZyb/vpzhxP2mlCrC9Mnx5EndTdeN3w43cQ2x1DT/xCyIp5RUDjoY8HwIH&#10;0w6TKsXN3Y3UTdQNOZ7I9YWYVZUEHnLbZTXTei7V4ol+D1tdsSUWAczXTc3z6EgAzc8neLj5u/x+&#10;gcr3jKATQSz+PG7kAomPuwSMxMfB+/kcP6c/Z2xz+RlcPsffzQWe0wc/4WeOr+37+XP4nrHS8Wce&#10;/j6+r4+pYrvS1wmQtAGSgGzHeYCTmeaM9mzH6Z9ach98BlVv+Gu6GXrVQV5QPd6W3SvnhnxSdwsB&#10;kI0z05DuzuB+Jvp/HMoAyPw0FDdUIMunEYiICiuHWRYZqHum0Jqawil1Iq0q21STSNidzFS9qaTt&#10;CiZmXOXhEZmFUS0uwSNWH0n8yRCI6AlRCmzloZprIoR6AiDcHoOZ7sNXnktaWG+/+OfwHrLd9/B+&#10;CCBv0sLy9hhCANfgEVFiu3PLjrCWKYPLca+vJ2HX+HY36SSripkgrlJAoYQWkoS4M0EEkG0osXJm&#10;zAwjviag8ZsJ4ZuvJ4RNhBCmACRVgZTiI9kDnyKA7Mbb4WTDAxLjfN256ompEPBwvvpxlFvHiEE5&#10;KgnPctKhXz/ByNzUOkz7hf+4VEPFcCqaDXdv4VTK/PVCpL7KjPdw3YvEsgj3b77trVVUVRDs6zEh&#10;rp07l8h44kZwh+eOGckaETK+/CSkwx+lvf1KSH/zpTDl7ZfCVMBh8hvPhamszDdfCFk8NoPHcgGL&#10;/7J4LAfhQu5bLyWgMhOQyQNgZlLJ6IKfAyC4BBHBw2iV2bTBnPs+62Oew5rJymPN+OjVkAEATQaI&#10;JgJI6bTY0rg/gQpnItXNNGTgWai5DNNUFrwX2epJuIw6WllWJwfYyDeR7bQV5/VupKxlnLIr4QUO&#10;sWHvo2WzC5NeIf6FYqSnR0sBEQYvNTCc6Ryn7HNOFGQQ1CmSp0/S4jpuReMi1uQwwYgHAYJSgMUW&#10;1D64EsHAaxHKL7mS/fId8ARWFFYWgkE5m7OVRiX8RhWR6zUMljoKD+P9Y7SwYhVSARcSl98bl7xI&#10;Bd43Qx3lS7zt8rZAUgw4CCYuwWKvfAtrH+2+/WRsVRLT4qAqh1Q5B8SodyPoK/gMLgdW1dRWkwHG&#10;QCp+Dw6kcq7IqerTfA/3GVZ1uq46HCcqvjwZIGXarpHtJOZSXURAOFkN4JyHImhtS1pVAokViF+P&#10;lYi3rVIam1tDVU09j1cAFKW8DrwU9+vOkj/Gqqk/R4vrFGByAnA5lbzW4eOAfHV1OHa6OhypAqho&#10;g5WjyvovAGKLxw0y9uvdKIdvsn4ttmcEBDfxOCPETVMgiCDhBhorkVS44n/O64gzPGLwYgw4jN/r&#10;ZptIWodaTm62MaLdzTq2seLG7OeNABNbU3Gz97nejvyJr+vrx9cQKAQec7kqygqT6sWv+zq+V6wa&#10;Uht+YwJWsV0XK7ZYTcW2n+8xHJRiay++t1/rTIAJlz0zoJ2B3oaiyvnncTaI80EcJuVjXvXWXBeU&#10;AawBiPYjnMIWcyrcOY+4j6W5YV32uLBrKXHgS0linYILHbPZzFH8RycaQxBZiA9kFi7mbCqPTBQ4&#10;GWwEk4c4D0HEFUEk8h6xjSWwRFJdgBAw4rIKiWsqcfBpAMdoTtMS7GM4WX/+xitwIc8CIn9OSHOr&#10;kDdeeg4AeSG8i/9j7JdfMe52GVUFpzR4it0794StxJlsWkMyMSNuK3WNAxzltI9KuSrBdeMXcPZw&#10;OioAQLYz1nbR3EUhbWxaGAGAfPnFOFpgzOTmeZVWGUMAUoSiKwLI/mRKIe1IwxWpLv7/AYiViBXJ&#10;r+ACwBwTQKhKBBA9IntMCSZ+fa8ueXrDRQ6qghcxer6Yk1sR4FLAqU0Q2UZ+16YluKTnEKI3dSpj&#10;aEkCmDIpicHPGc1wqE/eC2lUdRMAkYkARvpbL4Ypb7wYprGm81jGW1QmgEwWgOGaQcR8NmuG93lu&#10;Nt+T/TYVCytHoKGimcnmPwuexKUjPi9xxqfAY+ZHtMg+4nlUHjnwKpkf0MICeKbynAw4leTAQdUy&#10;hdZXBpxJBpyJqQZKwSdyCMn85sMkZHPj/OxEwbUbk99WQgG34cjeTuyGLawjTjCk/XKYvr7AUUKA&#10;X3KFkC1DRnr0UBn/584T6Ho5XLncHS710Nrt5P/ZBaagsjpYnR0tSP7pMvD4OWaiVzEk6gQhjCeJ&#10;ahcIjgk4tHlOsSFXs9m6ahj25GNH2Ki9uk4wKlYg8fvrHXV7htM3m7v3h/MhAoj3jzDpUBCxChEs&#10;JNkFDwHF+y5Jdx8v93GW1UUpz7e6OEyLrv5sHe0o0oUhtq0u4kqBCe07CO7DjquF5D6IWuoA1UUp&#10;6iqv+4aqDSsOW1eu/aXeToGHy5aVm7wViFWHAFJVcyapSmxV2Z6yhbUX4ciRE/DOGAPPnm8L9Y0t&#10;gEYz9wGNunMkGVeFoycYSzF0vxoT4TE8IZXHTiZmwvauS6GloyvUn28J9U2tobapJTzV0nj6iUqq&#10;CA5umjFifTh/EdsxsVKIE/2sIHwsVgN+r8ASE3UFizjHw9uxUtGJ7vc6e8PHYqvMMbPRcW5ryc3c&#10;SsbPEkl5N2ArgPj1WNVEbsZNP3I1Ap33I5EtkEQuRQAQJK1WIldiC0tQiZWO4OB9N//Y+orfn7yP&#10;UxmHphv6XFtaEUD8vJGj8WeyqvO9EvVY4gFhfG6nIoMOWnhKo63CmM3OnHVH7Lp8vBOA6aTyuARH&#10;1NkAqUZJvzoL2Sv/eXfMmhb2MXVwffZYcrBwYC/PxgdCRLsxJhgIp9LCEDwEEauQmQT25XKCnEEi&#10;bAYE+RT68FYgcQkiUwAYQUNi3YpEHmQqaqzJPFeiXZJ9PIqhcSiIxqMYSie6fArKLZ+ngmvEW6+G&#10;r+FGJNNHf8iAJcyF79KyUrarafAtrq8DKO+++loY89WIsHzh0mRyoLlVJvA6GGrHZtQtOMAPSnYb&#10;L8JydK2rGP4iGQQF/7GLzXvbhs1Eui8LGZMJafxmfPj0E+ZiENpYanw7S+6iDCPiXniQQgCqcBuK&#10;HDZ+TYW+XrntKIZWCSK2sY5X/NcKxIrkZCVepcMnyW3CtQuAVPB8TYYOunLU7j7IfMfuKhdWneX8&#10;kWK8J3pHjInfTXWST4vLXK1tqLXWL14c5mRkJS79udNIzM3MDAumT6aNOCZkMW8kDc/NeAQJE1Cv&#10;TSLddzLDqybRTpqMeGEyGWRT3hRYXgBUXkxAJbVeDJm0ubIAj0xB5B0rFlpegEgeFUUCHBoYubrk&#10;U7LfB3QAjWwqFVtX0yDup3B/Ov9usr96H9Ue3BdhjzMQZswgr2sGVWwOLvgcDiMZ/BvKRQqcCbeW&#10;h2F14yJaqUS2byPaYzuRHdsAkB3EfewlNuQoEt4apuxVkX1ViZKoHEloGQqjffgc9qFgOt9whmq8&#10;KwGHs9xuPtdAR6QaDpA55rS5zjUyK71JLxaiEr5upVJ3hgFsnM5dDVQw5/menu6LJHJfYax2Hybl&#10;7tDa0oT36nQyt/wYZjrXcSYFChiCzHlmqre2nOM5nKoBioMMivIaQecYXE0lQCJoCCICh9cSqosE&#10;QLgKIFYjB+GBlAKngARVF22nxvN0ETraqS6qARZEIAIAoFCCh+MQ8zkOUEUU7kml5LoKkcvmJ6ZA&#10;BB+sXd5GbVVUzGFlCDwEAttRtrBsX5VVMLYAMYigYqvKFlUEFK+CiLJbgcSvCSDtnZdC64XucK75&#10;AubCBoDqIFwMIH+MtvkQgJw8XQcIHR96XYy2VCNlZGPt5v/LHrjFveWHUios5beR3xAAYmvJjT8C&#10;RJz6Z/xIrCD+dWpfnBI4POY9Dn6K3yPQxIj1pL3FBj/IgKkBh0jZ+unm1CE/wek8UTOxeffS6knN&#10;H0mR9rHlFePfvcYKKBLXUfkVW2oRRIaDjSDj6/mzR7VY/P6o7rKdFcMg/azXBQvmizhjxM98je8f&#10;HPo5HKx1mc8vcCTqrSFFWlSeCSAS+vIrKRWYvppG3t/Z7AKG0l1OWjxmnpgVykXAw3TjFtRx3bTk&#10;ziH53bIoD4D4KmyZNT2cIgb+IBlAqzJHh/UzJ5CHlYUjfRpTAJkmyH/+aZwirURWZxnjTtge/+Fn&#10;E9aXM+IjphDq7xAYaD1hKnRZiUwAFAQJQUVQsBKRI8mltWV7KxtT2gyMayn+BFkqQDONdFlBZzyV&#10;x6cv/zl8Ci8y4u3XwxgA5FM2vw9RXr3z4vOJ+/yNF54Lr/0Zk+Hr+ExGIS9GfbVzCzlMqJ/K9rMx&#10;I9dVXbVzM9HtGPjK+Yd/gOXwp/8EELJ9AIKdhMBtZ2Nes9TphJlh5DfjwiefjGRe+hrIbvrWEvFw&#10;J/pInBkigBRQLRTZxuLrvl4ZPg+HS9nKSioNAOM4JkTbWCeIQzl5GA/QUVoJR2krACJWJMmYXea2&#10;O2pXENmPrLEYbkaZcWppPGRjYZVwey99ZNtahfAjOyHbN/B5Z/N5Z05DmQV4LMqawcoIC4ljtxqZ&#10;zYTHqV98FEZSwY3h9zeBaxpAMsHbZI+lASRprz8PqLwAoAAm3BdQpgEi094CWFgZAgn3Z9DOygFA&#10;cn/1naQqkRyAIpN2VwYVx3RaVVN5TjrPnQTIKLqYnZhPiUehFTqTUM48gGM2QDGPx8xTWzRtbFiW&#10;xeRGBpQtm5GG7yMPAFkAgAgeC1BgLWTBbxHNsY+21RFc0acZXlTDyfs0YGKkSRktpz14Eo5z0m9h&#10;6qZVgW2mBkCjjhnjtSw391NMIUxVD6Q98PXaYeAhgDTS/mo8iy8KEGmCeG5uctaPVQsHz56LvC5E&#10;NJXOYd63kvkYlczJOMT7H6MC8LUEJQElVipWMidPwIPZagIIDgoIfg/rICR3hWNnAZtipxMiuS2F&#10;uyilXSafcdDn8T5HmF1e11AXzjefB0jOhaaWZm5z4q+rJ88O6W11LYGpxwElxgowd9xBTyVUF8WQ&#10;2wKMVUgx1/8kzW1f0QZjDO1h2kenzmA/aGkPTW0dtJ7OJ3yHLarIg1iR1J5thN+o/7WlZTvrTAOt&#10;8N5roaW9i7y/k6jFilGAGfNO+x8widWJV19XjmQ/4w/2MvqggP+D2/g3v5V/85v4N/8Um+eTB0Sk&#10;x3kcw5VT8fZwQImbddyw49ciMPg6caMfrsQazl0M50QG2ZRvEBPfj+ehn410gFbNDQDlOutSO20k&#10;N9iL55PN2u+LABJBKHIgURXmc+J4XT+TnyUS2bHd5jVWPbHySTiboZZcJLwjmCajaBmAdW+Qaoqr&#10;n+2akxX5vF674Scu4Yz39kUqBVtisdKwarHSiVWMFZCgJKj4eKz+4uN+n8tKSBAzsLEOwLkAGF3m&#10;91FLhtdWIp63Y/6qI6esCyXWsQKkdsw6XwGIbCCJVwBZnT0+qThUYNmGUMKrQ33eeOLZ8X/MBYBy&#10;AYZsiPQMqoykTTUEJAKI1YVLIPHxWI1EfiRyJBLv8iQCjL3xdEe9Ahyj3/1LGP3em2Hsh+9iMHw9&#10;fITj/F1aWO/De7wJgLwOgHz+Hu0PcqzmzZwL98GAIQyDchUGIB4oop2l8Y/Tu6f4YtpNVgwlDn/i&#10;a3vZvPO34bQFZLavRzmyiME8WZlhzKgJCYAsnb8M0xoA4hRCKpBKyPAD+w+FPfxHSQEI7aWkArG6&#10;4cQIIFiFHCm3CpEHOZGARxXgUXWEXvQRrtwWVHTFO25XOXAKRAQJJKgQ88at6DNJwIn7rgM8TxCx&#10;ElGxJVeyjjbWXD7v/OysMJ/Qw0XZzDrPJgSTLK25xLUv5fGpONjf+/PT4UOiYb5+9UUI7RSpPeb1&#10;l8JYFG7jWBNeeyGkAyjpgMnE158DUASV56lUnqft9Z8VSpatLjK58vSaaFxE/ZUFYEyXZ+Frk959&#10;NYznOprvSQdANJwumjIyLM8aB9eBWg9ZuMGci6ePZtYMo35npIf1cxlORdXhgWY7/yZ3EjO+gwFH&#10;Vh2pa+p2PpHo+aTxFuJML0WBdJLNtp72Uz1zz4/Aa+zVUIgUOKkq5EAAiyq+Xk2r6TQjYs9Astuq&#10;smVlu8n7LttPgonPP63EnecfBYisIlwVbPq2t6xeLrSzcQMUPl6CHNZ1gM3f+4KGYGHLy+dY8bh8&#10;rBLAq6Ct5DrE7TJaSQeoBA5STZSVkSWFKqoULsev246Sx5DTsGVVf7aB27XwGdVwG3xWbre2t4fO&#10;i6SZd/aE7p7Loau7L7S1d+B3O8cceA4oENknAYGjyGyP4us4hhrrJHxILa9Vfw4gam4Jze0XkiVw&#10;tF/sCR3dvaHlwkXApDXhQfSFyInYrhJETsBbnMIn4tUWV1Nre2huuxjOtwg8TUx4rEuAxNVwrjW0&#10;dfTw+hcTIBFQauoaed2W0GDbqrE5iTU5UcP30N56ik3yicOfhpPdsQ0Vr/Fr8b6bb2wNefVxT/BR&#10;ieU1EsXe9ute3Zjja/wKQIDHPYZU3WW2yE0i429xsnfdZbP2ep85I8kamiQoKMQWW2ydxdcUVOJE&#10;Qz9jBJPhJH1soSWjeIc+U0Lcu1mz8dsyi228+HMnLSo+yyDgdhkwE9S8XqVqiCDifVfXUOpwVH/F&#10;Vlr8/cTflW2w6GORd7EqsTo5TsBj9KIklQpKr7MASiOjbKswW+Wbs8OQmaJtq0INKqxzzAI5TqLw&#10;FsbWrswclwDJKv7TLyJA0daV0t0pkKcS6GtmWIWMBkQ4QcKfzOGaB5gICraqrEZsX1l5DAcRb49l&#10;8/E6vFIRWPw+wURTopWJ6b25xI3njRuBP+Rzok4+ZnLfm0kF8u6LL4T3lPE+/+fwytN/ZBY6SrF5&#10;hMwtYrYCax28xeaNKKuIcC9iUy5QpsupXT5hLy0n40jcoPdxYtpDuV3AfBABZAtzC5bhtZhN1lba&#10;uEnh00+Jnp8xm5YS8e2clsp4fiUGQScU7pNn4fsEEF9PWbAAEquQwwCIFYjgkVQfJPoKIFVUICes&#10;PniNsr2cDCHkEwBBEuwc8xKAxJklAovg5+tZ3cjX6BsRSASZYs2PAMhqlGcLc5hVzuyOBYDFotzs&#10;sJCr6bnz8IssBFxGMS/+5d/+Jrz6u9+EN5/+XXj/uT+FL159PowASEYKIFzHAR7jAY4JrLTXXH8O&#10;6ayJrARIaHFNp0LJgD/JegeeA7WcawZ/T8FjCsT7JDiXdBzy43h8BM+zLTmTA8ZyqtY1MycxzIqg&#10;yOz0sIg2qJXGihwGk2FUXY8qa8vimWE78eQ7IM23ETduxZECkNTy/i5kwAUED9rS2rJ8figASA6j&#10;jmqo4t99FSdqQk9VXR1GDnwUVZeDpVRkHaGVdBTCOsVxHEoAxApEMPGaqkrkOCTZ4/NotVAxuKww&#10;XFYTl3qYbXStL6k0jkJsW4G4InAIPrEqEVSKUUvtkxxHWlvE3JIIFOXEgggkR2mFnUBFVkk1FQHm&#10;JIKAc1Q+LW0IYTrxcfVeYoBcd3Lt6OwKjeeaMAG3MRa7J1yiArh67Ua4cnUwWZd6rwIovaHnUh/P&#10;vZhULNW0verOMo31Qkfo7LkEWMA/ACICRF1jUzjLhi5wtMJLnG+9kDxPYPEqmMiD2LKSJ5Fwt/qw&#10;xXXw8NGk7XWI6qcKIKg/R2XE97d1AmyAUWdPXwJMgsbxqjOAWE3Cjxw8QrbcCVSokOzn2zpDC5zI&#10;U/197U/uMBI2puVetz3DGNnhFYYzzOMJ38cjgLgZugSG6B2JXErciH2um3XSDnOiIdfhUwEvsRm7&#10;IXfQsmkk66mOjKfztcwQoW1zAcmqX0s2altdQ1xJjDPxMw2vOBJOZYiTGU7ux8eTCYZDFUr8DNHD&#10;Ekl2N/akyhniNX6tcJyzTpVhhdFFxeHnbYGPaGauSSez0f2cfr1nSNEV5c3d8CIClbLkROXF8qoU&#10;+KCTDImO19GuF8colJM42b1vxpa5WvUMoGpEZn3akZ5IJNctnhWWL0B1xcyDnSSPFiHjPQCY7CLG&#10;ZD1jbNfyH3wl0wg1Ei4lTHEuvg8rECW8Aso6ZqIvnQyIEHcyD8nu7PEOkUqBSJT0Wm1MHQISAUNA&#10;sRL51+XXBByBx1aXYKKzPXMErS4SYp0Lkjnq65AGiHyCifBdiHPzr1579unw8p/+GL75hPC/uaSn&#10;riRIDtntyqUMskGBtXxJSsa7iaE222hP5Ud1k1lWtKT2AR5FbNZ7IMKV/26EnF7A6T2HwMbJadPC&#10;55+PYbhSBid9jGiA0H7ASH6lwgmFxKGowlLhJQmvMXF4G0tCXTe6lYZtrFOAx+ljeIFoX5mrZbRJ&#10;aZGGRnrZVhuAiMAhH5KsBDzkVST+IV8FkgSk+PtpQKSSyudzrWRk7TIGPq1kLc2dwaTDXCYIZtHO&#10;mh6W5OWG2RDsn5BY/OLvfxde+dPvwst/+Lfw2h9/Ez59/UWqO/w3ViPeBlDGoHQb98rzYQLGzgmv&#10;PpssgWTiEIBMpc0VCfhMCXj4qQyqjSkQ75O4Pxm59VSMjRMh8EeZhwanNZPKcgX/VjYg0thClbFh&#10;HmbPPIZZARwrc6cwc4Ypl3Nn0LaahWSX8btwHknLiqTanVQcBSTHFpAga+Wxj1DEA0hsTeYVTNYt&#10;mslwrvm0JncwEM1QUDZkgk5LUVeVMbK2kpG0FQBIJVzDMcDhJBJhlViVKLEqAZkjyIWPMqnwGMvb&#10;PnaY63EMiQKNgCIIqMKSz5DnGISg77rYBoAQEAj4CCyCzDGUUccgugWVeD3EbHErFEFkf7L4u2G6&#10;s9IQQA4frmDiKP/f4Vha4FhOn+aUD5jUnElJb21bnea2vMcZqo72C52AhUDRH/ouXw2Xr1zjOkD1&#10;cRmwuJSAiRWJlUgTCqmzjefDeQhqq5XGJpVR5xLllOBwtskKgKqATbyxuS1Z1VQExwk+tMpopEXW&#10;BtC0X7yYPP8M4YfKeCXUUwm8ggnJ1lTb+2hJFdG69SpRnnoNAhdZZ6iIBBCVWfVnW6hCaJGdrk3i&#10;3U9WAzpNbaENoKECaXtiSq55VTE512uqJZUaMZs6zac2cDfemH1lrIngYUxJFwSvMSVdqJX0OMgN&#10;pDgDwIfn9fD4ZaqU+Hg/vMtF/BMGB6a8JwyFwoh3ghO4G+gpzHtnDFRkebuOXKqUi5sgxSFFVJTJ&#10;xpZTrIAimR55Ex+Pst8oJ/Y6mACKLS7VZJ18Hsl5yW0/k8S5oYYSeSg7hvKtrAZsL1kpuDRgHmY2&#10;uo/J2Zw9Q/nN5z1JmKOtp0bk0bV8rz9XFQ73o2RzlRDBcIBohkpUX9X4OeJzarjtffOxzhrkCMjU&#10;O3WRn7u9EScpUfTlGK0wf+KLQMlC5VFZbPIpOvt188K2BRnIeSeHDZ4aczklUpHIe+SR3DoNvX8u&#10;ROg6TpLrAZnFaVQoAMgC5LkLiHSfxyTB2eNG0rpgrjkT7mbQ2sqkJTUd1dZU+A1BwjWcXB9etUQJ&#10;cAQQfSIZzhUhZnwaabBjiEFRxmv76pWnnw6vPPNsGD9iTFg0h+lxSxkdux4tPRMIBZLluNAXz2NI&#10;z4JFYT2qpZ0omCSgC1EzFQEiAoIzPvYCIIUQ7Rt5joOTstLGExc/KYz4cjQzyscwg3tt8vU9kNwG&#10;MVYix9XNXkgFkg/5rgRYvsKKwc1e8Ei4EEBCALFlVQ14VB+jnXEY+SfJvuUA0AHzubhWkNjrMrX3&#10;IO23chzzZd7WdIhK6yBfS+THTjtETVZuuwyQ2bVhS1i1gJkiZGatnjMriTtZPjOP8bNZAGEmCcQz&#10;wwwc6+++/GJ4+Y9/SAHu07/n9/a7JOF4LMGMI9/5Sxj1FhzTW68BJFQkAMkoweTVP4ex8E/jiJpJ&#10;kythTYQfSWdNYlb7FMBjMv6OdIj4dCqPySYJII7IQo49/Ss8PCQQjDOXixHGKwlc3LwwJ0nw3bII&#10;pd+8rLBq9nQ+c2bYwCFmA62rLQw62sXEvwIq4wJMfPo89qC82kNi7R6AYzfzN3x8H6rBgzi0y/BK&#10;bGNexmq+f9uaBVRlGxEtEOTKDHGrjkoNs3hC5ESOAwTePoqR9ghyXtcJkhjkSepYEudWFPIfDfW0&#10;Z2hjxXaWrSwlupLhTedJyUDlJZfS2nKeVO1GwlvhOACSKqqY43Arx1V0UYWcoG2lQ13uw7iTUh3q&#10;yUIODIciH3IYsBEwzp0jlaOdKkBug4rBa1t7G5v/+XAKCe6RIxxE4CpO005qPI/Zupvx3FeuJJVG&#10;58XeBECsPPou9zPGt2OIE2GIE3yDiblKec/zmk1tgEcbUv9LzEni+7su8b1UKj29V8JFXquZ6qEG&#10;EDlJHLubfgvtp6Y2waYlqVIazjcnRkNbWLa1lOTKa1TV0F6DR6k8doLKhFlFvK+P6wfxMT0hFUdP&#10;JtVHKdxgCnQw9KJEVPZ7vr0zPEUo4pNH9xxPKzCkknINSjT40PuGJAoQfd3nkpwrCffhX7vaa/pu&#10;6vkxYfcG928BQl5v8rjrmpMNNc+ZoaWrXFOeGViQw2fr2WTp5Tc2oLq6QEwJCb3dF/GL8J4d7YY5&#10;MlvDiHM2aEEkmb0BkHjbVlE0+1lNxArEltHwaBXBxurC75NjsG3UwGZvqm0d10aShk+dIFsKjuEk&#10;G/UZ87KOc/rhdpUnJGd4sASSOLfDXCtj1U0yNijRIMokut1xvfynMLLhbPVhpgby+qTpNtCGqiFq&#10;vhoj4Ble00qri1wrKxermNaz/ANnWeXIq3i1sknaZLTPkmFVSpvlUczWIpvrXDVtr2JO2uv5j7yE&#10;0+LcyWHznKlh46zJYW1OWlgLkCxiuFQWAXwzjAqHDN3MY2unjwmLaVMsBjyWkBi7mHGoi9LHASRj&#10;EyXQTCqTHJJbs0ZTVdAGk0iPiiwrlOEude9HjiSLCsRhVAKIK4tpejN4rWnEoBjdbvvqJQDktT+/&#10;wAzxCWEB/Mf6pNog/gIASQZHAQxb1pHTs5RqZN58Yk0WhI2QzttwxAokzucQSEoAEclrJwXOovUz&#10;HXf31LFjkmTfkZ+SQDtrTtjOdDWBwnZTBIjCHahbtmKigkPZDVnv11IcCOAB/6L3w9aVpPmpIyxa&#10;V8fxfxjxXmaFQUvsCIS7npBjEOqV/MdK4lYk4wGOCk2IgI1cjoCULAEKcCmnhbZjLU7eRQw/WoBD&#10;ff48Fgm+ebjUaWctn5OXrElUbm8+/0z4y5//FF595o/hJYDk5T/+nvDJVxkB/B7ihPfCeMYBO7xr&#10;LC3CkRDsciRjaG2NpiIZvsYILHAl4+FPxgEkY6lc0jAKChxRsm0b0gNDOonA43C0ZzNrZAWVxkYi&#10;TbbRotpJhbGVoUkbAZMNi2Yx334O9+U8Fiftqd2YBAtduMH34AXxupsBTq6dRJ7vwQB4AFd4BQeg&#10;AzjMd61dxPczgZKhTyW43KtQO9WcouJjEz9JRXAMEvo4m/URNvFKVE22qGw3yX2oxuq9dDFRWl25&#10;TJvoIr18fBSCRWx1Hef1oqy3oV6QqafyoMVEhXCJtlIn1cg5gOU0HEolYHMMAPH2SbkUlvePACSn&#10;4FxOwtW4auBcqk4d5XFIbzgP21fVbPI1mP5O4OauQulVg+LrDJ/l1Clan/o5rE6cwQHg6Cxv77gA&#10;cFxKACQFIgDBJUFFPqQ3XOi4yPfUQKSTt8f3+fwWAMTKxrbWOcDpHGBkK6wFLsPnt8GF1DcAWvAV&#10;Z+rPJ/JcuY1TtfWAxpmkolCOK8mua10e5SyVjbeb2tppeQ1VNvAjtr3kT5K4k0QazOEJst9WV5T0&#10;HkSJVc7SJ/IUrZonD+70JSAgYAwHD8Ekrpiwa0R7nPPhYy4rFcFDcBFsegGafoAngojgcRmpcDuG&#10;xUZO1g1O2TPC3MFJjmqtwllNsm1bSzVps4AVKwLIZQDKlbjVh4yI0VEukEQ/h9dYZcSKJE5BFGDi&#10;92qW1PORLCqCQ46QJZ7EqYwuJwjGOe1xsJNRJQJEzOuKM9ZTKb3IgAENU4uNXTGIsodKxhZcbG1d&#10;QV012AcPxFWwEBT8WhMqLFtggoYg0wBoCTS2x3yenEok66OM2p/DkcOtvPdZQPfsKdpeB8jeWZnH&#10;HJBpYcvsiWEVPIhtrBUsby+dhvqKaXbZpLPmMLBoNfc3Ay5LaGktACQWssEvSqcamDgG1c3YZAb6&#10;bMbX5pHgm4MUOEcTYqK+SjnXBYspkO6xKhlenUzDC5LJaTaZbOhEQ0yH2cwYmU5L6zOGR70JgLwK&#10;gLzJPBA3+kVMFFyzZDkAQkTFNlpLu6gsJKaJCzF5dwftnq1ryQtawewFiOdVDJBat4ykV6qLnYCD&#10;0SFLZ84MWQQyTmEi33Suk0aPCV99+DGvPwpn+7JEDiwoWQ3YyiqCSFfB5eNWIn4tynkr2PTlOWIL&#10;K7ki61Wh5XMEA3mSE5WcYJE4KvsVmCIJfwgpcCXgIYBUEMTo11yHkkBGiFe4EwFk3WICFwURYk5W&#10;L5gHaOBQn8fvYuH8sGRmdvia5OLXn/1jAiICyIt/+B3rt+E9qpJRH6J2AzjSP/0Q2TSTH2k/jacN&#10;pfR3MiOG9ZGMofIYQaz+N0yNHAmgjKQqGUVVMhYAmUoCcy5/nzwja/ib2sKcQ/JADqAxDWluOoGL&#10;M1DqCSBbMQW62e8h7baQYUg7aFNtperYzGzurbjNd9KyEjz2Um0UARYJgAAWAofXImLXfawIUNlP&#10;vEg5cSKVJNuWFZBXtR4QYWrfdgCoknZTO3LaTviDGriEwwDHEYDjOKBwho1deW97W1MiuW2hgui4&#10;oMKqA19IB7c59VMNqKKKlYc+jshxCDzKd93Q62v5f8dG3IGfRBBpamZQEgDiqgacBAx9H4JHCjAE&#10;E9pitsY0HiaekBSJnuJCVGod5jYVJ4+pxpIvcZUwyGk/8luluyqqXIKCrar+gZuAQGrjb24RVAQS&#10;uAfaXWfY+CupXlRxSaifZPP3MTmUWh3jVAkVynepGg7AaygFLkl8IVQImAK92qaKRsPIfRimaAaW&#10;4KBSyyWfIvGud0SAUeEVXetGn+ymetZseJABUwKRqqya+sak5eX7PHWps/HJ9WuE9w2l5UYgiZVI&#10;jGKPACJQ+JzhQGMrSzWRq5P4kXY2twsm7pJx5bro2Feu5zix17ERe23mtN5h8i+Px7iSmPbr6wlG&#10;fgbbYZeoSFKvTcDiUARJrCiiic8NdrjJL7atYuyKIBLNiZ7iU4GLqDRsQQEgAorSWh9XIRVnc8TP&#10;Fk2C0ZHv6xm5ksiAfW+jXoy0Z9OPqiy5G0EgcicChRWJVUgVLS6X1UisSrzKAUVQ8SrICEYxyNKo&#10;FOfU+3tohB+xAqk5iJzVOJMFU8PWOYxWhUDXje6ax5pNxPsMIr9zRiDNZDTqfO6vhyBdi5pmwQS+&#10;jtx3Lgm9CyeOZG46IGJsSdpI1FVkX/F4HsqtRMbLilyJFUhsaUmmJ4tk12n4RTKIfs9izGoO4OFc&#10;9VlUObm0yEa8/zZk+kvhM0bYjqVCmDJ6dJgxcWJYlDcLEFkRtqzfzOau0uoA/IJTBJ39QZQFFUQh&#10;rnP5jq3rOb0vJ5+H9tYSZn8rgdWMN4ZMrZHv0I4ZzRAnpvGN/vyL8Nm7H4SZGcyJX8sMel5Hj0ky&#10;I50qYBfVhwDia6YqFGXCkN76QpARG6IokCRudCqNcqoPv/dYBcQjhLrrFJr54/hDBIqDBC5acZQj&#10;Ra6AQ5G09/6/AsgBwGvbaoYTLWWSHpMNrZ5WASCrqEIEk/VLFsF/TEl+T38BON7Btf/6M3+iAvl9&#10;eEkAwU8zhsoj/TOAAwCZ8gVz2InZT8Nzk87KYJZLJmuqfh1mj4zFHzIGYnyUSi0Sf2cQNTOHv8kC&#10;QjT9G1t5zCYbbR68WC6HCQFkklE3AMiqmdPItVqYgMdeUnr34CzftQZyXK4jkemmCHJnntui2usM&#10;kM1rk1VEQGARsSJ7CQ107SMPqoSY9TIizg+TeXWYvKtigg/zqU42o9bazdebAYn7d27wf7+HjgCR&#10;PWze9WzitqzaWvGqsekLIolPhCqkHbCxomhuYm/AayG4+Fx5DlVUEuxWIXIdR+AtfG4LJ/gm+IsW&#10;Xu88suHG83VMH2WzBhysQGrInhNMBJI6PoPxJSbz7sdlfgC3vW0tJbzHMf+dRy7cYYXQwokfrqMK&#10;cDiBakyC/cgRMtWoUsoS4ECazlVprmqsDjgKeY+kakABVcPGLO8hQByhbVQG0S2AaDA8TVuq8VwL&#10;oNMJ4MmTdIZaNn1lv76unpJ95mMBVLuRuicZVwlhbqgi1TyP7xHEUI/tRzW2G04nleSbMhcKEn6P&#10;3hIBR57E5eP5+FMKabu6BAtd6SluxLZYS3L7KTboJzcBBVtVERTcuOMGHttVbuDOAolLviNGuQsa&#10;MbY9iXIfAo9uJwYaCw9YtNJyaXNYElcBxYrk6hBopbgUN2OyodiMbZXJqfi6xqwIMlYYcdmqigAR&#10;pcYxriR+LTmpD+VlufkKAHEgVbxtKysZ/GTqLhyDwOJjqp9i6GNiIBzKz4rhjQKMrbBobNT/kUTT&#10;+x68hht/rEC8bVURVy2R7aeIkXcJFj4uqHgVLNoxF7bxWaxGfK7Lr7cmqcCpzygR3+ikSKq2i+eZ&#10;VHiM0/paOJB5k8N2phKupD01f8LncBqfMkjqEzYJZLqE501hAp6msNn4QpYj0dyYm0bMCZsHUwzn&#10;8Ly5AIW6/4WTRrFGk9Q7kpMpMl0I9zlUKbONNuG0OmtsaiW+EIYXZSsHZuVwms2j6pgJ5zFrNFJh&#10;qhirmfmTxiVJviPfeSN8Rgtmwqd4SMaMCRkAyJSRI8PEEXyG7Fyi3Akg3IziqoCTG5v8niHTXz6E&#10;dwHy1+0CCFXHBsj1VYuWhgU5zA8ZPyFMYL76lyT7fsWa8BkhkDw2acTI8MW771OF4AnhuVvXkehq&#10;BhbgUEIraScAos/EPC2rEKPe5UJcpbSjDgEWh0sxFUKkHwFEyiThAZSTekEk1YfWCeS9h505QnKv&#10;q4wW1iErjwgqCR8Ct6KU2Fj5HbvD5hVrw4Zl5GMxW3qtAELVsW7p4tS8ddJ7pzBN8J3n/hzeRur8&#10;9rNE4j/9J4j0VAtLQBn1AUPAPv+EqH2UcwD1JKYeGrOvhHoaleEMqkRXhq1GKkITBxRFzJ3ApMKp&#10;4xLwWDiFdALWPP7Wc1lzODzoKM9ESTcNb08EkEJGtBYxsKmYSmK/lQVcRz6ch7zHLmZ0F5CNtRve&#10;w0pjP0T5PsIC92AcFDAEEcFjPxEmXkvJjDpIpMlRU31RXlXuJW6dfKsdhC5uJ/m3HENeBxt7b9cF&#10;/h8aImrVn1JcyW/UUGHo+RAclPDWkhN1FsL6IuChgVDvh5Ldbr5f2a6keMrrIXgQ1ErF0nGBCard&#10;neEC1zO8zlmeX8trnib19hSvf/IkrSYeP8NrV1EJeb+K1lqdfAvPFTQaeM+6OkCsGRCimmlubuL1&#10;aAVBqDcBZs34PuRHzuJAr6uvpXXF+IVzjZDi8Bi0z7rhMuo4xVedOsN7M+mPFtExo0LMpIKXsMqo&#10;OgWHwpTASk7+J1FCtaJ6aoPbsBopNp6EqsY2l8GLZfyMxr/vK+Hwg0/kCJMFjxKyWAEIHaTNVqLc&#10;2MqItR/HvIGMgobEulWIqiyrjmhQHA4mR5lMKFdiVtYJWms+9wC+Fa+VvM9TV/GB3KYFlWzeiaEw&#10;tZknJ382cgGjHRBwcJJEtxu65Hdcft3nxeXjXWz83caecG1CSeQSTAQNl1xI/1BbK+FYuD38/QUn&#10;wcPX8vUjWMXww5gSHKWxVgWxEokx7zGrKybgxgRgN+Ak0p1qI2ZmRbe4HEsElSRqHmJcaW2Mto+D&#10;nszoikGNgkaMNNEZXw23ETkOr3IhJ1GYyHkIGK4IGBE84uNe6xm163OrqUYioMiVCERtgEs77S1/&#10;D93GoTBit/Mcw74qMNttZaDO7PSwlRbWRjiOBUN5WHlUHLPT4CSoPtJwHqdhGsvBwT6foVIrM9hc&#10;szGETdK1TvTJaHwZTDTUwS6QLELyu8iNZjKqLuamL5pkdWIUPADDmseGNJ9T7EISfRexFtAGsRW2&#10;BD5l8cRxYfEUZpFMHc9GNT7JzppKZTLtKz7L6JFhOpHmk774PEyl7TTygw8wFb4eJkB8L56HDHTz&#10;ziTWpASyWomsRr1C4kG2E1i4EfBYsXBJAjizcXBPA3w+57T+NT6TtHffQqHEyfvzz8M0gGnkhx8m&#10;IDIvKzusIS5lx8YtVCEAhEZFlFi7MCGa6OvVJRcieERnumR6EqgIgFSUcbLUE3IcpcqJM+H0SXT1&#10;gMmxwxi3aHOVCR483wokAkiqAoETSQAEpQsAUgT3snEZszJWsJivvnbZYriexWEztzeT3LsSYn0s&#10;APv2n8kOe/758CbVx+uAx6usV/70e+Lxn2HyIzlmtK6mfPVZMtRrKnEyMWJmGnM+sjB5ylclvBRA&#10;YtvR7KpFpC8vnj4hLOa6kPkw80lk9rpoOpUoEe5WIbOoRnIBEkn01SitBBArj2IqjANs9ntpR1l1&#10;7AQ88gEP+Y9CKhDbVQKIYCFw/CuA+FgxybYHSLKtIMPq1EFEJeXG4lMBQrrvYPTtbmZ5VDJfpBLy&#10;Wx/I6aHIEb0fSdwIhPcpNnNbUodob1Xq9IbbuNx3KbkeYjOVB9HP4VJZFeNL/B7lvMp1qzUi1kJs&#10;N7Jv9HQlG/8x2kUqrPR5HGZcqxzGKaqFk2zEEuY+Vqq5DyWWz4ny3X3O59BRz1VexOfKhfj9jYBW&#10;O+01gUNZb9+Vy8nqQCFlxVFHJdGM3Nal6kr5rpyG/IaVRyVtqkMQ1qeriWLC9NfS2gnQMK8cAKmg&#10;orJCOc7Po/vdYVY7iVcvImyxlJ/Drx/BcW9sSvEBqgxMnMmcEtZeVGUm8WpKlFjXaKiCSzARSCoB&#10;Lltb51tTyi/ztbzv47bDdMHranc9xUb0RJWUm7UbtcAhgKQGRxkSaI6UMR4qk1JXnxeHRsXvE0C8&#10;bYKuwNHD9/XxWAQMCfVBORUA4zq8ife97Xv5vb5XBJFkVjpA43v7PoKW7+vJ383cDTwm6EbHd2xv&#10;RYCIs9Pd9AUKVVK/xrXz/SqlKpkXcqi0IJkX4gwQQSXOFvF74nt52+fHSHjByNuCiEDjZ/B+vVMH&#10;2fwFgAQEAJBYbVhRCBwuASES6169ryTYFW/Lg0QuRB5E/qQPR/5Vbuv4f3zvKobL1tBNBVJTTtbQ&#10;HuKrZ08Km/MIEsxLD8uno6qiqsgFFASQvPGfoqB6K4wj2sKAvGxaFQvSPwtrckbBlwgEnxBbQUwF&#10;E+6Mg8+DPJ9NRTKfDUXgWAoQxLVEYBhawx/39pLJrEmp5fctJNl3HiCT67x1FF55KL0EkUmfal70&#10;tEvfnRP3G2yYL/z+D+Gd14hH+QZAglzfxVyQYiqF/VQg+ZuIwSYGZONyiHVypOZlZoTMMaPD12/8&#10;JXwCrzIKmfCk9wiG/MihV2ycvGbap5+SxUXKLWCyeCYy5+UrEw+IRsQ98Cu2r6w8BBHJdo2LViDy&#10;HG768h6VcBqHTefVE0LVIXjE5f1jgIry4HIAxFVBu+vgsJaWAKJB0eiTcpRgu9ZvxYXOAKTVjMJF&#10;frx2xVL4nJVEnTMOlYpkCWT6CPwfb//52fAOv5O3noEDQcoriLxJS+stjIWforqa6IRI4tYTAPmG&#10;NhbDv8wnswWVTfspExDJgBT3mkVVYXtKsFiSmZYAxmLc44sycJBnT0rUVksJRlzI43MBkdlUIwKJ&#10;LazdxLCXwF8cgL8oAUAEEg2BgoiepF2ASyHjXIuYmyFoxGrD2wJGvPq49yO4VBJ8eJL20HFSbkuc&#10;h66CC+XWQVpFxQQj7qVSMVq9pGQP/X7+H5FKfQaToasB1ZXtp3PEhCinvQiJ7on/OFlTVhuCiIAh&#10;WMQsrOgLKSOTy6rEzd5N3krCTd+2k/JcH5fLULarfFcl1blzEM+Njbw+Gyyn/EpGuirdFXQ0E/o8&#10;wUdQ8b7L+7axanl9q4+4NBcOv+9tifFmZnqch9xuQLIruAgirvPIZZX6SrhbgTTi2WjEC9IA+Ok5&#10;qcb4aJKvw6kKmVIoWKQAw3RfRhbomAdYTQN2uJXtOGeN6G5PZovQAjOg8RA/Z4V8DhyJ0w2rkCBr&#10;XtRPItl+mGrDykTQMBLe9pctr6cAgyfyG27Yw6sA7wsUbu6R37AacFP3eQJMrFCGVwn9vJbSXcHC&#10;JYHuircjsERFlqqspJ01pNJyUqGxHZLsJ1E3nUT5dNpBTQDAWTbaGNUex7/GeJDUgCZmhwMYymsF&#10;BZcBiYKEYHHwQH6yfPw4nMcR5LeVfO04kwSrHCvrIClJfaPa8WREnqZFBRjtJSsAjYJ6PWKbycog&#10;2fgBkBY4jmZu+zUfFwwEjNOosVwCSqxOBBjbUwKLz5Mfse2l8kqg0O2uKz+S6SqxrgIiAshNKsZb&#10;yq4dDUwVIoBU7yNCfHFm2JgzPgGQtVznp0NiAwbZBCvm0c7KIJ4iDZfxBLKRJhNZkg0vsmTKl2EN&#10;QYxeZ48FOEYZ9Y5ii5GpxlnkMnN7Fq2qubSw5lN1LKIaWTxseT8FFFQgrrTR8CkjWERgUKHMgpjN&#10;Vg7MaXgyQYyTGZs76RMzuKhG6N9PJ/cpe+yo8AFVxIt/oM+PP+T1Z/8cPn4NnuRD228TwsqcbGSj&#10;c8J6lpLXuXAEGaNGhG/eeiO8xwn9Q8hmFUjpb/8lTPuYTC6m/s34mtnvgNSXf0HmCj8yi+9ZPnde&#10;2ITia6/RI47ldIYHseu7aY9ZgdjOKubxlOwWktSNPwlarIT7wA09xH0krnSjTU7gKUDiewwe5FfV&#10;leBh5eEkQ7kQQMjXkWTXdLiD2SW2sLbDy2xcuSqsX7YcjmZNMoRKPkR3+qf8XK/xe3jz2WcADQAE&#10;Av1NWllvU328haT3E+bMCx4ZKt0AZuXSk+Ce0k0M4HedUs+RMGAlAnh424pCwFieMzlZKwGHFTOn&#10;IsnNQE6cFZZDmC8hX20xACOQzKciWQ2wWIGUAh76OEqJTy/LBxSMZqfyyGfTL6By2APnsZfWlSBR&#10;QpS513i7mOj2FHhsSlpYB0jn3S/Q8DzbWaeIRz9CS2sPr1lIFXMQg2GZfAOrBKe4EwWdJlgMkMT8&#10;KZNv5SxaWjngElXSQQvrAif9JjZUc6+MJ6mA4BYo9IMIHkksCUquQ74fAOPmLnDYjpLPcPMXROLy&#10;vkByEid4V1d3GBy8Ea5evRZa3ehRQbUhq714EV6is53bciBEpQA+Akd0rVutOBSqjA1aDsSrUwOV&#10;55q6a5VQTqquIYoVVDgHuVbSVjp8ROLelhpcDq0u21eqtJT7duO96OruAWzggmyTEd1SRevN6BRf&#10;ywRf1wFATBCxtSVgpKLknQPPFE0nGzLV0Gj43WZwwZHEtYfZ6M5adwky5m3JiThnJHIlVik+ZsXy&#10;FN6MJzcHOhNAiJLdxM8BUETZbiTWbXF5WyJd0Iktr/i4X7N6GGBZZVhhWIVcsg3F61mZSKbLi3jf&#10;rw/wmt6WG3HDrkfxVKVkFmL7OKqoalRRtfhDzkJun3NTpgqJkwcFD6sK73vbKiG2pmKs+5FDRFkA&#10;El71awgeMTjxtFMKeW3fU2WYq9G58FQStt38vLHtFtVTkRhXRSVQuOkLLo0AhddYRdiesiUlMS54&#10;RII8ynp9blRh+T1yH6q34usLICq3VGzFeBfjXhLJr0m+/B67HBtcy2moZHuoPbA9HFjLSFjAYFMe&#10;baxZbAak8gogGbSvZijHJf9qyucEJ5q8q0GQiXaZJKwuQ5W1mkFUC9LJOxr1Lpuv4AKAOIiK5NUZ&#10;tEWyvzbZ97Mwi01rNuT4LNYceBDXzIT3+DxZch95fC2X24nKh376JIYbpX88ZET80Myt9wEQHuc6&#10;DVI3h6rEuJMXf/8bPA9/Cu9hNvyC0MVRVA/pzFCfRlWRQS5UJqdux+uOwUj3+ask+3Ia/+SFZ8NX&#10;xHyMUL4KiEyEZ8kjGn0On2PGl5+G8e+9zfTEVzmlI1nOyUXpBFeEqsugwwIG6GygChBECohgtyJx&#10;ymEqIyuVu6WzXD+Hs9WPEnFiDlaqKmEDqqS9gT9Ej8gxlFoVKrXgPMqdYJi0vugxCyAQkHpEzN/a&#10;voZ5EUiWBZANgMcWpcm8v9XVSiS9c6isPnz9tUR19Srcx2s49gWQd+E+3jeQElnvhwznEkCyIMNz&#10;AOls/gbTkU9Phu8QQKw4pvA3mzpUjchtzIHnEDgSA+DsDGaTZCXAsY4xtmvnY2TEJLiUasSKZAnV&#10;iGCzClAphEQvBTxSAELCMVP39lOJ6O/YTcWwexOk+dZ1/Gy0rQAKZ50X70RWDqDsY4CS11R1sgkJ&#10;M3lnbP5ei3cxL2MbPiaiz6vY1EsJCFX+ewCV1ilUT2doWSUTAzEHOoLWeRzJKFpUUM4r15txDP+G&#10;IGAlIe/Q2YG5rbUZTwiSU8CgnJkjxrkLGHpAas+kIlFUap1EkeX3tPJ8pbe+TnwtAUWFla2oVto4&#10;PXgt2iWxcZN34+Xo7MQzRhvKFpjPkffwdQQjl6/nayQcCl+XjzCaRGL8mC0xyXa+FlN5jW930z/M&#10;Z67AOS6AnIB7qDHrCrJaeW9vnwbE/sTF3qlRsKMzqUSqMSweJN59t4GMZsYNJflKqu8h6biA9poh&#10;jr6fGV0CyW6c9dtIjd7CQCgrEKPhJdadTriDhGRBRXDx9o4C5p7wupLqMYzReBQd7raynqJ6eDJ4&#10;VTf5f841jwR6VFt539RZASUS7PH5w6W+EUCsNgQQN1/BQ6DwMUlzKw4BxM3Z+4KHwOHmHcn3RJ1F&#10;u0yyXe5E+a8mvdg6iqAhFyJp7uNyFYKHFYgtrggoAoftqfg9sVKJA6Qk9n1913DlmJ8rIfnlhqyO&#10;OP27krgSQg4FEDdzb0eiPLafrCZ+BRJaVBEgbEm1Y1KMX0t4jSEQipLf2K6KFYj3XZcvUBESrHgh&#10;cewDToDeWdcJKibMhGdYR7YtDVuYC7IhZwJGQtpIU4kUofrIoNLQyyGAaApMAhNR5Iwh5mIsoXsO&#10;m7LlJYjMT6PdMfIdIlDeC3kYD3MAkGxOt1koe1wz2MhV8rhmcvJ15SLbdeWxiQkmuZDo+kbMxppC&#10;bHwawX2uSXgMJn2qWot2i85nwES1ltEn47j/6p9+y8n7d+EDQOEbwgOtKKaj3MoikDELwMsEiCbx&#10;uUdjiPsKb8OnDKr6iHiPUaT/piFfHYG/YdQrz4YZOKnn8llm8dpZfN5x+CTGU5nMZS75Egx7K9io&#10;dzB1rSg/H1UXEmHmme/E7b5jE4OAqEQMQjS8sSSRElPuEzVfguvctQ8TowOpbIWZqaUT3ZG5x4fk&#10;vKVwHRLuCf8xJOMtRwaZZHttJbtrHe+DjHcrw7M2r6AVxOcwG2sLQGYcy3wc9e8DIC/QttKtr/rK&#10;9pXg8SFZYu+Qi/UhYZVpAGnmGGTWmEHzWIJIJiKGGVYcAojmT9NyqUYkyW1brabqWA9wuDZgEFy/&#10;OJdo+ZncBlhJdV4OiAggAo0tLR3nqrDKAI9yDIBxlVCJCB75G/TlrAIAke9qGky4j80ADONoAQeB&#10;pASg8HqA1N0DjGwtI3k3eYxI993MSd8L6Byh2jjM4KgS/CElDI6qZIJgGUm3ux3YRMtlNwOgBBCr&#10;EFswpuCqlDqCi9xKQjCoh6xWZdWOZ+ISvEY7VYHEuQZD21oS8eZsSb4bumjLqwdC24rC6sFVQ9tG&#10;UlxgqGYORxOtpYts1j2c+i8gr60lAPEUJrsTmPGOUUlYrRywTcQG7fMFD7/3LHyMrTUBqoHbdQ1w&#10;DFQdRrZbgVhtHADcbDGVY048Q5vrYndXEraobLeUZN1i0m4PIMVVoltuXDuVyQlzrQAWqxNlvIYw&#10;+rz9rDKk5SUcVIppMxnIqOJrDyBQUOg8+KIkJl7OpIwKqYDE31TlkRpM5XwRgUQQyacN5lXw2EkS&#10;sCBh9SHhXk7rTh5Eqa8Kr9374ECoNJ7000uXg7CqUHUVgcOr4GFl4orSXq+xjRU5k/j1hIQHOKws&#10;ov8jbsKChxu11YaViOAQJb5eY5vL7/e5sXLxuUqDBYw4zjZGvgsI8g+uyHvEtpZXeQwfHz4IK5Hg&#10;YjS8zM9shRTbbPF9E7OjznpW/FkGlOkO8RBWCkp1rRZsNwkIkRCX0xBAmoc8HpHbiO2pWLnEx70/&#10;3O8hcBjYaMsqke8mhkLyuQhS7GYOiPetVqycaqmgmjET1jDW9vTeTaGqgI1w3jTI8VFh2XTIbeS8&#10;qrCsQKbRjpoOee7GMgGj2BiMZGOJsRjDoKKRrz+bVCIrMx1zi3JqPPwHlUsu8d0zVW3RCsmFiM3G&#10;qZzFKTcb0jaHEbYRQPL0FAxVJzMdNsWSuHVuhDMj0ng/K5BJ+AvSAZBJGNgcQOXsi1l4RASQybSy&#10;3ngWt/Xv/zuZT39MKgoTaDOoNnLwLRg3PsOBRmQ4jQdARuFn+PT5P4UPnvsD4Y0EAjKHZDLAMe41&#10;HO6vPAPwoDgD+PK+McoFEHkfEBqNCsnMKVpiKxcYBcPEwC1EqBCtvhqj4loc7RuoCHby2H7DD1lF&#10;AMWujVupEKwSyBxbrSdlHYtxtchxBQX5DQHkcDK3nXYFS8nvIaW9VC9WMhL0BSjMdsDrbOU1Nq9M&#10;mSIL9bKQzrtuydKwdPYclGXZ4T2Uas9RdbwAaf4CAPIGbboPiMAXQN5ntsqHeDvG8/NmOacejikP&#10;VVUWCrlM2oWz0hhPzGMCh1yI1YfkuABi9eHcjk24wE3O3bAkL2wmlHMDQLISh/lKQGQVbSu5D0HE&#10;2JICfBoHiNCx8rB9ZZyOFUghFciu9YAHAFKg6xzJblKB7NpOq8p5H1uTq4AheJTTo/fq/YOAwIFC&#10;7rOKrEyY6neKkbbOSy8t4rlci2m1HIRMd9TrTtJ6C7g6+W+H42B57UJer5zevuAhH+Gm3UN1cO/O&#10;nfD40YNw9UpfksyrassKJOVKZ0MGfCTRBY5uWkFXcHb39PQAECk5bgcn+wtmT1Fl9Pf307q6HgYG&#10;boS+vitUIR08x1YZbm+4AZ3nTRjyBKOUKx2Od6CfiqGLCgRhhVwIbatjmAzjgKiq06cTEHHQlAR4&#10;FZ+9AaDrRCHWe9ksrN6EUFeRVX4QXk1/CRt8rCwEBgHiIFMDj+IWF3CqcYUr9T2nT8QphADMITb9&#10;Up7n2r+fFhWg4FVvSkKiGylPW03ew7DGSj6TPhFnrMuBHATkvJ8EOQKAZ1jedoSuz/Wqn+SpPnwg&#10;twdpSdmeAhgktyOHcU2uQ8UUX7sBsPi4lUUEB0/og5oPbVcJNLbBrGS4xvaVp3qrDTdqN2SrC5fg&#10;ELkRXzMS65E78ft9LTdwgcalQdHNPVWVYOKjctFT4ut189qCk/xJI6AiJyFQ+VjydUUCPOeKs8oN&#10;d7Si4jP04Xi/0i3ZL5AAon3yNXhQMC963+v1K6lhTv3M5oiucTf+CCRu9G7qViACyTld7hL9tNe8&#10;LZi0o/7qNIZFoyE8ymWHUw1VNAKRicSCh0tA8TUFJ1tYPab9snrN2eLaBEDZZmumams7hdv9IABS&#10;tI7FhkYmllHuS8jBWjgJ0poIbiuQKWRhWQGksQmPZebDaMaljmF2xNi3nycyHGnom8/BVXwEiKRi&#10;32cSfzILBdfMUe+jzhJEUGnRjsrjVDsThc9MJbsCi2GKVBuz2cz0F8zkJJwNZzKd506kJ5/Gpu6k&#10;wrgmwoHoX0j7mJRgvncWp+cc+JJMZL6fAhhvPM1pm1P2FwydGv/Gq8zCeB0QIfxPACFBNoNhVRNp&#10;dxnf8TGz1j/48++pPJ5LxsHm8PM5EnbUy0+HkS89zVhWQiRpleV9Bah9Cah99TUqpMywDPnvouyc&#10;sGrufDZyRuguWRgW4P5eiJlvOTLaLetWI0tlyiBzRgrY7LfQajI9dw0BiKsXLoIEXxm2OPCKCqTU&#10;SJMkqJEett4PORCi45PHUV25SlF+CUQFSXLwJkBqDe/BJgxQOQp3E/NB1mKQXMHnyZs6Dbf+C+G5&#10;3/0eEPljeA5hwesYL99HkfUxrb0PMBZ+xIRH59Fn8zufhW8nDw4qE6FCFu2sOXJS09NpWfE4911z&#10;eWzpjMmoquDIcJZvXTI7bFkyh58LMyCmwI2YBdcQjLhqNnlXLqJKVgA2q2h1bSUgcR+mQNtXkuj7&#10;t61LDIEuqxAlu/vhN4rxeMhrHAA0ygGIMjb4kgLAhCqiDK7jgLcFD/kLCN0KNvJSJhXuQ5V1gArj&#10;GC2pE8SYVDJfo5xKQyPgGaoFSXMBwtO+3EKK7OZ3zMZ89AjO9DPKaTnI9fWFG9evh7t3boWbNwaR&#10;8bZSLbDB4stwMy8pcSZ6AfPUdySRJE1wCJ76r6CKunbtWujttU1FSq3cAmCUVBES3Mh2z1FNWEmc&#10;pWXURPaUxLbmv16iRDT/tdDmaqXy6QTAesi6akNNVYW6SbWUFcQpnN01uNBPAR5nUDv5mauY6md2&#10;1lnCEvWQVJPYex5DXwcqrIuk9bouAFjniCFRrSVQpEDjeAIwTczxOIcfQ+CoJS1XrqSG17XKsNqQ&#10;OC+nMtpdVMg8dmbR8Ls3er4EEcE+cr70jtjakos5QQtQIr0UsDrOZzyF7Pgkr3WYiseRufvhQvbC&#10;jcipFDKz3WrFaqTiWBUy3p7mJ7fhQGK7Jm7mymx9LD4eq4jYjnLzdzPv0w+i7JYqwc3bqxuzwOEm&#10;5wbvY8lzhxzqRpvcgQh23cXZfu9GT7JuQwzrXo+fIfIoEXguDIGB1Upq80e9NaT0Gg40UQUmSPj5&#10;fc7wqiJWPV1ttsgIQuxkc2Zd6ZbQTy3B4+a1dj4TG/sVwNG0YQY8CRq2oqJZUOCwmkh4EMDDttRF&#10;pL2dAiW/g1bH49Im8zEHQvUgwe10JrvtNx3ygIXVxm0DLIdARM5DUHlwsy9JKr7sZETAQ9Dp4v3N&#10;57L11dMMKNWQm3Vwa2go3RLqS3Fcr5obluIDUYarkmoalUU6OVjjmQUxjvjuMcx7GMUMiGQBIKPf&#10;fiFZbsJjSWudyea/dgYT8lBgzVXaCycyZwzSXgYICSKzAJnZtMOcKTJLclZgoWXifJJZtlTwhWQA&#10;HpoKJ1ptoAyaJHmO2c1l62oSADKd9tIsiN05xMwLIHmYF9Pp63+FRHUEa6xSVVVVcBqTcVZPAxgy&#10;iSLPpO3lYyNJ9f2A9tU7T/8GsHk6md6XAzhmf/YWnMlfqF5eCGPJhUqHF8nCNzGL0bkZzF+fO35c&#10;WItzffmM7LAEMFkhkJhFNScXY2IusloSY9fgS4DY3khVsBbD4gpUX/ITaxZi9ANMdm1AqqoxkZZW&#10;YiDEL1IueBC2eBguRNmvPhJj5I04kTzfDdjsADzWU+FsBDx2kjK8gwpol76W5SsAp8U46meHdNz5&#10;rz39DHzQ78Pzrt/BhRBjoiLrE4QGH7+EwAAAGcWwqRm0D2dTfcwULJBZz0QuPW/aBMjwiWEeKrlZ&#10;iB5mI2zw9rLsKVQWGWHDfKJJAI/tpOImZkCWILJ2Pr+HOVnJNd5eMSuDEbx5GAWJYadtJYi4jCQp&#10;yZffSBkGVVcJIMUQ5IJGAiDOHOf2gd1UIdyOQOLtSlRDRzDlqbg6QPVRwjrEpnYK4roKMvggALMH&#10;ALIC0ZNRD6fRwAm4Fhf5WZRBtplsL1kBWEnEa2cnhy8kvVYfF7ndhjzXVpYchfyGaqnCwvwEiNrw&#10;bQggFzo62Kglwpl0CGDIp6jmOsFydohkvW70k3pBBBEUUhr/zjCtr4UMKjdz55efhvc4y+dqAGTq&#10;US218JotyF/PAQoS7m0Amp89kQZDzAtqiTQYOW0hraJ82qmFzL7ZS+t0H3zDAZzl5TjNyyGsNQ0K&#10;HL5PZxdp5AODKLO6+SwEKxJsqDdEA2I5lYqqK0fnKuH1qkIrH/OmrUCVWKUaIyHRt+3AU7WdXDJa&#10;jpu3bQ7rmVMj37EfIKmkRef42iN4UZI4eNZJKpMjiBOK+B3uYtCVhHoJ+VhPsUk/uXu969dqwApg&#10;eDUS+YxYeXg/bvSxRRVbP6kTPhP6huS6Mc4kgoUgIWDE+/8KIr5uBI1IsMdKxirCaiKpRIa1t2KL&#10;KeZt/arqGlYJRSAc3hqL8mIrD6uMqz3IlwGO3k6IbG5fIYfL5WMCjYGGgoFVRpThehVM5EHicoZJ&#10;FA50tadc+VE04GfvYgl+ifIMUBI8jLEXQAQNXyeCUuROmuB4zlPJtGpgBDycj24l1NfK9MOq/aG+&#10;bFOoLd4UjuUjBZ0zjc2cEEPaT5OZfz3+fSK/GRwkgIxHvjsWELECSRa3RyPrHU2s9yjcyqON8mYu&#10;xELMg6sJYpw96gNc64LHe4n5UACJS/CwCnG6oQAyW8e6AYw41E3oTY3IdbIhruihNYmWlSvjK7gS&#10;lVr4RuYpGfXkjNlwOtzJaE1yAEwmKqps4uCzIcJz5F6oLqYT9Df13TcBh9fDN8wV+RBV0ttP/zZ8&#10;Rksnnc89E9CaCfE/y7YbLbsc2mczPvgLU/cAFtpg04n7mMN7rJ4xNazJnBaWpaeHZRPTwypmcKzL&#10;Ro2Uwwa7YDYRHUtoMxExj8Fv8by5YQnE+1qiR7ZDvu9m4y8mgFGviOR6OdVGGesgpHmls9SZqXDc&#10;4EVaWiq5iuFPChmWlc/Y3a1ULevxf2wTOFB8bQFQklgWHltFeOQcfC1jPvoofPTSS7SsXkic6C/+&#10;5r+Hl377b0kb66NXXgifwv189MKfwte08DJoGwoQswGQedPSwoIMyW8iarImoaJSkou3A/DwthXI&#10;yrzpRLATYrh0bgIgAsc286xwlm+iKlkzT0I9J7kKHstn8nwAJDXbfHPSxpIHiQCybzs8EgCynzZU&#10;MdVHMdVESaxArDpoO7kEFCsPl0BSAQl+jI3ssCACiV7Kc8s52R6GEzhlOi5kbwXqKQMTK2k/FRQw&#10;urgAPmQ3wAR3UIm3Qf7Djd4qowbTXz15VxoJ2wAVs7GuD/YT334F42BKJSU3UcuJ35wquYmLXfgt&#10;AJ8GNvUGEmutOE5hJjR9V69EEZ8pn9aZt/cBdI6p9bQun1HPkCaXAGFOVRXfp9KpAHAq5nR+nPZO&#10;o20tKpcqAMlWloqyfXgxCqkEiuAgrIispmqYHyLhrseknJaSsShHj5IHxqZdjRekDvBsAgibIelb&#10;ASGBT/WVVUk11UwyO4RW1h6AZ/NWuLRt/A2oMpxLUsvvxDZZKb9LAWQrf6ctiBo2bl4f1lBlu9au&#10;Xx3WbWTAGdXwDn/P8CWFcBt7NStSfRyJbTJ/d1RKxwGSctRjyn6POg9koK/lyb0bDIEyOmRINRVb&#10;Tm7mkfyOPEEECDfs6O3we32uABDDE2N18a+A4XOGA4gVR3wsZmfFKiRKfd143XS9Hzd+byftNT6z&#10;n8PX8HPEx/y8w0lwnxfbYrFNlnqtFFHuNb5+J9WC7bFYQSUOev0eVBpyHCqprADcxK0WBIFIsgsC&#10;8XUuafYbqsiimsv2mZ818cDgXvf7JMkjl6KRMJoNvS1IteEz6dDAqSN+aFJh0jaro8I7UhhqiteH&#10;Q5sXhm3zp1N5QKZ+xcn/49fDRFRWrqnMs07UV4kaymmDnNCV87LBjoGUHkXlMRI+ZDSzIYy9mAzh&#10;vZ7ZIcsn0z8f8x6mw6EKBBCZw0hcqxDnjGhIzLGtBYA4gMgW2DRiMIx/N+pd4MiAK3F5O/3jd8J0&#10;lFSzxuENwXA4F/5DQ+JCNsD5UyZA9H9OZfQGngZAiefMZEb4bLwjPm8erbG5EPR5gM9UVFljMQ2O&#10;ohL5guFKI02VNYIcbiYXQUAOVdcsgGQen2chawkttiV8xnm0zJbgpF9EtbSEuPJlY0aEFfAvK7gu&#10;HzMyrBg/NiyfRMQLWVRbcIUvI2JkCe2tlcuWJb4NR9ca155EvqPGkiQvFUD0f5QfwytCX5iZCcdw&#10;Dzv2VtLdttUOgiG34rLftGINhkEkvBs2sDj1rVxH4OP8sGUlMfa01aZ+/Q3VF2OA33krCUj8Eh7o&#10;vWdJ4yXK/S+k8cp/fEKu1YcAyOdEt09FyKDTf64mT8BjSRYiAcAjAojAsYCKZHHmRDiNqf8FQHZQ&#10;eWwzIHEIRCKACB5WIgKIV79eBN8hcFTsoboQQKg+jCVRsrt3KK6kxOoDBZaAEasNrxFADuFBEDgE&#10;E29bgRxDfXVYdZXggjLoMP15K5AznPZPDxn/VFvJf6i8UoF1EjOhQYeOld075GtIJL5kaZUCQIfY&#10;iE+wIRtXYryJOVmOtRUgBJHoFD8Pd6FDvMF5G3AfgkoNngrH0+7YsTlsR1W2BYPjNkByF9zLHj7j&#10;fkDAoVGCiN4NPRz1vO4x2mS2igrgdASLCn4GR9zuKcKsimBgCxv2RgQHGzdQ1XLdvBkPEOo1+Rx/&#10;pjp4Gs2MfgbJd70pVQCDHhTbUBLuewDYSLqX6CgHqFzKg+VUlPDudvQt5Lj3G2m9KfE9gQpsP2Bl&#10;G2vTFrg2PsMaYvY3bFoftu/k3yac1eZtWwCQzUllsYfvl0DfihqxACAp5t/6HsYRbMcjtY3IH4n1&#10;LTu3J8/fvH07PhCMhLcAAzdbN+mYXRWVUL+elocUSbE6ESjcCGM14qY/HAwEieGPxa9FsPD7I+8R&#10;U3u9RlCKrSc3Y8Egvm/kVwSBCFbx+yKQRTI+gku8P5xriRVLIl0eMkwqXdbTonmxzeBH4kIaaMNp&#10;ZIxzSyL3kSijaD/Z0nLzj60ogUhQsaqQz+il7SRQuHxcLkXgsdVlVLsgEeW/Me5Eb0ici5Lyh5wO&#10;fTr+4U6aAa4kZt68rjN8/6GdoXwzvfw5uM8nklU1kvGytHEmE1sy7fO3iLIgGA81VSbzraeiiIog&#10;kgAJVcJYAvicHmhLxCpkHHMiMgGbBcxUXzcDZzgGwwXjPkruzyNDa64jcalE8kZApnPKt4WVjMjl&#10;mglpPpUqwFys1IwQwUP/iQGMzla38sBPQrUxz7wtpLbzzGXSzQ6A5Bm6qKKL6mTWBFoz44lS4Tqb&#10;6yyeN0cwYaOfOfIbfq4vIZI/DCOoSMYDTFNRJeXgK8nWiQ2ATgcsp33wekKmZ8Gd5FLBZAOYs/g9&#10;LCQcchEV01JkxstJC14BcC2n2ln+DWY7+JJF48aEdbNnEzGyIKwESHS/5zOj3eTeIsIeD8BvGA1f&#10;DmnuBMUKqg99IscwGyrvLaUFsYf/bFsAiw1kfG3GwLiBUMeNtL82067ajGHQKYpL5y4OiwGQTTjT&#10;Z0+aAnAwzRFj5ASAMY249jFEro+gDfcePM8bz/wOZ/qfABBaWS8BJKx0qrl5k5Bf87tblonPhcpK&#10;oLDaEDgWZejrmPhr+8oWVqxABBDbV/IggoeVxjr4EdcG5nV432rEr5t1ZQVyiDh2q5BSjH+Ch67y&#10;VNYVOVeAR9Ky+r8ASAQUgSMFFrSR4DrkPE6YtMvGfATwOMbme5TNsoZTs+Nso+NcKa+ZVS2tchEk&#10;AZzG7EZ+VSkgJMB4vxqJrkm+1WzmJ8yhcm4HlYxjcI19N8a9y4iTDslmzXxmYTFzgzRaeQjbSka1&#10;m3m1A0f8FlRlW+B+NgGem6mytsHzeIo/QsrvOWdc9eUaAAD/9ElEQVSzs9lbedgqcunDOMDJv5Rl&#10;1bIRf8w6Nur1rI2c8jcjNthEZMsWfpcbN+L/QYCwYSPvgcRZZdkJVGIJ34OD3s+iSdGW2zbaTBsB&#10;nB0AkT4ODYOCge2n3YCKfIetKpcqL+XCku5yHIVwPvpA/GzFB/aF9bzf8pWEeHItoJpTASbwbdyy&#10;kdffwfchAoEH2bx9Gy0tqkrytI4QmljGv+nt/NtfRYDpytWrw2ok52sJMV2zcR0+kK7GJ26mAsVw&#10;sIhtn0isx4j24RWE1cW/goiPuYaDx/DKJFYububejlVHBAGvkTwXPCJwxGusHoaDT0L8D7nbfb3h&#10;4BTvR7CJ7TUqr5R5MZmeqLMeon9IieaskJjyqwPeddHxsxDagkX0hHiVC7GKiOqpSIR7FUSsSGxJ&#10;ORwrRrQLGOfPpNznMYlXU6EmQz0jMSMrAosA0iP5zmrltS7yvra/LtQjCyzEyLWScaiTkdNCeOdC&#10;fjt9cAYtLHOvZhGU6GMzqBYy2DytRCYyJ11l1DhmQYxD/uqAopHMiRhDK2silcl8+I9sTvGzcaWv&#10;Q5m1cNwnVCHEoxO8OMdWFiuPk30uIGIQ4+yk+gAgqD4EkKmARybu6AwX/hHJclNfZ2FGnEfLZb4V&#10;BwAyFxLYqkIC3tysWVQFswlezAMwTPGd5YwSjInZAE22+VoCCKbDeSTuzmX2R+YoTuwfvB0+5aQ+&#10;iiokBxCwsnEYkjLiDOTC6RDwI0mlHc2ApTGvI39lRvh0fvZpTN2bBjGfoSsfRdpcfg9zUWrNxgU+&#10;i6DH1YQwbiBufSOb/64NOKWZlLhtA6fJddwmjqSE6PZiR+vCbxzCbX4UDqSUsMZ8ZpZswC2/BJ5l&#10;ATzLSgIfN0G8b4GE34rSa+WsmSieZiXR9POy8sJqQGTDgsX8jkYiTwY43katJigCHuNJzx3PqNov&#10;qTbeedaJhH8In9HCEjw+BExGISaYNZ4KbjJTArOoMLIZZQxI2KoSOKxEIvexdg4kOV/zupk49q20&#10;sawuBA8Bw+tmItrjdSODogQR7xtXovoq1cLalhgCBZASWjz7Oa0nkl2rDzbO4SAicEQi3duxCvF6&#10;GACxjXUSADlBe+gEQ5yOAyBHOF0fpuVyhnZRMxt9EoTIPBDndZR6qocv2cnJfTPmRU/yB+jr2+o6&#10;C7DUU0H4fTXkV9WyudfTxqnD/6ESywTfrovtDIHqhPx2SmAvgYZ9eCouJm0j03NN2S1gvO4mxAEC&#10;yCY3e5atH6uQvbTbjuEjqccJ7xI4Ui5vQGOPgYtFtJMwB/Lz7KZVtQ1wWLd2RdjEhr0Vt/5GBm0J&#10;IhsxYG4QUJJKhMpUgIBH2q2oAKK6jCrqMG06Z6/7mr6vFc1BflclOsoB4Xxahfm0nA445GqIMDcf&#10;Kx/fh22sVWtWsRCD8HpWTS7jTGxfrdtAMjJVyXF+T3ImVji2uQSjcu7vIZZFqW8594+jtKpi0JSz&#10;2wsYhrYRYFm3gVZs0vbaIIl+/smdwYtJayiqoiJh7kY+vE0UK4UIDsOvw6uB4SAxfCZIfE68RvCI&#10;oBCBILbTvMbHYjvNx2KlEQHoX2ePDOdx/L7h1UzkVgZVViUy5TYAhHhnNuc4Hz1OWuxio3awVIsA&#10;INeBSzxGjAgKbv5WJAKDFUgEl0EGVCXgQZXSwdf9XiuRTr7f2xfhOVrhVASKGOFuaywCiu8hWKWm&#10;HKpea0DGS3VEa60J0PFzPb5zNfQ0VYXiTQvC7hUzcJMzq5pgxEWTGRKVxsk+IcE/T6YQzuFqe8kq&#10;ZNoQgEzgVD6W9pWtkrFUICNJbR2HkikPcPB7Jn/4ahj35p9pYX0SVkPKL/I1rUDwlcyiyslLliot&#10;FwABaPn6mVQAxrnPMM5d6e9QXPhcqoy5KK4MY8yTgCebaZ6tKWLe5wAgM6kEciXleTwHMt7okzmA&#10;jKNxdatnjQRoMBzOH0+/n5kfc5hZogFxPJXHV4DHqHdehzcB5KamhVlE0mfw/AwAZQbTEacyzGo0&#10;8zJGOg+DSisdTiSNNeFDvCao0SYDnLmQ83NIuZ1NLlfOB7SGRmHInE1c+SpOn4za3bRiA25xeuKE&#10;Ie4luXc/RkNnsm8nX2sHKcJWEWvmo6SaM4d2VHbilp8zeSK5Uzi+cZevxt+xioFR8yemJWtpRkZY&#10;AImfv3xVWJ6Rhb+FFFxyvDJwzWcS5Z4GxzGBEbWT+LuMp7348fN/pJ312/ApFcin+EAEkC/xvWSP&#10;/JLXgyTPmByWZU3BJJj1K4BYiazIRdYNoKwZelwl1qaFMxMVVgQQwSJWIsMBxMflSMy8cprgQTbX&#10;g5DiAkhq4dynDSKA7GdTFywSIBmqQmILy/uRA5FE9/ZhVFi2tLwellRnQzvGZniUCJFDViScjusA&#10;hHNME9S7UcrGuY0NazOtHzfkpBXE7QLeT75iF4BWoIGRNlIpfMQhgKgSUKpM3OiEDlIZWI00nUPE&#10;gnu8F/C4dLkvCTZsQ0VlC0leZSevsQ2nvK9bCPmcJPHyeYp0b/vZaTlV83nOEwPfYjIwfMQxCPpD&#10;CAAk4JsAKkMWnUGi/2Qvbazd/Pz7+ZkP8HMWArobAY+NAgprPT9HanF/Iw5/VGIHaE2pMjNfKyVZ&#10;RhZNm8722m4ANJ/f89atGwEhgIdqwZG7JYDYPpRSO8iM2wQhLojsohVl4KKfTaCQp7HiKOKqafEk&#10;n9fqxJbYLjimzfhyNvO6WyHWrXgEmUrA9TATDY8RZSKZLqGvKkuD4naI+ESF9fB276/ZVPH0Hz0Y&#10;kaQeDgTxVP+vm3vcuCMAxNyrfwWO2PYa3rKKFUl8LAJGrCyihDiS+n4G22TDgStWKYLe8Bwuf5ao&#10;wrJFF0nuVriNDrwV/Zdpvw0yl/3mZbwwnFBQWw1eJdgM/4XTCdubGRU5lFclWETOIgJHIt0dyrQS&#10;UBxqNWAlRbKwRke9K4KTVU2cpujkxh6AQP7EaiV6TAQN40ziMKmU8otcMUCkn9TfPiPiASZJ95Ya&#10;HKirZ4WCZRkhn2FSW/GArIK7WJkxLqxwfvXU0WEZklwBIWkx2cbSjEf7agLtHWdgO9FuHBuwayqt&#10;r8UA0ByqigmotPSH6BNZMOHLJL3XCmQBBH0evhJDFwWQFBdC24iKx1ZZjsF9bN55TDUUFGbDXcyj&#10;8jAKRZWWlcoMphz6eWZTWcxBvjuHx/McQkWVpPnQ4L85VCKzqUBmMFhpGqGB8iNzxhOVAnDMgbPI&#10;Y9JhLgA0BbAaA/8xEYXXTPiMeWRwzSLMMYvqZCoEfNZIgYiWGY/lwqm44c4am2qN5fFz5dHK0t+S&#10;jbx49pcA2CfEp3yGEfLzr5mnkhfyV8FXrNzIVEQ2zEIIXHiPfQDIVpRYq2hJrUCltYa1kuFVCwGC&#10;BVMn48MgPJLPncHrzfgCscHXxMTghJ/LY/P4DHNGkmrM/Tlkea0BXGaPQIn2OUq2L/kdMOsjE/Pk&#10;JCTNEwG86QDdFIQA3+Bv+eDpf8M4+QfCI58LH7/4TPiM6zSUa/MAzGWZRJQMEeVWH5LnViCR+xBA&#10;BA8rkESFBTBsG1JgCRqChe0r21ZWJK4tDpIiar2QU/M+TtMHAY1DqqrYWHWc6+vQ75GYB9kYI2ku&#10;cAznQfxafMzbgowgYiUiJ5JwJ7RQKtkwT9Lzr6TdcoD2TCUn6woAwEysXQCUG/E+NnIjSRwY5cha&#10;N3qBxNP+Lj5HAa2dAjY21042xB20Z/J5bCdtn0TZhTM9GWUrTwIx3Y2ZUC+IznJVXpoC9UycgEdo&#10;NqPKhF35kVoSe6lmGhlC1dlF+m/vRRYmw17mm/f1hsvEnFy7RtQI3pIuCHpNir6mBH4bZH17O2ow&#10;eAkd8QKLHI6AIBhsoioQDPLzqdJwwAsehRgAd+zYEbaikLLNtZU2oS2vtbTE1lDVrEbksValIJXA&#10;1q0MTWNDd5LhYfg3FVv6Tmoh4B2rq/PddlVsaR2gvbcHT0g+77GJ349kulXJxs38DvmbFvD33Qxf&#10;Ik+jQms7fxvByRaX/IptsjIIdkMknyI194k+hyjFVX4rae0mK5jE1lWsKuKGPZxPiLeHn/yHb/Sx&#10;zRV5kQg8sT0Wn/ufraiUL2S4AixWKcPBKVYjUc4b/SJRLmxFpTIsyn79ulLjs8SVOJfEyYGtTbUJ&#10;cPz43Z3w6P4gMz4YXIXf43p/d7gx0AMQXGSeOaoNgEa+wyWAyGdE4jyGHiaTBPm6FUycGy9oGC1/&#10;m3nwjgO+e7M3mQ+vkVFPhwDia1nB2O7ytQUml19TyvvozpXw3V0XAYoAx0WUXnIoVWRgHdiyKJRt&#10;mhcOrJ/DRMIZyVx0AcS1inkfejqsRqxAMuAoJsMDTIRET6N1k+78awBkPOAxBaOfFctSQEcwmEA1&#10;Mgrw+BJn9zikv/MnfBZWTScGHBCZqcmQlfXVO/AeGPQgrgWPJIARA9tsQMGVQxWSifEwA0PfDDgQ&#10;Y02ykkqFpUrqGzZXZ4Y4rMqvASyCSB6VSC6PzxhBFUHw4nQqiSxaXQLIPMj1WYBANgbBXHiRTL53&#10;tPJeQGue4EJLZ04a1QkAM92wQWJNfB0BYy6Pz4JDmT2WNlo6m7yfkdeYjLT4a+JBxjAudgI8xLh3&#10;8M18/lVYmoNfYgXKq41sPLuZWAj3sYdphmupGubTmlqM8W8Vs83XotJSFjxz7LhkHHA2P1fmZ4Ah&#10;arJZgMhcAHAeayHBkQv5LAupiuZzO/dTfmbG02YzXXAuQLNszKgw/6svwtS38epgHBxHwrBO/AwB&#10;ErPkl1QhH/+ZNpZSXgh1Jb1pyKTlQVbn0p4CIASKJZnIsP8vACJ4uLYCILuc5cFsD3kQW1cCSJTw&#10;DgcQn1PIiXkfPEAZnMdBNpdoFBQ8Uq5zsq22CwyctG1rDS2BIlYl3hZEBA6rEJfVh54QTYZWMsWQ&#10;s5X07I8DHJWciss5Ae/nBL+NU3ERLSINgQ6NMq69/xoT/Tpak81YYDhAlXAUYChDRbWH03MRYOMq&#10;lDswOoX33c1mrbJqF2sH72WrRu9EF9JYN3td5xoK64guP8dEvy7mlPcQI9J96RKSX75ODHwrMfHH&#10;4SucYniaCuk8HpROPBvONG9lLK1+jDM41uu5Ot+jia83IeV1pYyKHb+qwkzrbYGbUd6rL6Sc3KkK&#10;NmnNf0p6t+FF2mI1IQdDGy2fKmEHwCho7GJTd4iV7Te/z9vVTA00jFFup44BUaqmnD9ihIoke+IN&#10;AUiMd5cw326cCQT66rWrAJFUS03Bwl5AegdgLH+zHi5nLZXSOis/wEYw2Q6wbaPC2bFjWwpA5APc&#10;dN1gPaFHFVYkr6MayudE1VLc3P+1ukgBTorbGM6XeDt6PfSYRDVXAhpJ9Ekq/iQBoaH4kMjDRHCL&#10;7vXEJT4UGx/NhFHeGx3k3UOpwFYfVx2layz9eSJGhrwqiQseUvoq7SaB46/f301A5O6tK6yr4RpV&#10;SQSTHqqALmJEEuks7S6XG7ySWzf9ATZ6K4eU7LaaaqMt3L99BVf/xaTd5PXHb2+FR/f6efzq0OP8&#10;voemDkZvSWyH3eL50QNiddJHtdKBEqtNJRgkeiMcivPTqxgkVYV890ThylC5bXEoWjmLqYRsEsw8&#10;XzJ5JAGJbEieso0xwYE+FSJZ8EiH50gAhN7/ZNpXU9iAZ3LyXwXoLMJ8qGpLPmTEGy+SI0VUOn34&#10;qR+/BqH+eVjGeFxbWQ6omvQRRj9VXp/AJ0DYCzypCoPxt6itVEal89qTmLEtP5Jqcb0Xpn/xNs8n&#10;mgTJbw6baTZVi49nmb0FiCRggsJoOibADBJ7s0bY1nIWyQgIfFpgtKpy4FccbjWV10jDqGiraxan&#10;e2eR2BqzosnkNbIAkRzAxoDHhekQzozstQ22AD/ITAIZcyHkc4iUn0DrKB1SPht+ZeGMGWEJ4LCE&#10;aPlNawgP3EHy6LY9kN9EyS9YEpbOXxAWz51LlhVJuqxFtKOyR43ic38NP/RVmE/7bT6ANx8gWchn&#10;XcLPuMT2GvM7FsDLzKdamkfFMwefTB48VA5Ang1pPpspgzPeeyeMeObp8DUhimlvIkOmIsrhuZlw&#10;NpMZEDWSDLBP8IF8+rJqrGfCKCqU2bT6Vs/MJKIkO+E3EhAZxn/YwrL68PFVeRm40fMYUbswqS5s&#10;UW1dPje5Rg5kC/etPmxxRQApgnMopU9frlSXDThGlggge2gt7d5iGyvVvoo8SGxlxceGt64EEMGj&#10;igrjBFVBpb1/FD4VtFeq6defYpUDJrayigEFlyBhK8qUXScS9l/r43TflPg1HPQkgBzkOcXyEbz+&#10;fiqXfUNXbwsg+6l69rF2AXY7OfHrynbDriPSvKtLUGJWR+25JH25+lQdHhHmdzCCtpavS1SfguSW&#10;LzBTytO9CbpNze0Ah/HsrAbUXUPX2rpziWfkBIOYnOvR2KhRsAtjZE2y6esDMeXXvC1XA5v+UdpF&#10;pUSYaBosdjgUIKfk9wCAanWkkzyf2HZlv4JO4icxP4uokUMVZmmlIk72FxOISFSJmVim9O7ge3bw&#10;8+YjNZZ8NyhRKe4JFG9mcsmVCFIS7JusPGinWdmtxwO0homTG1Gj7eR3thngWLN2bVgDh7cWnuWp&#10;juaaJ4nPgXaO1Ychgm6yw3Opopv7YitRImzeAstw0vu/8B9XBQ+SYrnevAahLalt+KLeEN3qVDUm&#10;7iqVFYyuuvmqZqLNE2ebyxHY3nHOh7JVc7BciafCMEZDBCGWk5Rc5LZGql9K0oTbkkl95kQpffVz&#10;PPbUrsrMeHpls4lsF9d9Mo73AhPQrobvHt4I3z64Hr7l+uDuNaoOwQNyXV6jm4oAwHA+Sa+u9cQj&#10;wuP4R3oSaXFTApS0ApOfS07lJpWLQPG3H+4DHLeTCufWdUg7yPZOjYiAT5sjbVVSsTqbmCmCskpp&#10;rlcByviS5gYBjxwwgKnBOSHEl5wjlqWdBN4O/15nmF54ZHeoK94cThJjcnDrklC6gWlxzERfmM5G&#10;6lAp2lEz2Linw31YfaSzEY2H+5jAppUGHzCd9kgu6qzltK7WZk+ggiAaHAnwGIx7I/n6iLdwfZM1&#10;NZZqJBOQWALALGVlEg2fznyRiXAlE/Ca6DeZgN9kAsDka4+1LcaGN1F3uOR6siDYP0PeC0BNh2zP&#10;YvOfAcGe5Ux1nPKZPMeYeYMbk+wtqge9IDmAQt54Nns2ZsEg28eTsbmfJE53qxMVXJlOQeTxuYY8&#10;8lxByOl8eVQn86lA5kk4AyILqUTm0sbKYcOf8dVXVCSM8EV5NdMKZyoZUHNm4gqfk1QYKyC41wAY&#10;q4iDX5zJxkwg42qrDlzpmyDFF0yfTpuMYUzMOJlPBbSUuewrqJKWAmZLAbulvPcqPs8KwiUXIi5Y&#10;TPW1HJBdxO35n78PmDCvhCpiFtMEMwGRdKqO8USWTH/37ZDL0KgcqpRcvq6KLIfnT+Bv8ikO/E9x&#10;6utK/wqyPZsqakX21LB+Tk4ygnYjbSijSAxFlAOJ5Pl6JLor9XboBWEcrdWHwOHV4VC7mG++ncdT&#10;oEKLS/6Dx5XxCiDFcAMHABE5D0EjFZi4BS/IZtJ0BRBbVSnvh1dXGT37yItECW+sQirhQASQGiqL&#10;KqsONvMKNkyVWKchqF2HlbE6bY+NrxDSeDccRyEncSW7TiY8D6dhS6qYdlAJJPEhAOZk4iXhVM7t&#10;CltWgMshrs4X6WjXXHg+aSXVJEovAg/p77dwau9lNrkA0orLvBm3eTvzN3p6roQrVwfhNdqSVlBK&#10;tns8kdAWkWhrLlUrM8nP4QjXXGgFUltPJHsTxkRmljcTwthCZVJ9xlgVDJDnmK3BAKlDtKnKqQTM&#10;1DqNYe8Ms8jrGS7V0IA0mAqoHp9HHbEk5nMZ13KQ1lYRG/8eyW2+9zSZXKdxjVeQimtmVimjbAUd&#10;P48AUri7CJku0TkEJJoIfJqWVh1ueH0pR1BrGVmiO/4ssmElv0aqlMEZ6WWxbabkdwNtrXVUIBuR&#10;am9Cbaf0d9cQcb8Pua8g/BRtnCcxjTblfTAGhBkVQ1Eg/9nOShnt+on6MOIk+hq89g0j4BMXNf3+&#10;OBkwadUABG7yBhgafJhkU+HEdsO/2seglUvtbNhM6+pgFnonr8/p/+7Nq2y6RBj3tLPpgtIASRw1&#10;K39wgQ3d1/DxTk/yJNfevX0t9PUy2hK/hBv5tw8Hk/foMDqEz+T0Qq/yEd621SSI2G7yMe/bZjIT&#10;LKqzVGgJbL0AxpVewIN17bKfESc+EShdHQ69ok2GabDzAkouAGYQAHp8/3r4G1XNPSoaQegiP4Pg&#10;4Rz1M0SQnAOklfFe4Hp/oCs8YsbHXd77GhVNwoNQ8XSyujrOAYb4Us6g3OL31tmCpPcCrvbmE6H3&#10;7JHQdnhPOLt/a6jKXxMO71wRDm1dTKz7dAY8pYZEzYL0tsWUal1hwoMsNs12LMvKI4+Nexnekc0z&#10;MdRljkrmgWhA1LWe+EPY1CSobXPZ8srAHLgM859+kMmYE61A0iXcARyNiRLxPnccQJKAB5XPZIDB&#10;OdvpgIfyYXmYLB63XRWJfYFlOhtkFq2uLDgJ2162gvIEj0SF9UVq1jqPTSMgUV+JLvcpnOid327+&#10;llLhLJ4zkw01j4rF285md6yu8mFv56j6AoysZrKpQLKpQLIwLc5l018AuBjuaOtLzmRx5lRMeLSD&#10;OOE77nfpNJRNmA6XMkZ33Wwc/5nZtNHkV9ioMznlY05cnQYAjeV7nfcOt7EQvmMxP8NCgHI+4DEf&#10;ddsCKrAl/Ozz+OyziHTJMVQSFdhUqsFMDI8zeXwmP1s2YJ/D3yz3E+TYGD8nQqZ/g6LsExJ5BZCP&#10;CJ38hGsG1Y2fbdO83LBjGWqqBTOoSJD15vJZuDoYagPgsWlRHiZBE3gBGp3oKxjetXIRQoHFIX81&#10;8z2Yb751GbLixVQfXLctB1hWAyDIWQsITIyjap3/EacO2saKPIjA4myP0t1GmCjptW21PalIbGtZ&#10;dUicCyCCies4XMBpMqrkPpTxVgIMlZy4T6IAqoWnOEFkxilyoU6yMVaS73SIk/spvA1OI5QUd+55&#10;hVJgZ4Yg4W3QKEioYg9mwkvkS7Wg5FKRdQJQqQKQGvi+c4y8bUSZdZbbtWyotSThNmEMbKbldBYA&#10;aOC2rayBgYFw69adcOv2vTAweBMg6YfvuIxXo5mNW5mtZkdMwcSXGPmuj+MsHpEjhA16wq+CU+lE&#10;7dUNx9Le0Q0YYFY8SawJFYhVVDLwCjNkNW2mY3xPBdlXx4xy5/ZRKorjgMtxZckk6Z6pq0muchB1&#10;yI6dq95BOrA5WOV4jirxH52s4ufh89jCMtG3mApEPuWgXhGkzacdcsWURONa9L+Y5GsVpa8ltc7C&#10;9dQlHMpBftf7CFLcBkm/AaXYeiS78iRbABfJeBVcGhWfqq869MRYjSgx7WDztaUSiVz7/Elvng12&#10;gDZTagCUff3UPHBvOyEvBRjNiZpJ/4ThhoYfuuII2ThS1mBD/Rb9+iS6W5GlwrUM9NFCuhe+e0wY&#10;2oObyfr24S3W7XDvdj8bf2tSbTg6N6lMeN2LZkO5ucNbyFU8pBX14O5AwjM8vt+fDF4SSASxm2zS&#10;goOVjp9HsPB5gkf8OZx7EsfU+nV/nggs8hjJoK1/GYLla3ez4fuZUpMRrXLMz+qA1+Br/G5sO8VB&#10;VaYCG/B4Cv6lmmsToHCBr9tyG+Rn7Ads5D6MNekGQJrgOmyLdbfUIwUmb8vf7enycP5USegwB4v4&#10;ktO71oaKzUvCgQ0LQtFqJJkk8hrN7oRBZ35MZ3OekgAIoYa4ucezWU2i7ZPDKXhp2pdhMxMMHYW7&#10;dIrELzJS2lUCyGhaXHpEXOm0Wiai3Br/7iu0rN7itM2mDIikQ8bbEpv4MRUN7bFJvM8k3icBBEl7&#10;2lITuT0Oc+IEnjMxaXdRfQASibQYXmYKgCLATQOcBA55E5cAIiE/IwGNlKPdmSJJvpamRI2DVBqJ&#10;6suWFVfj4QUMVwIYxs47k53nCTi+hrd1wufAhwgiGfAT2XATC9LGJqotZ5Yoj12SMYXZGFPCYhRO&#10;8/SuTJkY5k6fFuZnwjUtYgDSWgMGixgpTDXIf7wOT5FuAkaX4C5fQ7Uyeyyg9DkqMpRg2YydzcO7&#10;MZdwR9tac2llZQDO099+LUznmsvfZC6emVxG0E7HWT+d33UWQDwNDir9L8+FcbQSv6L6+Jj5J58B&#10;HB+/KBdCXAsczsLJE8JmWlMCyIZ5qL5mTQlrSCVYT8bVBgIUNwAam5fO+nVZaexaxWRBwCMuwWTj&#10;Ir5/IaqspfMSENlOq6uAueW7Ni4HRFYlVYfejyIi3I1oN1k3Ju7uQ9JrnEkEEK9WIAJFbGdJnEc/&#10;SORBlPKepFVVxSn7JJXDMSW9AMopHM9VtFmaiAfpZ/O+wuZ9CZLaqJKBflrBg9eS29euQmL3Ic2F&#10;p+iBz7jEZu7Xey8R99HAKRsy+QLz0zvgL1R2HaIFdQAgOwr4nCWFt5OokS6iQZoY1nQad7WJu+Zr&#10;XSZfS2K8f+A6kwSvJYm8hikaWuhqbmZGOxu5QYvmaXURn3KMjdqZINWQ7l0Q7NeuD4bLZm1d1hV/&#10;kYMj1Y9TAGmFqfraDzldht9C57nv67IdtQ8TX1ER0zipvipQTNVjWmwB1JwSeJp/a1W61IlVOU1l&#10;c+L0Gd6vgYBDgPaUrnwrIcDAKYO0yfbsgRdi7VWthVy5mtiV1DwRjZBUOkNpwU5BNKqlhcqpnc/q&#10;QKszSevucNIKkzMqYsUcrUp+1qduXe18ctMTOEDhxvXr9Ds2xaS/r/mN072y1AGTejm5295x879z&#10;ow/gaMLYJqJTvTivA2mrRjc3ajdtFUlx83YDd4N2hKybuJuyZPWdG5fDw3sDcASD4Q7tnsFr5L1Q&#10;hQxcwbF9+SLvQUXDxhxNhL28hpEgVgdXTf1ls+/VSW4syCCZWhLWvHc/1cXw2elu9r63gGcF4udS&#10;0XQZALJS8fu9fc05HPAeXlU9ufxaH5+ju4O5A62cOqiYrl8l8IyNvb2pjs/ZRZsO1QWkfGpE7cHQ&#10;QrUVQx8bHIiFKfHC0ERHP5eEezvgcY6qr5nnJuGJEOSttK4u0IIzhNGqw7bW2VMAzxFOWmVMUCzf&#10;FRpPFoeW4xCOO1eGA6tQyywghmPWROSiBOcxB2QOrag8okg01WXAN0zF+yH/oQJrshUAbaJFRJZs&#10;nDE+7Jw7LZmPPmcsTvLPfA7EOtXFGFpQY95L+UWSKHad63AjX75K4i0bXBJdwoY/kZPyVM2DtKim&#10;+dq0yzQZymlMQdk1gSplPFVKOuBhGyvLNhUcRqw+/Ex+NmeUTGETnUYlMoPPZ5tKLmUqG62bfxoJ&#10;vmNQjnkVLKw8NCl6X+DwsQgqAojgYeUhgHjb1/B5M8nemokEWIVXDgAyA44lg6pDddY8qpBJEOCT&#10;dcNPnBDmIMedBYisIr1330769sRmn6uFU7t4jdbo3XD3xsPw4PbjcP/mPVqZt8KNwbv8G7zLv50B&#10;/tbtoZqT4QHmgGycu5BWGnPgP6LN9jEy5k9RXOH3mExWVzZeltn8jPP5WeYIoLQYJ9EynMya9Mbz&#10;YTK5XlMg0afp20Gd9Tkg8jnA8Skk+oe0sUbzN5oLkb7ZjZ9k3dWz8ITMnBzWzUWyi7Jq02IOFaTv&#10;blsxl9iSlHkwBSBLfgWP7StofbKsPtYBRBFEdgAwe5z94Tx0KhHH1mog3I/ZzkFRqrEk1QURAWQf&#10;hjsrjzICEl0HGV8bW1ZWIokHBPI8KrD8mkGKVUMAohP9FD15waOaDaqaKsSYdlVNfb3kXF29nAyR&#10;6oXYvnOb9jDpu7du3WCz701aNNWc7jsJM7zE18248nqDTfzWzevh9q3ryTx0Z5xX8n61+ES6GQo1&#10;2D8QrpO4e52/30A/r8Vm7/e5+gCtq4CInhGTepvhPORLDEU8S6ViEKKJvJdI0e3jMzYR6e5cduW8&#10;dZzQjSIxB6ujg/BDnt/Ixt5iaCIO+W4AL5Xmy6bNv5V2Bkd5rWEGuRlYVjgVgIkTAVsJWWwD5BrZ&#10;1I8DMpUY/E6cclY5r0m7rYUNv4HZIQ1URzW2wGiFNbfQQkvG49ZAjO9NuJM98CEltN9UUqnSSkCE&#10;KJcqgKeK13XGiADisjV3wXTiOHuEA5IRKvJBVij5EP1P3b3e9+SWOUxsnDfduNlI++j9X+EkPGgy&#10;LBup/oUuNrZBNvt7d67RKrqarFsAyPWBS0kF0HSOagOl0h1aNj88pnp4MAC3MJhs5m7UbsKChhyF&#10;VUpqljgkNC2nh/AOchC2e1QZ9V/m9M5rCk62cfRiJBuvbSKurbR9JMUTT0cyAZFwRkEDUEgqBqoO&#10;H7tHhfHg9mX+k/eGRwkXgt+Fz3GLz+NjN3mvwatxXUzIb4HhEpVDc+Np3heFBnM4lPZ+TzX0+N4N&#10;vreP10+B2/WrDHdpPYtCqzG5fbm7nUBFZps4M511kSqpa2jCYhOVgzxTkigMALr0dDRUMxa3/mTi&#10;DYnyYCuSRl3qVCkNqMWsUs7XHOP1ahM+5/YAjtp6smgKUU0snhE25aRBbn+NskiznqNpTchNzTdP&#10;XNlwF1M/k8xGbUV7SgJ8IWGL63PSw465U5MI+BVTGTtL+yrjS6uBVNTJGKLTBQ9DEW1HCQBjaFF9&#10;9uozpOD+jjwmZol4Yqa/b+UwnQwsXey5vGcuEw0zPydCBT5FTmUK75+AB2qwbFJ8BYfpQ5yIAGIV&#10;k/AzVD0TAC4J+EnwAmk45SewrDgECq9WG7NoQwkYE2j5TAR0vB0rEL8ucMyl9TSfjdXbAofVSwpg&#10;ABa/H+BICHqlwgBVLkZFK40s7n/FVMARSGoXz8yFlN0DWQu3deM2G9EDNqJvw/Ubj2lt/BBu3Pw2&#10;XBu4F65ffxBu3noUrtx4FPpYPdfuhF5W/+A9/mZ3wuWOPqL360PB8o0IEph/8vrbAATiBYQCC/gM&#10;8+R1+F1n8jufgtlRALHyyOL3kkNiQCZfm0I7cTR5WALIl5DoX0CofwSR/iU8SC4/j/6O7VQgGxdm&#10;U3kw88PodtpWm5n5sYXHBY8k9wrV1RZSdgUMqw5XBBCrjvULZiaViC2sAjwgRZjqHPZUAKG619no&#10;xJnEEbXRD5Ii1qlOAJbYxhJAyjHHxXaVXEgEEAMVozfkKHJcAeQEPIjVxwlun7bl4qKFc5a2Szcb&#10;/+XLBIsSee4yRVflVDszu7uJY2/l72OMeRVtnC6GLvXTftLrIRjYirpx43ryPecJVpR4rjZGneqk&#10;kc2zmZbPZZJ1BwGP/v7rVBMDfN9lVl8i8e0DnC7xHn7/1av4rxwqxabqagYA6ohEUQJcC6dSw+c9&#10;5nRASG9ntFc59ZBokhre7zAV1lGnBgKKzg7p4nWuUlndunWX973J6zG6Fg7m0qWrgGBPUt1cADRa&#10;aX+dBSTq4VnaL/Kc7su0sWijkbt25DgTSeFWJO5r4FAEk0b4FxVgtrlMCxb8BDurnCOQ9MUEOFpF&#10;GH2ilLeI5ARnkNj2ikvS/2QVacEQ//UNvD4VjvxONfzNUcDL2ewnTp52HkjjE0/XXMMFAEDPg5u2&#10;UtEe5Kv2791YbwAU3317L/zyy/fhB8jh77+/91/WPSqIG2zK91QaQUy7ed9n87ZFFE/+sY3j0Kc4&#10;4Ok8p23fL76v73UbwlkQ8TO5iTebeGuYYcMxCOdT4RrtshtJBHwqfv4xiidnaDhu1jbSXRJsv+Nz&#10;/A3lk48P8JpWUP1WTraHhlziD6h2/ory6gGgqO/DqkPgSlUhF5Kf388hsD2AX7kGX9MDR3MJgG2H&#10;BJfgl+zu8XdFNZHkU/E5e6mOBiTrrYoAiksm8NK2E/wUD+gwT+aGNKLYguO5fq07+QzfP7gR7lJB&#10;qbpScXUW8KhjImMLFUpXs2qy1vDXxzfC3/96O9QeKQpbAY812eMT8FiQjlt8Em2RdPwSqKQkzyXR&#10;Z45WiYRBDdJ7Gpu4o2oXTvwybJkzmbYV4EH1sQ0AWUQra4ayXNYUqhUBZCxgMYEe/NShVlQ6j494&#10;+8XwGa7u95GUvvPMb5kciEKLtlA2A5ym24KiXZULCGUDHhmf0p4hCdj3zoSHUaabQ9srm5Vh6CLP&#10;tXUVAWSCgAV/EkFkAidrQWQKLSW5juF8hmAhmAggXq1EfMyrAGKbSgCxEong4WsknxXA0/FuBTJV&#10;jwntK/0Uuch6F8IlWHmkE2myljkh7fzHu3X9BuBwB9BwARY3H4Xrgsit78Lgze9oUzwI129/GwZu&#10;PQ5XeOza3R9Cz+CD0HH5Vui6fBvD2i1aLbep5m+Ega6BcGRvBT/LeLwmn4eVk9LxnyBTRq47jTSA&#10;qeSRZdK2ygJUM6jKptJKnARxPp6pi6OoOD63ffXnP4avAJBvqF4+wQ+iudDZ6OtQYe1ZJ5+xkH8b&#10;OMlpW61ncNRGKhAVVaquvK7DYb4BtdbmJaivAInhAOL9yIHshP/QA1KICsfqYycz0IsAklKGPpm+&#10;qxv91zG1VCMGKzoXxDZW5D9sYR1kJK3AIYAIJvIgAkgEkQggtrEEEEl0OZBqWje18B01EN519bRd&#10;mIFulpXeioudbK7M7bCt1NbGgYqrwCFn8ejRt+xFt9iUkeVTQcQJgka+CzrGqcsHNLDxV9s2YiPs&#10;5IQvcLih27YSODowHDYwqOo4sSJHHHnrGFx5CZJvT8ATnOU03spcEKPYDwEMAscpeJZq+AErkfMA&#10;1CkyveRf/JrrJLyHXEwt1ZKcQxsk+w2q18Hrd5ALX+W0j3SY62WIe1tnV1ndvdfCRch8r71XaIld&#10;vZHcP9/cgZeFCuEi1REz05US9yAEcHqh/EhcqSoE5zyf28rE+BZbV4oCSssg4AGPOJxqLwkLB5m8&#10;WVF5LOFWDhIKWsy8mz2kLnj/GIDl10rIyCplMudT9TVHnrgZnjdWg1aUm6eqITc0N857bM7fPbzO&#10;Rns3PLh3Kzy4z3pwKzx8cDvcv3eTPxQnAVo7tbUn+JDI0tzsWYKFkwEd+GTbSM7CIVA+7vLxOkIJ&#10;6ziB17JOHS/n+czP4DR+tpbWDcDibZefS+e2m7Chgs7TMEZe9dc9KxxASs5G5ZYei4d85rsooeJQ&#10;JuW3fj2a/ZJoEYc16dmgurDCuEF15c9tJaSKSvAQwAQV1wW+X+7G6smsrCTahOReVWm2m1qIFenA&#10;Gd5FQm43QNHL1y+r0jIDyywvgSlRV6UiUR4LGPdvUoFJ9jE/hc/wI5WbANLB78tZIjXOgmc2eyev&#10;f6mdqrCrjUroOt93jXkLuHIX0aKYRatiBp6PGaPCCtayTMyDeDmWoKpaxECpCCLZ31AZMGVwCQGJ&#10;W2dPCjvmTUmI80JkvxuoRHIwB+bg5YhqLWen28aydZUJVzGdr02gkviaCYafEP3+3ovM6Caj6W0y&#10;mnRFS87PkIsQKL7Al0ErLAu1lZEocb66OV25utYNXVRWLDdDy+vXRe9/KtWOXIjX6Wz4SoLlQIw2&#10;sRVl5SFIWHWMQ8I6VjXZsBaWIOOSdBdIItnu8wUaq5AZRM7PBCwEEGPlJ+NmF0CsPGYBHjPhOg4Q&#10;bT1wCfUc/4Fv37odbtIu8aR4+9Z9wOQ+tx+G23ce8Z8fMKEquc79q1Qbgzcfh4Hrj6k+7oVuwKMH&#10;8Oi5cgsQuclJkP/8ffTTewapKM+GjfMWUvWNClM0D+IHmQlQ5lF5ZaOMy7ASgQOZwJyW0USZfOPo&#10;XuakfMLExq/hP77GRDiSwVrGnHyGM308QKviavfaxcnaQbtqPZMGjSNJokqoOrZTfWwBQNYQ6b6W&#10;NpUAIv8hUe7ytgBi9SEH4mP5a5cxtnYlKisGYMGD7KGVFeeB7CPeJKk6kjysVDJvMljKOegCDIR6&#10;qpWVIs+j0TCaCCOAeD3pcChO6FYf+kBOcNsKpBbi+DQBio6hPQRXUuHX2dBT42cZk4Cv4tZN9qP7&#10;Dzng/hAeP/4u3L59l+rjctK+cZ6GM8xtFTk4ygpCvsK0Xltbtr7kVXqZOniNkbEDgMi1K1eRCHOo&#10;HOAKv9IDkHQiF27Gt3Ga9z2cENN+FrwXtH4aaOkYfHgCwPM5Vy5hMGS8riR9FXLk46jETh1jciKe&#10;lRPEwzcBhKYBWyXYZrrYhSMeQIjXru7U/T7I+W4qCGehX6M6uspSEeZo2+T+tev8m7oKPzPA41ZN&#10;8D783MqOBdQUZwMIAhqVhwlcJB5efqSdx5toxdmu8vfj78nPUksFUwOn4nyRqlMCDsKFw8h8AQzX&#10;Ubg+4+NPna4FSE7xGDPRab08eQBJfQ/V00+Q2D99fx/10P3k9o/f3kWK+oCN7Q4tIj4oOTKXcWD2&#10;9oD8rUjV6smaOcO0rZOHUBDso2QjII0peTUAh/PJnT2uckrOwSWIqMYSSCLh3AmH4LoIr3BJfoHb&#10;jSiOWs4qKQZwaN00VB9lLjoyVkjnOjKjGp2Bzmu7Ed9mw+2l5WQL7jpVxC3um4Ibk3M13MVZHWdO&#10;lCcGvDgISrL7JtXKdVp3t7kKmA/vQppRdQhiApfgYVVkC86wxTYqoEbAoonV1ijBfRxgQwZYz3Cn&#10;s4e5fZwrOT7MQWlHZuwQqEFaav20xvr4+S7TlrtzvS/8QEvs+hUMTAmH4px4QSk1HrepBoAVfOFR&#10;ms5UAoZd4UfEBIOXu5OWm4GMlftJCF03P+xdNTvsWZoTdi3Gib54Kj3vKWH9zIlJZeKEQUfVLqZC&#10;kRdZnzMu5C+aHgp57kZG3m6GMylYwoQ+JL8z4CtyjTuB1LYiSAM8JtOyytTbgY/EuSLj4DG+pr2S&#10;AAgR6m8zj+M1xtC+yhRBA/9Gw09MA0AyvsL8htJoOhVLBu0zZ6vnaBwkmysbI+F0njMJcDFWxTaW&#10;XIiEei75VXIjrlw2+USBxZqJokqZrqBgC2o4eAggAkPkQOQ6fJ4gEyuPCB5eBRSBxcpkBobEqZoN&#10;AT6d7FMwLU5FNeW41ZtsNLevM5yIk+Gtm7cBi1tJv/3uHXiP2/dZD7hN2+rm/aQq8RR5tZ9KA6C4&#10;0nuTHj39doCiG9C4dA0Q4dTYdXkQMLkeuvo4Gff2h3Y8A6tnzwfU+FkxEM4mDDITwcI0Ko6pKK4m&#10;wXukEWXyDWCRBl+SzoyUpPqg6hgBcIx5E68OPh2NhSOIapnPPJDt8Bvb8HBsRs67juojmgPXAyJb&#10;keVuQX3l7ViBRLVVbGd5PwJIos4CQCTRd29h+iAAsovbgoitrH0OmIITsZ0lkOyBWHc+uuBhBRKX&#10;ABIrkOGu9AgkgstR1FdHiN2wAnEdIdbkOOohN95TBCceZ+M1luQYQFIHd9FMhEgTm3UrMtQrcCMP&#10;7twGRAD2m3f43XIKZ475RbiQWriKmmRYEyQ0xLFJt04PbEMx1dtNojhk+52bN+FiB3kdWlS81jVn&#10;ipCX1Y1R8UILMUdUPb2dhrdeZo+hhebIXJVMVBGNqpkAkUoMgCcY99oAeS6IWIlUKCOmlWU8fTXm&#10;w8OqxYhCUX2VENlwISq+GhqcbYKq6gKTEdu7EkOiXIgAcAkAsZIa8PMBEC6rqh5AogvjY6fzTKjE&#10;mgDJM8wLqXKWB62oKtp5SoPralFXsay0bPEJJlZqrVRt52l1NSEEULllm8oBVRdol1nJNGCkjLNG&#10;nDfiyNzikrKkfeV9TYu2tJ66f3vgyb8/+SE8+elbwONB+OHRnQQ4/vodbSpuK6e1t9/Rwh8AzfV5&#10;tNcNKBnqqo+BxoR0HdqPgacYwEgBRwMbZxMbZ6wyEo8Gp3AJdBVRKp5UOEl6q3rqQd7ax2n/Kq2y&#10;AfgQ20Edcg+00y6wgbcBJN73divcQMLHOOaVzVa+5O7NK4kR8B6cjJurhHscFyuZLWhYeVhxJJsz&#10;ZLWKM0/6Pz66EX7Ap3Gzn/4mUmIJ8iberwHQkii/ymM+/uBOP1UJJF6iuGJ+ACm4p48VE+vOaaK2&#10;ktbaYVpMtq4MPWTB1ahmMwRRU+Y1SXoApLvd+SIACVEI3aSCyp30AYKd5m0pQBiKS2mj+pI81yNi&#10;aOL3tOP++ddvw9++e8Tvku+jAjtVARm2ZWk4iPrq0MZFoWTdHGJNiN5YmRN2LskM2xdMC1tQVm2Z&#10;OzlpVxXiUi9ZNSscWD0bzoN5GIy93crXdyzMTDgR40gEkOmQ4emorWwtZbnpUzUkbS14kTHkRn3F&#10;HPVPSIh9h03sL8hJXyFm/C/PMLf7D/8j/OUP/414ddzRAI8KrOmAkaS6KwOwyNTrgXN9OmA0lbaW&#10;r69DPpeWlnHwxp4Yd+KaA9E9R3Mg4JGDEkswiEAgYMTqw6v3BYZExkv1IXjYrnL5PVYoLm/7WHxe&#10;Dm2uybxuGlXJRL5/DFXAGiLcB9lEbjHK9CabkcBw08pDwvY2/x9cPH6HdpbgkhCvrkF4DsDhUtc1&#10;JKScHLl2dxNt0TsAcFwPnYBHJ8DRdZn2A/c7uq+yOfRzgOjAyb4A3ge13Pv8vuA5smjdKeudjDJr&#10;zGsYOeE61ubOoLJMD5/DeXyFkXDM6y+QIoB0Go/OV6+gzuI5AucqJLubAI/NS53vgZx3LsZSiPSN&#10;xJVs1eOBqmoz/Mcm3Oi2qgQLOY9Imlt5/NrCGgKQQuaBFG1bwxhbgyWXJmASAaSU4VJJOi/+kCKq&#10;j8KtDJnCdBbbWAd0rg9NJbSFtRei3UpkeLCiQFKBka0CH4jtKwHkcAImqJmcmYHk1VP8EQBEQGkk&#10;tdb96OolM/zgSwGCwcs9HAQFA1qFtKHaaS01s6l2wpF0oLJqZtjTOTwcp2mJVRu4SGXTAThcv9rH&#10;/22qDfiOy0aQQG63GzlCaOLRgyQEIzM+noBaSajne5rZ/9wHO2mjXUpUX1QStKJqVTDRFqpBEnwM&#10;AUCFAYUolkr5ufSkKBs+hlw5AUJApAxfilWL5kEBop+KosfKAzNjnMFu0GM/B5lBfq5Lzi9BTNCA&#10;nLeW+esnqcKOKQN2eBSvX4a0toT3OwBf5/seguc4xEyPSiJHTsB71NO2q6dSOguAOO2wG4DVQa/a&#10;SiOkoNHbx79dWmCuNoDMasTW1ilVY4CRV4dayaMcd14J4PzUD9/dffJ//uOX8O9//zH8/efvEint&#10;g7sQSSiKLrTpv4Cpr6tCK30s+eW1CiKkX9adOgphhEriBCcCWlGpueRITAGQRjY/OQ6rDn0W+iis&#10;PqxGlPvaZoq5UCnlF6d8TuZWFDG+3Gl9ksrKWR8a50Fb6gEOcasD86uMG5HIvjUISU4F1XMRpQOf&#10;t56KSGLamR2Ch9WHjnGjQmxlJa0rvn8QhVU/gHXv5rVw/5YVGC071o1rl6hqaGXRXrrZj0gAcvzb&#10;+zcAU1p2AIkkez0VQhWKKAGqmZ/blpXGviYApZmKQce7fhrf2yrnh8e3ws8/POR1JOJvUzGhjuCU&#10;coGIar//LMBrG8yxtZfgg5RMx8RfW113B/vC/ev9mCKRNStvftAfzvNeZdtXhoptK0Ll1qVEui8M&#10;+zcQvb12JlMJc8M+wGQfkt6StbND+fp5oYLQxdLVc0LhQnwADItaPW1U2AV4rM9LTzgSAxGd7zGN&#10;WR6TJG0BAFN8s52n/jnKLZRZY8nH+hoA+ZhE2DfZyF7/8zPhFYYevUa8xuvwIa8CIK/98b+F9174&#10;YxIvYrsoUWepriIqZRqgJKEvIGXTEptpki9ZVHPGAxisFICkQCQPnsL21TTkrxNpz8h1RBLd21Ye&#10;rsiBCA6+n0orbyeTEIeUW+MhoCOA+JiA44hdK4+ptsMAj5EA0dxpk0MvG8NtVDm32Yiu37wLt/GQ&#10;9pUE+Z2kNeIJ9xaegJuQnjcG2aysOq7pEbhNXxqpJ2R5R8cVyE/62V39oaNnILT3sKFRjXT23UTa&#10;CVnafT1c6PY+wNJ1mb//GeLspzE0iymNOu9JBZ72NpLp114OYxndm0NVdJpU1t0rFzM58kVaWM+E&#10;sYQtplGlpOu5oZU1Ao5kCr+r+cw+3zAUgmj7yuXIWiuPCCDelkS3XRV9HwKIYCJ4RG5keAUieBRs&#10;WsFsE9paVCJyIbawHC7lKqZttYcWVj5+kV3ElRcyS8NWVkrWm4owSXKvhiYW2ray8nAJJpVsgIYp&#10;piS8pYmMVx6kRh4EYlp3uqsKIKk4sAclIoZBT/Ncqw5jsOX/fQchhpdpR92Aw7BCMNb9tMOdqBRa&#10;qDrOo4pqgpDvoZq4AuhcQCnVTUZVLy2qRiqChHOBYD/FhnywyM/MqN3SIj4bA6US7obbzhwhq0te&#10;4wLDqy6xyXfJNwBUusnlVzQm1mLyq2YWegV+EKuRblpa587Wcto/zSZ8Iomhd8CUINLB/PVOXkNZ&#10;cA8b+xVaaOdQXp3gs9cAdrWOnYU/Md7F9y4lamQvv8cCQx+dV8JY4R24xvOJGtmF2W8PESMHNWUm&#10;IEJAJfxMLe2+ekGACuU0FZNtqy6rGEFLAyUcityLLTF5mDgyV2XWGX5/KrbkTCqcokhlqLRXJddT&#10;g/2osK6DOp2tmPhaaE0xB7ihmg/OJkmE8hmAowHEr6/BCAiK9oHQPbg5W896oscpDXfipmzMyAUc&#10;0snwJQcgwQHow1AuW42a6MghIgq4xtRbgUROoYvnCRIx+lxAMcrD5eM3IL/vQc4/dCO9YTXEiYLT&#10;xx0qo4eoou7eGuDEcYmSDwMN8rlGPvvZ0/ArAFsr/MkVqptBwOYarSg35z54jTu2rHjda7zX1UsX&#10;EuCw8vqJqkswEUBu9vcm7/c9rSM3/5++f8jJcxATJVXORUZUkhJ6DsWV6qguKqRLtKIuIeEd4H0G&#10;rLAARNtpf/32TvIa//j5h/C//vlL+PnH76hobgKEqHIa4DoAjx4c/hd1ofN7s+X1N6qif/7yLaD+&#10;ffjnk+8IjUT/fsHMrJ7kc/78/R3I3RPhUP7aULl9RTgMgFTgQi9hLsi+9QAG14ptCzEVLgiHtiwM&#10;h7csDmXr5obdixgQNHNSAh5raW8VLctNWlxyFAKIoYK6t5XQGnaYTVx75tcQ1JDiEvATIHRN7f2U&#10;U/FbL/w5vPbss+H1554NL1OFvMxkwL+gzHr5j/89vExL611OyV9zOk6npz8VbkNvyCR4FYdVTYUf&#10;mc5rWoHYujL+xPgS87ISNdcQBzKRqmE8LR3TgiMAuPkLHKMTs6LDsVLVxQT8LRFMhoOFj0UAETwS&#10;HwnPd6a41Ucmp/Ypziuh9VXNxnF/cIAW43X647fC4I27YRBuY4AW1cB1Wois/mvIPGk/9VJB9F3S&#10;uIrap+9GuATPcQGgaOliJnb3NVY/ayC0XRoMrYBI60Vus9ovsLm187yOa+E8VUozbYsu4jIqC4uI&#10;aCHb632Ml69jwnzt1TD5LTikzz4JR4mguMn/z0o246lUUALIOBRw6VQg6XhI0ol1H417fQItrmwq&#10;t8XZk3+NYjfjaiPVhpWHALJDtzlrGwqsyH9E3iOqr6xCbGlFAMmHPI/AsXP9UqoQeBFI9SLmo1uJ&#10;uGxr6RMRPFy7AZPIhcQphIJGDFWM4GGcSUKoszmfYGOSA0kpseRDUusMp+1aljzJIYdSCUbIgw8w&#10;n2QfI3aLSAquLMnn4Ei7nE28G/luIxt5Ix6PDriL3ouQ7IBLQl6TpXWOMbk18CqVxqIgGW50eh/E&#10;t8B1GL/DIeZolKI0K9u9FXDbyecrDBL9x42dB7Sq4DJO8XnqUFZdMN+K92uop71NpdNnJYN5sAtA&#10;aXPmiDJfNmA/h36VgUHUoDfhMLitL+U0VU01VUtvD60zKidbb7alWnldjYSmCxeQBbYTgNhjdD4S&#10;6j0A817ms+yAm9pGS3EHwF7kzHqc4UbK7GNIlLH4VnDHAeEGfr7zAEAdbvSTuNBLS1BhIRE+DpjI&#10;gTia9wIRKz1wfvItgoqtLB+34nBgVhnVn8On9pDme4Qq0HDJBvbbp6qPHnpy+hgpjuWEmhUzevJA&#10;ISUPp4DDRgDsw/5fQQVCDhPxxRf5gbvRNF+E/7jIaf+yCi2qh2sOUKIN5Om8owWlRMOppPXzHaoi&#10;H6vhNapP0O6hPdTeTN4W7aHbnKr1fTykqriTEN4tiRP7LmS2hLMelBtUGG7iD+5dJ3oEUw69xwH6&#10;k7cxEN1jMx+40gvJyfffuJaASjMzAToBEoFigA38BlXGFUMKAavrfEZB5A5tr7//AL8DGW3UStKW&#10;Qqrb2Yabnfd9hJrsJoqzy91tgNb18I+/fQcn9AD5Mq5UPsu9O4OJyXEAD0gnYNvZQtYVvNAjQOjn&#10;h3fDL4/vhx8QGdxG7nv9GqQdvNGj+7fD//6Pf4R//v1v4ee//RD+HSD5+5Ofwg9Ue4/5HciF9NGa&#10;ukm1cxcwf3R3MPzjp8fh//zzr+Gff3tMq+1WuNePV+Y6Xpnb1/kdXQqtVDeHcJ8fBCAqNwEYWxaE&#10;8q2LwqFtS8LhbUuZULgolGMsLF07LxTDk+ymhbVtDvwI3MhqQGMzPIncybKppO8mnhFzqWgnkS+V&#10;S4quUezTcZAbMSJXMekj/BxUFU4u/Oy1F5iO91x4+3laWQmQ/DG89MffUo0IJL8LL8GLvMYkPdtc&#10;n3NSHo0sN43v14WeTtxJGrEn6e9zJQrF+5MAFYFlIsTxBNzvOtmNQpFTGW2lYZtKua6vQTUxniFR&#10;Y5D7usZxe7yEvyZHZMCaDNMw7FlhCDbjBRDWBEBjMpuv89n1kozhdSdyP4PsqjQqkHyG/lzncHCH&#10;nvgtKpBB/jPfGKA3TnXRT2vqCuX9NcjKq5cBDWWWbPwtzUZesFG0K628hhb/EoBwCaC4TIXBv0lW&#10;O+2sDioRK5LWVv5uzXxfkz1oKg/u1zV1hlokmQ2QkwumZ4Sxr8EbvUVFyGjbvI8/olqcFgZpff5M&#10;ssEZWipLmTw4gvknY+A+0omZmUyiwESqlXFJtfJKMrRrFjNUlkOor19A9aExcDGkuM5zAhTlNPLX&#10;Lh0CiCWhgPsCRWxdWYlYgQggkuh+3Th3QaSAORZyIDu4vRMQKdissZDZEgBJIvV1ASSFRp/wWLGb&#10;mhVK4gtxI96dxJtIrscWlgByxFM9bRc5EH0gVh9H2cyPAiaeuqs47Vc7pxyALyeDqpxqrIIT/EGm&#10;GVZSgRxismF1Fad8DlmXkNbWccI+xVjYdjbwAeLabzHatodK4zQb/0ld77jWK/ldOmekitd1bkgt&#10;xr5kEiLu9sO0rdwLi/fyufcR8Ljf4MdCfCnlHE7pslQfB0TgfQGVE7SRTgM+vsZFAOQefMpN2mIX&#10;6NQ0Iyy6eJ6WV21VOHPctvehhAK4RrvtGm3SXoDiEv6QrnY5VqoYxuO22GpDwaUkuBb1WQNgVwcw&#10;nuT9yvDP7OX3t5e2YDHKtgL4p61UfDtpHe4vIsiStOTdGD1tFRYbikiy7mFaaY28Ri0/2xHDFHH5&#10;7yMORT/IXscI8/tWaeb0xj54n6Qth4u/g0q8AQA+SvLxoTKqRfDhEL/vw/zeD5Vxm1VFm++pk4eK&#10;n5w6TI8PAtxhRjXkLdVDUttn1/19cxDUZLPs5gTUxR+oh9N3L5vrAMY5K4zEt4Ev4gbtnj7IdUu1&#10;jlZ9JIQksiH6vGu9kEFUN10qiXowILJJ3hpInfKvdLWy6TM7XJUV6qgrDktCrTQI8PyE8uun7x+h&#10;rqAyADAesIH+48cfw//6xz+Qsz4OP337bfifv/wSfuFUP8h7tTZykqflJlBcAzh6jQJRnaVTPglC&#10;PM8fF8e6QYeoniSvNUDK0wxQ7fzy00O4oEf8XJwukcz6M9wg9VPwGhzgs/J7uExr7wEAcp9N/jbC&#10;gpts7P2oLi5TFl/FiXq3/xott8GkJ3uDf0jfAyr/+Pmv4Ze/fQ94pNbfn/w1/Pu//xz+F+unHx/S&#10;GrvBewIkPP8G/9hvcUp5wCnlwQ18Mbyf6q3uJtQdVH9XaX/18Xs8S4VVsmVJKF43MxxYmxtK1uSG&#10;/bSrStbNC/sJVSxamgtoZIcCqo4dyHQFjA05E4gPH0PkxugETAqRAa+mEpkzDvIagjvTpFwHQyGx&#10;nUTraRKb8RTaT6n8LDZi1mhOu1/QfzcJ9gMSYT9AAfSO7SxA5FUA5MU//ia8jDLrTb72Jn6FN5H7&#10;vo9i6zNmW4xAoupc9jRiOSYYffIuG+E7z9PHf4HZI3G9RO7WK6kJiZgVR6u0AjR00E9kGc4ogIxG&#10;oTSa6YljeZ1xvN54AMg1AZBJ0zOixHcYgAgiAoiPfwP5LChNIdzQ+euzGGN7gfaGAH2XfvgdFDj3&#10;MJbdZ91GNtmvQgficoDTWT9AcpXVC4h0o55pa+mEDMV41aIpjNvNeAPaiLVo7UruNzdjAGtFy9/S&#10;xXNTq/kc2UmNGMvO8z1tEJbn25I+9CFGh+Z8MzoxGs744ENG9H4eTrJh3KaCHuSwVgPfmI9nw/Tg&#10;kVSBE+FLprzHzwWApL9BXhmPTfkkFWsvob48dzr8ihMGZ6HCIiAREInRJdFpbvUhYAgckfsYXoEk&#10;6ixzsgCdnaxtpPNuBoi2rgVcABAVWQ6bKgYw9gEmhUNke0HCmwy1uYaMhQf3GvPuzBBO90PKrCjh&#10;lWNwJroViFXHEeW8AgiPHwU4lMYqiz1PC+osEwabUTLVwsU2sCE7ZbCf/eTBXdqOOMY74T+6kape&#10;hWS+BncwgCO9l73rDB0VfSlHaEvVADjn4VXPNcrpqhqlz897VHG6PodkuBlf21la7m10BrroLDRU&#10;VVCFEDd/iImJHLiPWY0ARk3EorQzofAiTvc+wKsXt3ijeVNULUdKdtEOw+xbBl/JGOAKWnW9hEB2&#10;EyNfx6CmRsh9Vw2tLqsZFVvyJQZIlhEKaZT9WV6/lcN7PV2go7xfGYArEX8KUr6KVUtnqLkJLwsd&#10;kVOATDkVWhHR91tI0t1GIGIBqbr7SCs+zuvKy2wjsn0zkST6VBzG5evVA3Aq3ZoaMUfyPnV0neS3&#10;jzExcj9DxLZyYNgFUEVzqJVlPllZu1hPnTxc8qSWzajq8P5kuJHyWlVSJse6mX5Hy+TOTZya/VfY&#10;MPu53c+pDCUCxLoKJT0REte3Bk2xHUzaPFYEtoJiC8jWkG2iwSu40gENb/fCWfR0WNHgvIYcd8Z4&#10;E1P65AEeoIj6AWL8f/78bYrI59T9mFP8jw+pHB7dpzJASozq4tsH94k6ecB7UxKiUGrhF9DGP4gW&#10;WldO/Ks9TmT7MdpmyUAnBz41QZTRpsO7ocKqiaBCPSjfcrr7+UfUZ/hbvkOe7GdMfT76o2zYXZxe&#10;VJ9d5ee+dXsg/PLzj1QPvq8tNUHTiol2G6Dx6PaN8OSv3wF+D6kuboW//0QbiqrDFtaPAKGczeOH&#10;NxOhwg1AyVbcfSqdu/yOv+Vn/P4R/hpA5w7/IbowKTaqQiNIsR3FWyc/W1ezs0EYWEM7cN/GhWHv&#10;6pywd2Vm2L00I+xEXbUdR7r+DtfW2ZMT4LDqWJs1NpH7etslgOyATBdAVEcl8zxQWxl66Dzz8UhJ&#10;PfFPhRNJ4/YYx95y4h3B5u4go09RAX0CF/Ix1cgHqITeomX1GsDxPO2rl6hC3san8AbyXrmRN5mm&#10;9xbXt/70b+GD535Pwu8LCQCMfOdF1guABUCCumvc2w58khhmUYmMpSIZ69wSKwuAQwBJ4/ZYQEjw&#10;cI0BZKxCJjBd0CFZAojVxr8uKxKrD4HjK6oi22ButpM+fj9snjcnXOHkd40TYDfO3Hb8AU1MYWuq&#10;4t8S/EQL8sYOjGqdqGM62OgvXuhKyM5LSC0Fki6ApAMTWIvgAHCcA0zONXUk4OFjbYBEO+sClcqF&#10;C70YbkkwOE90eCMyy7OSvBd5bfwMtY1IsXORQRPPgkdk3uT00EGb8woHCCvOmkOc1gu3kHuVFkYB&#10;4iYpTzXTDLJ9Mq2s8VQlE1Br5RJl7yTHBdPTmVOSBYkuDwJpLojQnnIJGLasdJ0Pd577tciFeFuA&#10;EXhsge0APASQrcbAs6lYbbgxllpp0IvfB4jsgWzPBzw0HabaXFQofN0qZB9Eu+CRcqszXx1eQVf6&#10;aTiMUwQqRv4jViHHrEQEETa+KvgM/x/eovtwh33oPv/P3I9u8f/m4YM74W/8P/vr94+TveE68Sat&#10;nuI1IZKD1chJvoI22S5i6XXGHysrgtPYTrVTnFQTdVYQBBY2Ywas41pNpdLiYZS9oYOOSe+F87we&#10;czXYUGur4HgZKCUnYfWhoEhe+AKx7NW0hMqZs3GETK9DJgjTBtsLwBYBsG6+53nuVbooHfAzZ0jS&#10;raJKOmYkO1Em5bjDd6P+K6INVQbPcRDgrEC9Vcd7VSMi2E/CcL5RMbTvlALXUTFZnXhov8Fe0UFA&#10;pJ/lFBXUEcMjAYiTAJLgWwyRf4RW1hHIfaNMDldSicGvGOZYyvP2UYkU8r4HaekJXEboG4O/k2yz&#10;XYYokpO2nlG4ci220YpIYN7JDJMt69ekAKSJUiuldFKCVpWEAf7CyfgHNjP/IDcHIKkx7lyCbOph&#10;s/TDdlJW618wnPAi6qVrfRcBjcFk3QZMrDIiIX2HUMQeghJdViVWIVYkVy+hnqBNdYOq4A4tsG9R&#10;Uv1EIq7rR9ZDzHu3+V5B6zGktqa7C6CxYHEboHrERnvzxiAVEamZVD4u/5gNKMQaTtPvpHUmT3N9&#10;KNzwMb4VwSFpwfGPwspKoBPgUj/vbRZ+FwDrBlHR9/jHKRA8+ev34UcqoUeA1527N8M9yOy78Bj6&#10;YgTMy7SprlJlCZhWK6pD4uono+c273mTdtYAno8rVDb3EQXcplWnebKdFpjtQas2JYJWIv4O+3nN&#10;87UEvSGRlmeSI2nXqwM4CpA1R3CPbl8WSjZQdazNCbuXZYVtgMcmQQNifMusSQl4GFESQcPbm/ia&#10;lYhXHehbZk/BbCjf8UEiwXXUbRrmQTdlAWQaIYhmYOkId+ztl2xcXwAan7M+w0T4EUDxHq2qt56j&#10;AoEHeYX1JsDxNo+9Cbn+F0DFr73F7Zd/99/CS7/5f8IbAMn7RpIjB/4aqeooWlEGNwoa44aWZkKX&#10;ZkZX0qoCyFwCSwQQv0cDYhrxH4KMXEhsW8WrVYfg4XUEP8NXxNTLn0wDQDJwghcuWxTqPPGadEp6&#10;adkOFrElB3eS25SP6Y3pg8eIyj4lOYo7t8lYbtQrfRi7JNF1EV+FG+nt4/8Jyqp2gKIVwBA46hs0&#10;mqGrP1mH+oYNphyDVhlGrf2YsopQ0OxF8n7wOD1+1H+YtEqZpb4qb1ZYwUjcxbNz2SyUniPGQELe&#10;DF9WXcpcC7wck/h9THKOC78jJb/6Ribys43+C7cZpDXb+SeTiefPmowSC0e6pDkciNWGwLFq9gze&#10;IzMBGAHExyXUBZY1czEg8pxfJb5UHEkVQivrP1tYyHkBBwl056U7sdBW1r6ECyEnDBAppEIRRASa&#10;fTjUo0s9JfNNzU93VTCy1XG2GglTLnQysNyguS2RfpSvVWHk60ROewsp7T3+z9+9gfeByt+Nu4//&#10;/w/5P2lb225AP22YTgjys/AddUiAq6gaKvYXABIVSdbcRfa62sNwALSpTpbuDidpy5ST8FvCBn4a&#10;wrkGsKrndC+4VDuPnRP6WUfjsmnbDjpmW4fNtphsqWI4gdOYBS8weKoVr8npk+be4TlDLVXtGN59&#10;+cwn2cK/Gw7HcDEXaRW148E4Q5vtUClDnpggWAn3c548qjMQ+ScBPZOCneNez2rn55P4j2ZEqyTD&#10;IeVzDtOS8nY7/I4z5Cu4X0YVdxSg0P3eglS5yZYYkfGaHU9a9XC7Hc7GOfD6Y9ppn1UyQ33v7lRO&#10;VjHk+w4CE9etWhE2r18bthKiKJhYCTpqeD+z1Iv4P7Kf6P0ynv9UzYmDT5xL0affQS8FBPP3j27S&#10;+8dx/vA+mylhhihSHmCmesTmqTrpISoteYnv2HBvYyTsAkBUa3lidxN0uZHe5oR+l2rkssPs2SQv&#10;0QZTwnqJdo+PGw3yiNd6ZAAi7nNBxHGwvZyw2wgQbKzDTwGv0U6Jdo3Nt9uxsHAv9/ke20Dfs6nf&#10;v3+PCuUmVU/qH1Ufsr6LbeZmMecDvuKvnPRVUPmZHwIgrgd3bySV1c8/Pg7/pJqwSvD0L2DcGhD8&#10;+qlE7oX/+eRv4f/8+9/D//7nk/DzTz+Fu3epGm7eCH+ljfaI380NnjdA6+6SPxOtuD7lznw+5YHd&#10;VFe2wPps/cH5tOM676Tq6QQIbK0NJtExcDyA5GOqHquO7x7cBTxQ5gAmZ1FqNKN+83sNUew4h6cE&#10;ebCy3zvEx7c1QIZtR321ZX4o30jLamVuAiAbAI4NuSmAECgED6+CiStWJQKMVcpmjIhzcazPTycq&#10;fbTeCV3fqplUY8EboJ6SPB/LCfcrwYPK43PWxy8+zTyKP4UPAIIPSYj9iCrkPW6/y+MfcP9tviZw&#10;CCJvASi2s16DbH/hd/8jPP+b/5ZcX/r9vyXA4vM/BZC+ZgO0dTXaCoRNcRzgMu6dl2ibOfOcakMw&#10;ofqIADKKrwsg483HMvKEVtdYJLDmd1kxGQI5lsfHY3LU6DgCUl8AHMF7pHF/Gu2rPCLXSyn1D3vy&#10;Y1jPIcaAnoBIrWdQTzuqlatUHoMQm4NMnBtAHTNAi+SGuUkosQaR717D39EHcFym1SWIXLl6k/t6&#10;QPpR1lxO2lh1dZClp89yAjzFTIvKUFBQHHZs2EluFTOx5zNZbt5yNvi1Ye9WBivtyOekT5Q20w5X&#10;LWWYE2ob28u9+I9aSSaoLWc06vpFIdPZLrQEJ7OmULkZeZIB0I+iChnPz2xY5Kz0USjLxodVc7IS&#10;I+FmKhCnDq4BPJYS/76QwVPLmQ8iWAggEVwEENtZMWTR9pVz0V3DAcR8rAOAxwGqkH3Id/dacQAa&#10;8iX565biYE+BiNWI/Mj+XcS/Ax7KfJMRuPTqnStSRChjGW0WvSBHUWIJHOZhGayYAAkbbA2qHyuE&#10;TjbELjbrFiqMelpFRrfXDW2iHU14Kk7R6uLUfpn/d6ocz8C9noTvaKiqRKzCQDkquTo6E60oNU9C&#10;vJfz2U8cwIdiHDwbZT2n/W423jZ4gTZUU4pl5DcECeet2+5y864gIv2I0SQAXHOjwbC2+lHdcbCo&#10;O6MLHS8abbZWViNgYutNF71KrXa4kkZc7AeJYS8hTLEJj4pBkKb5VvOznKGS0GzYDufcKhDynirI&#10;bJO5mnktf2YrjNPEojTSfhNIKvksDqQ6cRwuBxWYUfHHOfTo9Tjf1MxhBu8Mt116R8zvUvGl36Re&#10;vwiyXL0kR0hAPkAS7yEqowpMkwJSLQS8Scd1RM/XENpYhRO/GkB6Chf2kx+RmerCdgJfkg1FVXCN&#10;E7AOzGuQUIP0fiUW712HSOSk7Wnb9sttWlF9VBGd9OQ7aLfYkrqOIuoeFYP8gG0ZT9QDtHZcl3t8&#10;TeW3TueTPzFXStcmGf0AUPt5FAu0amr5Y588jDP1qAYcGH/6cd2op/og7O+jxvr7k+8hon8OP//y&#10;I+sn7v8c/v0fv6QqhccaH+9y+1vA4Xsqi0eQ4HIb38FxQIgDGr8AGD/z9V9oNf2D9tIjTi9WCq4+&#10;wE4A+eu3D/l+QIq22V3A6cE9Znv88BPtKwnwX8L33z3GlcymQTV0FZ6nHyK8n9/bAL8/ifMb/h6o&#10;wh4jMX5Im0o1mFXEBcImu7heRkp8C7D+Bz/L/+d//zP8xz/+lnx+3/sis5Z7AWNbWM4CaVXphurq&#10;XA3/WJnX8sNDFGn9bWx2KyHNF4ayjZDky7PDFiqKtUR4rx+qMGLlIZgIHratBA05kZ3zpyePbWLp&#10;WF+RyaCliQxiGquDWzc3YCKQWI2QyTSCauNrFxvwN5zgjTBxNvfnPmbMOJuyhPlHLz8T3nseAp3R&#10;q1YmrrcBj7cJ//vLc8+EF/7w2/Dc737L9Xfhud/+W3iJ+y/Dm7zGepNq5QPARme17zWKVtdYZMO2&#10;t0ayUY6i7SWI2LZKVSBUJoDHBNo4E5jtbvSJ0fMChSAx0lnpfN3Hvqb19hktty9ovxk+OOEjSHZ8&#10;H4vwVlRBytbTjriAyvAKVewtNoNH/M2/u8WBA7eypsKr5An1kvLagzmtB/1810XUU+QSXeyEQHch&#10;g2y/QFVJ1dGBlLfr4hVaW7a3rqK7J4aCa++lATYKFFpyIucvhIYTteHw/kNsXJz61m4J65as5IrC&#10;hipk88rVYeXCRWHz6jVwIztC4/H9ofk43qNDkJ+r5pLuC9dDQu9k+KPp/H2y4X9mIJPWF/KN2VhI&#10;oo1rmT9tApXG9F/H1a6anZk41pcw/nbxDEIiAROBw3bV/w1AdhHx7qwQifThALIdgJADKQYU5ED2&#10;AhARQMzPypcjEUgg3XeyCgERjYe7kfdKspvqa37WfloihbRDEhChTaNU1lh3qxBXEqxIm6cGQD+D&#10;gugostRyTv7H2MB1rh+gaixmhoUk8SX4hRYVpOwXriPl+2i5bEwkxWV78KDQTirgvSuKd/F6+3ld&#10;Wlm0BCtQWlVVIAuGCz5Ne0gfiObBGk77Z1RJ4R05ziZ6FDCrp0rogotURdkLv1JvHDq+jC7I8G4M&#10;eg6MMqm3iSUh3oz3pB4AaHN8LkS5p39nsJuhdZ52aSPekVa+dg5Zvx6Pap33vi/Vztl6cv8AEsHD&#10;6qeBykRJr6B5whkqCYAcST6nmWFVfM5zVBVOWDS+xZDEGg5BiduccESNg0a960Q3Qdilc90oGM2G&#10;mhBP4e/Q01JLAONJgEjH/zGd/wBV9Un8M/o/eN5JzIrHCXp8auBy9xMVUZLGtlQaMN3VIoM9B5nS&#10;pO+DH/AaSPUIzuER7R7DBDEfokjiPwiEeh/cgCAieLge3LKyoM1zGyIZzqBLHoGT+E3aWspt+wEP&#10;CfkWZgu3o5xqPee8cTwU/OFVNbXQ5z+HVvoMJ4F6WlGm5V4nmfcOM8sfMNr1e8Dupx8fhL/jW3kE&#10;UDzg9P7jDylQ+Ocvf00A4e+YIgUR5bN/Jb/rERXHIFWR7+3n+g5QeATh9oCKynaRVYfAJ4AIdN/e&#10;v8Nr/ED76hGPkU1F+uetQaqZH1BF/ePvgMhf4UAeUc3Q8oLXePI33o9Kx1RhY+Vtu92nnXUbtdQ1&#10;xAADtN4GNSrCvVwCOK4AhtcppVWgPU4i6zFvot6yAlFVZvvsIfJk/R8aLFWoDRIlf4vsrx8Iqfyf&#10;PyMrfnQt1FUy5jMfTf4qwGPupLCOqkIA2UCrKgEHgMMVqw5BQ/AQRASTVaixBJv5aczDYFRtJllV&#10;k2lZTSEUcRpR7xmOo6UiUYUl/2DqbtImGmoV2QZyjaF9ZPUgL/IhFYg+kPeoQD5EbmpV8ibu6XcA&#10;kDdRbL30R4h2K5E/AiC//w2k++/Ci4CJIPLK7/9HeOW3/294/Xf/b3j/T78Jn1HBfJ24rnFak0jr&#10;hMRRAEmK+0i1vQSQ8c43gUge/eZrEOQpMBsBeLj8XIYN2m5z+TWJ+QnEqk+gAilgnGc/bVkVWCrg&#10;rJrl/Dz43ORvYXvEDaMHxcxlpZaQ6dd0BJM3pGbfIURWILavLtHSukTlIXhcpPpwCSbyHl4FEquS&#10;9jaUWoCISq4uVuOZcyiD0PofIuhu976wc+MWuIYNGAGJGVm5Lhylb19TkR+aTxSHulImyxHXnmk0&#10;Pkm900hHziY1II/72VaL/MxfAZRGv+jen5nGoKuMtAREdKWbl7V6ZkZYwZRCW1ixVRUBxMpD4t22&#10;li2shERH9hurECsQwWObAAEoCCC2rgpRaO3hfqEKLTiSHeRueTV/awfPtRKRD4lrr5EnQzEohcyb&#10;2A0hq8mwtHAn5LPzQIj/EDxoXZ3kFHyKNotVyBG4gjLGsZ4xkFCymoqlFBCphbvoBkDcQ/SslVNR&#10;HIAv2IcyqQjOZR/Kr92837Z1kPuAyoGirWyA+9kQCSzFM9ZAUnY1XOMxDq7nzhL0ymud1oNB9WH7&#10;/goxKHo+LpHeK3jcQu4tgNQhwa3ipN/G/PRuNu52TvY6zM9i2muiTaRX5CLcmgBjS6kasKlH1ttK&#10;FdXNvnKFw0of//a64Fov0Hk4zs+cTwtpG36Okn0F3KcCgEwvAVx3McRr3cqlYfmieWEFy9vbqZ73&#10;acykpaaBsYrfQwOS3Vbi6K10uvjMjtE1usQU4aoqDuhUSBoYva8zXQlyDSbBo4D0PiLkC2hR7aaN&#10;u9PP4WJo2C6mTRbgL9m+eVPYtBb+Y90G5s1vDU811p9+Uk90yNFKeoL0BQ8fhOVnnUJp0IIC4Ap9&#10;u5uQUv09AAWVQj+tpLtUGA9pZd2G/L1BFXIVcrydFtV51AuPAJD7bH4XVRsAFG7YbpC2aeQyWmlH&#10;yfYLKsltgMMhUgOm2VKhXARw5FguJE5T2lC0eL5DWmtA4g1CB2/jCfn+MS0feIs7cBX3AIHvv30A&#10;6c9GzNLDcQ1A64Vj6ec6YMUE53IZsukKry9IePW9+qkeBqiA5GXkY1yCyUNUUVYDtpVSLS25kMdU&#10;L9/RCqPVxeYi2f3Lj1Yx3yY+Ef0ZOtZvAXSS9f0ARi+tvQ4UHJ1UVr1wRleR6jrX4+rF5nAXTuQW&#10;pkW5ox5aYINXiFRBhXWF37OgdgOw66Aqa0ES3UbV0oLh8CYmyp/wiPw74oIf718NTUS6H9zOf1Ii&#10;TDbMTmMudhotLNzn8CCRSLdVlSLMp4VdtLhUXvk121qGMK5kzrmpvSbwjnzzeU7vLwxJZFOcxHhO&#10;/MaaGG9iZpXGQHOqbHFJtss5KIlV2fSZxDoVyKds+Ak/QsifAPIOGU5KeiXaX4Fg1zPy0p9UbAEk&#10;XF/60x/CK1xfUQqMo10QeeP3/y18REXyOW53geTzF11/IoX2mfANczHkY/SC2KpyQNYo1GHfoET6&#10;ElPdN1REIwEWwUIA+YrP9gXVkfdH8VnHKAVGyZRGiGEt5jG9TZ5gk0MGf4PrVM8DEJO9/Nu4woHi&#10;JiKNe1QjCjceEGdyh+yl62Rk6SC+dtWUVyoLyXRSUnWXW20IHgKJt7upOgQPOZGEVG/FqMW1AQlw&#10;CwT66RNnwu6dJP6i5qrH/buRFtb6pavCxgXLqCqXhErI2OP7N4fGw6iHirdzKJiMP8SEXpJ64axm&#10;f/pGmEM0TB7ZYpPkqmhj5Tnv3amMSLJz0xjnO4PDBUOlNpKDtc7Z6ACJIBGVV9GVHgFEELEiUbWV&#10;EOiAiFWIAGJFkVQgAEYJACL/kVQntLryyeEaDiC7AA+rESsR+RA9I4KIsScxP8tBVU44LIK03Y/P&#10;QYnvEUa3youcoi0jeJyG+K2Cn9CnUQbpKzfSiHJJ4DhOZeApXK/HFTZjlaA6zes5sdvySbhb/sa2&#10;lnWxJz4QDsnnSdy+3EubGZXbedrEh7AtHAZA2uBI/btf5vDYa2Iu/qvBq8z8IDerh5N9j9UG79GE&#10;KsylfPgKLag++JdeSHIBp5MqoxPwaKM9dRYQsv11EoXXcZYqMvfHi3xfO5+pXlJemS6VsMqptSsW&#10;s0lj2uT3ko+fZicKqC1raXNCZm8kgn89X9/s8C/AcDvCgJ0M+Mrf6oYOQKKycuPfS1VWjiz6IF4Q&#10;pzfuRyZdSJz7TkBg147tzJln1vpmns9M9HwmFxYyI34nUyUFrq0b1vE51oXt3N4MuDsrfSt/n+28&#10;9laHSq3naxvxpmzZjJGQLKzbnJY7iBQ5DWF7+OAeCJtifmAJ6JOQURjmzlCyQBydxzgnIWw76B//&#10;+Cl898OjBETcyK/TjuoC/d0kbUv1syF6kvuRVtC3nKzv0du/A0ehckJfhKd3yXCVWSqt/som7B+t&#10;DRRuBTxUPT2Ew7iLjFgjYBt/7B6Ib2dw3OAz3IZDeWi4IwDi67TjPzG/ql7yHM31OQiwHlpAbt7t&#10;VDmXqI4uUzEJLlRdiYJKILwvB4EK6/F91Bx4PaxWJNX/9z//Fv7j77THqGx+oGJ5Alj8E17oR0j2&#10;7/n8f+M5T/j5H/Pzf8v6O36RX/6KBJhWoGbIe7QD70CUm/j7C3Lk/4nL/x+0036iMvrJVGP4G+Ni&#10;HiYzUJDs8hqSgFYgqrfu8/NdYBJhPQGTdfwtWiDUb/A7+R43+8+8713k02cOoedeMxPuY1LYOn8q&#10;4XxTQ/7ymWEfMt59K3CkYxRUyuvKx3XuVU+IlYiqrOXkYy2bwqhYAMQxs+PxZoykn26LSJ5BEnsc&#10;baOx8BAuuZDUTBHktFwl3CW3bSXJR3zNSd/WljJfN2wrkvepSN6lLfUOVcnbtLbeIDPr1Wd+wwJI&#10;cLE/T/Xx4hCIKAF+hbDAV//wb+EvcCQfPPMHwOMZ8p8Aked/z/W34ZNnfxs+5jU+IYfrs5fgTuBP&#10;JPS/tvqgCvmGFk4CGhgerTxcfpbP+UyCxzhNhIDeSCTJMyaMRzpuWjItBfrKZiD1M2/iGkStaxDF&#10;z13amw/v+e9Xno1gRZJ5BRAD/G7CDd4iC+vWrVSa6jXJ9Cs3+bdLBhbA0UnVoXz33LkL9L9JdlCB&#10;1YmBFJnvedRaZ5sBkQYcyvWtbDJky9Wdp6XRFHZu3xnm5hAvMm9p2DxnUajgBF1ZsDY0VvJ/s2A9&#10;f7fRYQ7V4myiYuZRIc7/grG4DOma6cwWuR9AdD78x8zx5H3RkpwziYBNRtw6XGoTAYuOvN0IWb5h&#10;Ycp5HpVXEujD1VmRBxE8JNETbgNeYxdLAPFqBXIAP4IViLxHgU71NcTDMybX8MYEQHhcCbA+kj2A&#10;iFLfPZvhRByRC2C4iuFEik33xbWeRL6zmTqt8BTgEKPddYo30KZpYpLeOfrxbeZhsYFrlJO0Vkxz&#10;k7/RIKKfzgvttJHgIyGJ7R7cu4UxlDj2bjZ/Y0GMh+9EadnLAa6bLsE5ZLvVpxxedSZRNg0QHT9g&#10;nDuVx2XmfHRi7JNvUN2kKqyUNlqRI3wh0c/QRjpPa8vgR7mJRqoMXfOHqZZKGAFbxAl+r/NS4LNK&#10;kBEnfoqKEl5nfzhAlbGHVl7iKgcsXFZMxarW4JfkjDRLGlIpd7SX37UVlIIEH/e6N3mc5xgnw2fa&#10;C7dU5OI9C1FM5fP+hTxewO0CeL7d+EPyub0L/sllxZMPeBfyN/Cz7PF5qK8Epe0or7by3jv4fLtY&#10;hT6PtZvX1PFOnHvLE0PFOjghX4CwNZLEPCvnjZvnpLPcLKlmCO0+NvBvIb7/zkaqlPUBm+k9NtPH&#10;j++lWlZ4Fvpp19jC+un7b4nweDAkuZV4Z1NEeudjD1B29YHYvq+b+QOA4h6n/gE9FciFbwI0Kpxu&#10;0AJqqkNxQH+yBjWKXotuZxpDLA0AUNeoJrpoPzTzR7f1dobwQSWvzQBJN3LXO4DNPbiafiqQq2RQ&#10;3aH95gb+70hqf6Ht9RiwMH33R2Lff2L87I9Euz8mtsQWlIqqR/ysbuxXBB28LrfgN27CdejNGKSy&#10;cV3FE2Or6jEkvRWMDv22RC1FhAoBiY9Rlv0v3OQ/Axa+nxXNDTanmxjWBLDb8CPXqDb8eWxd3eTr&#10;ruv8XqxAnEY4SOTKd/zu/gqJ/48flQX/CID0hBMlmIXWzgn5SHh3ocIqIOuqdPPSUIoXRJOglYYV&#10;iC2sAiJM9IcILFYka5DvrsBEuJQqxMj3qZxi0+mjjxnyVwgMtqv0gKQpkQU8rERSczv8mrfxZGAS&#10;tFLx++QpvgRA5EXc1AWQD6ga3kG6+w4A8PbQ+svTAASy3tdobT0PB/LS039I1gsAyKu0t16nrfXG&#10;H34T3nuG0a3PPxe+pPX1NRXIV3z/57zWR3yvLa63zN+iUnkfMBkJBzKZ+emZGAOnMeJ1ElP/0glI&#10;HCt5TnXyFZvq1wQOjkAMkOJrXg3zMO71QC5eZ3DQgCF68BwDSfYQaa3MkLjpICI2JIFDAHl4138f&#10;KBMJ7Xv44GF4SGz4/fseopgRwrpzl9s3iT4h3v3G4H1c67dpTwwmvIgg0thIhcFM7EYlvoDIOUyF&#10;TefIHDrWgOyTgwIJvY1MxduHUzg3OzssyWM87fzF4QhtmKribeHo7o1h8+zpYSbgMRfTp2NyF5Ie&#10;MB/3/hwqwmz+XmPw23xNBSiA5I3/KswgY2zBtLHMRWdomFMJmQ+yietGyPThEl5vx0wsgSNKfJXx&#10;Rh9IrEAigFiJyGtYgQggqZaVBkRnqus7mZe0smI7SwAqHKpC9rIxOWO9jJ/tkJsq0SHlgIfDqQ7Q&#10;xkoSegkfrCY8UeBwwJRA4mn+HJxCPaojwUOCWfAwm+oaEew3Efs84G/jukmk+yCZZvfu0K0A5C/j&#10;tL7URaVP7tSNGzepGo0/p2JhHzoGp7APj8oRQKsekOqi3XSNllQ/7Xvbl0fhYTyRb0W66sa5h013&#10;N6f4vWy2+2nv7GdjdvPex8Zdkii6AAvWAZY/UyltphJ+1r0A7h5WES21vbbV2Phd+wGMEjwXpXv4&#10;PniZA+aLUXkmLcJdAMQOQyrNGAM4dqJ44/b+fBbXkgKk1LjmS3Hm+xpKpa3kXIloAWDZB5gUAQ4u&#10;Y1B2CxS62rnu5uu75YoAot2sQlqSBXBa+YD8dv5e25Bm7+CxnQglCgETn7MHDsvfwVMN1Sef6HlQ&#10;gWWqbRemux5yqJyFfoHo9PP4Qs7VVCYR4zrEH9G3/x6n9SN69wNsyJfYnNupPGogu+tOVCQSOV3Y&#10;g7ZjNNjRkrHcczbxOUo3U3xtbdk+MobEOBJVUf24yrtRULVT2l1AfXAO9ZUR78pxLygtTjgE8mFQ&#10;aDTxD0aj3m0A5yY8i1zBDSPZHYCFZr4dx/sl1FBXaGPJP7jxP6a19jdShX+i/WVbzMd0uw9eNiIE&#10;STGO9JjSK2B68m9DOeVSTnsW1UbNMUyWSAGbTOqltdTOqaULRdUVFGwt6PWTmAM07Wfw1ZjF5Xzz&#10;n6k+7sdASqorZXlK/i5y6u3jd6dr/yQOV9MAlB22cRJuo8V3EXlvH6093fE3Aagb/H6M2fjfEPj/&#10;B0f7DUrvQwXrQhkz0I0uKcONXoIvZA/TCeVAdJuvZNmq2kZoosBxkK9bhciLrEOdtZzqY8lkpxcS&#10;ac7cDsfN6hYfr/cCtdN4qpB0ZLO2rybZc6fqSCYH2s6CsNVkmHgznFxI1fI1PfkvaS/pExFAvoAE&#10;/+SVZ1OkOpt/sl6gCnnm3+BFfotP5GnIdIyHgIeZWi/a3sKMaBXyOsDyFkDyyZ+JMSfK/BsMid9Q&#10;xXwtyY5y60Oe9w6A8/rviE159k9hHJLcvElp9PunMEUwHQkrt1lGtKfBdYzEcPcxoYMfYYD8jKFM&#10;nxD9sThrRhjE/NXPLIhaVCU3OKHeILjORNargMp1wOSe6sN792jDcgAAPB7dv8sVYyuhig9I5v32&#10;AVXoQ/wHAMn9uw+pIh9y4r0PCDFMCgC5dvUWLS7SeQGSDqqP83hEalBlnahykJEDyS6H44dOo8rK&#10;5/9HC/6RNsaYloaF8xeEmdMy4CvmhAZkqCf3bg1LybnKYa76HOepsxYS/7IArmoubcU8QF057xfw&#10;Tirk5lqBpBFZP4bZJ8xzX5FLfD/gsZXhUhuoQFbPzgrLMBqqwpIL8eqSVI8Bi5Ef2Y5T3fiTBEho&#10;VeUzH0TwcCUyXYjpxGRIxbF91XxAhNBG4uS3rSQSngrEVahzXTJd97pJvpy097JKSPItQ9JbyUn8&#10;CE71g/T6lfhqujvBZi6InJI0Vo0FP6CM1aspt3X+f0F5pYz+OoevW4pd+Nt89xhg529zYwABD+q5&#10;TkliBiEdJ9K8jvGvHRDK3bSinCBosm4nopXDONp32TIiMmQvp/JKWj7HSmjrQ9ZX0graCxC4SvFI&#10;lBF1omosGZQFP1WOx6OUTbkMsYP3dd2XARgH+fpBnlcGgJQlM+KptnYDCqwSfCglZG3tByz2Ukns&#10;Byz8ukCge1/Sv9zncHu/oJEABtUG4FEEmHjf2ylgoZLjdfapclPQ4GKTjxWL1UlSofC7lgeyUhG0&#10;CrlfwHMLWYnYQOAAJApME3CAGACyg7/vDu5v52+8jZal7bR82o+F/O0KqVCe6mg8/aTPGRdUGgMQ&#10;1gO0X5SbnnPDPFqSuClrmUvR4SbOZsYIXBRGEops8jg1T0NCVR5gzCpuy1o22FaMbx1wG5JKFzH+&#10;qH1uQg53Gj12A9LULiodM6K+f3Q9ScJ9jAnIiuMGPINjJ3vxUBgXf5GWWit9yT5mbtzsI+YDcOhm&#10;U+1EmncfnuM/bBlBXP9IXMqPmA7Nt7oKAHZwYu/TY8JrmHx7n7Te+/AmZmDJJfSQjtsJMF52fnkL&#10;6ohaIlZOE8ZWhQLjUH6oqdwdTpXnh2P0muuPkpXDCNnTh/Zw+iE9E27oKG5ggc05Jcay6Gnp4HNV&#10;GKtASapSQgWavpUk3Zjq7Cplchf80Xmqk2pDKJEathG50kj67t58zTm4PCH1Kvfz/vRgT2FYauB5&#10;VjTXaeGd52c25+sq/d2/0f76j7/eD72k/5buWBoOCB6bF5CFtTiUEJq4gawrVVXLp4/EEzIx5JPM&#10;u3dlHtLPuai1aCvAg6xlguHKrHGAx0ii3Em9Hc9EQQIOJ3xElcHUwhSIACAOM6IqmUYsu2NujR6Z&#10;QCLvRJzfUwCUKQIJwYuCiC2sb1BLGbaoVFbneQIgVCHvsvkns0OoHt4CQP7yHE51eI03ePylP/2P&#10;hEB/lXaVrawXvT4LL0Ib6038Ip8AFl/xfSNecAEiAMiXrE///HR43yDH3/4PZpI8HSZ/w1CtrMyw&#10;MGdGmEv8x6KsjLCYay5+iGlUJZOYQf4VLawPk0l+DMV66XmUSBmhn1bHZaS6pxjReRWC9AqHmF4k&#10;2XqEHt27kwDEowdU0si672pgRdb+4/0H4edHRMzcoRqBC7kBuX4V8nQAddYtJLx3mQtyvV/wIMrn&#10;CimrZGV19zIYyMysvltkDPWGLZsKISJ34jMgvw3gqK2xdYuUEx6keHcJw6xWhLlTMpmBMpm/6+qw&#10;ERI8C44jD6PngqT6+CAsxPw5l8FduZ+8HjI/5G/zthEzKf/NzPQxjLXNADxGh9npI8LKXCTbxJps&#10;xVC4Hh5E8FCFtTRn2q8g4m2XIBIrkhSRThYWRrJt9N530IfPp/eez6ApyXE5EdtaO2hTed+Jh7au&#10;rDpiC0sAUZG1W3c6AJKQ7eRlOT/kAG2rYjY0B1MlIFKC6Q0g8fZxnN8ncHwfI0BRuaxX+YJWnN+d&#10;HES1BNgdSNra8KM3aIffgLe4TFeiiUrlFEa8o5jyrATy8TRsX6O5kdM6Fc4hXv8YcRzHWRX7yNVy&#10;82YdBAS8f0ggMJJemTKPazw86OOscp7jVWe9m3xqxfG9fh0AGRrpW6rfhZ9teLy9VUIJAFHK95RQ&#10;NRQLLFQeLm8LJvtMOeY1DrBKdO/zWfZTlezXiOmistibVBdkgQkQ3DYjS3BIroBDIWBhdbGHr3kV&#10;MOJKBTECGoJKAiibh+77PamqqBBQyafS2CW/Ag8iJ7MDxdxO+BBbXrrcnzpZvudJLUDRqNuZ07bG&#10;tRNskpVoo/2lHQIlz2Fg0rtwGfLXCYFOKzTmpAk5qsoF87MqeP4piPiaI2UY9QwSxEsBd2BMhy2a&#10;m2z6Ggr1mZjEazqv0w6tVG4DHHo6fkJW+4jvuUfbaJB/EEa/O1PDqXxGnD9G/WWs+S9kSH0rYU0V&#10;ccPxt0hkWwCzM8dTp3+TOfuoqm5Ajt9hA74EeOg6rUS+d6x8N887QB+Vyuq0yo4ijFz54WjJNiSV&#10;Wzh17AhH9lt+ruM2/9D2OHltfeJqb6QSsVo4WIKMkE1e9ZjgcQEwqCxDz43oQMmwijBFA3I9twCT&#10;K3AXVxAf9FENNWJs1MT4LUZJDY51VThFC3Dxcpqo4B/kGX5/dXA4OurvIFB4BD90SQDiP4uyZzmh&#10;B4O4WZk/Ur5zWdi/cW4oJsJk7ypOl3MmhVUZo8OKjLFhI60r03hLN8xLot7LNjo7hFGlzk1nDrpD&#10;pwSP+RNMwmUiHqm7aYCE88snUl2kORPE8EOu0yFsHYk7mY1qCpWKsey5BC3mOZqW+eb6RVRGjYA/&#10;+eZNOAcA5HMrEVRTn9LOkgdR1vuu6ixIcD0img3feulPgAgGQ7kPAxkh05+j6ngekv2FP/z38NbT&#10;v2F8q1XHHwCPP4SRtMNGGNJI5fIFs8A/AkT+gpLr41deDrnpaWFRbnZYlJfDNQfvwyw2w8wwewrV&#10;SMbkMHP6xJD2zefhU7iSL14nAp21ZMb00EtFeB0A6OOU2kt/XP/SHQ4dD2llPkCN9xCweEjiwSNu&#10;q5L76fHD8D0gco3IihPFJXg5loRFGRlh4XRUTbm59P7XsQEeomJXGEFb87IE+7XQhYT3ot4QQhZ7&#10;Lt1ELXM2LJq3IuRkzYbgdNBPK3wI60wjm8T+sHbR8jB7UgahkyP5HX8RsuE58uA7Ztu+wvA5j7/B&#10;/5e2//7PKtuufOFq28cnUATlLCSQyCggAZJQzjkiggSILJIQOeecc5GhgKLSqRPsdrvttt3d7u7b&#10;93M/773vW3/SfL9j72dJi4eHqnO6fX9Yn/3kJFhjjznGHHOYZONBhnz1MaelC3CvmYdVGvCdAztb&#10;1VoflKFGupvJxqJU2Yc7j470/cS6Cxy2wTo20wui5ZiIYyGOlTiLbwAe2zailagrfQRmIYcVGgig&#10;IfAQCwm0EUVeCEQ0+TCYPUIoYwRMVN4KekPEWoLH0q0+vjMAD002lCNLl2+Q8STwECu5wSYuHeSO&#10;gAAAUef3ExrytF6hy8ry/xIx/Am9Hg+x4D5AV3hIs9tN0mqlqUiY15JVWOUxsRsxg6tiB9rgOdvX&#10;usZmLiuv9rrr546gv9Ahz9JtVyNMQMm8ClbUEmC4y/7t4fz3DwHEAckkoETAhNdwACIQ0WUBiC77&#10;oHIZMLoEo7lIpM0FfhPlXWmdo/x0lt/NLV1Xw6JbDhR80Ih12T3Of+6Hr3Mw1FHUlU6oo1sCj1OU&#10;7D6j3vaj2MMTNsjH9xjbCHg8JzBMFtovONN+ePty0P2sTfiPbIDqefijej8Qy1+jPdyjbHWJeOWz&#10;/IEUQvY9Aria8JQ4q6EsarP/b2giqv1rs1Vz4Bds8rLQae743yG4/1dEeE03/Dt0gD/gjvoKBvNb&#10;tA4B1WPmjLzjTP2/4m76v7DlqsP9HznT+CNOp98rBBFX05c0B90HIM6dJFLh9EE2ZcpeNAB9i3j+&#10;PTrCa77LHeILbvCP4jL/IB7cJBCMgLQL1A5vXuIf1jnOAtjEdbxxnj8UVPHMEZwh1P5UY7x69nDY&#10;FQ5zUP7NPQwFj+7eCL6PQhe/5B/yU3pX/gnR/P8DuP0dgCFarITjr/kubwCW39IrI03nnyjv/U+i&#10;TP4folP+Cx3p//Wf+M58z1uA8KObl2BaJAUDFNJL/gu6kn6P7xH/dRSzEYh/R3bXyztk/h/dZjcB&#10;kbvHECfpAxntqsJZVRkMkjq2qc+u7hthEbLIugZLObqxh0FTDdxfb5vaKkPwaKDE0aCJf8zbABwU&#10;CSIGIgCRUK5Gwm7OfHuY49HDHA9Fsa8i8mSonrnktcwhZ2PTDPNKbLYryLNaAWiIgZTDPgQgy7gs&#10;O68DkCKVtLgeNBfmJNvCXJxZgXhO6SotxTJxYmWhb8xE2xADWc7jVLqq5rE1AEi1bL2scspaJYjr&#10;0kmqFy201W2ttg7WsWXtats5AhPbvJGNkWFZvd22a2TYNg+vsq6meltRVIDIvoA4k7nc12VfUw4V&#10;ePxH8q7+M5qH/i2qSfZflfSstAFKIipZyUjx/0W/+y+I7HfOnSNmpB2WVky0yzy+O+I9S69ZMYde&#10;jKJS29DTz9nsef6NksdEk+Hvf8e/f40e/YGjwhW/+ztyjr6h8esB7p+HDOp5ZtfoSL976wHlg5O2&#10;efV63FNt5HdVWDfluUEEc+kew/zeQ7jh1lBuXEXjYB+lxi6ccq0wwApm1efz280lyHKwtQ4b7jrb&#10;Qr/HagBkfScR/muw7TI3fRcOK5WtfAARWKiBcOfQQMBA1KE+yuNDN5Z6RNbTiKhIeIEHWoYAADBw&#10;kSXSReS0Ekg4AFHzooDkEIK6lm7X/aeIgz8h9xBMRiAi8NBQKrcEJFrX2DSVlaUu6HvYeb+ggU+B&#10;iDfIb7rAfTpD17rKiVd4sisQYBPXGF1lbQFGt+hyvwOr0bqNrqLrwe3sBTqhvH2R6gn/9wLwYAXB&#10;iREA0WUBhQOJG951XfbXTZ4TspKPAUSMZIKVwCaUB+aDhWMfDkgcsISPEQOZBA8BxafWmSgQ8a87&#10;oIh1dIBxFmDS5ZC1AE4wnjMI7lqnI4K8gMOxDwHLZ8cP7v7xC8BD3eR/pJNaG/6/snnJVaXSi4Ys&#10;/SMNcppa+J9hAP+BfgnZ3F7hlX5ILoyGo2jc5Buu60z7n6hFKm3yPc046o6U5qFekKdsvjehi3ck&#10;iBNMphKQylTf4pSSFiCQUVe32vg1dewVVruveM3XOL++I9Hy76n5/z2fR93e6g59ypnH94yk1ehZ&#10;zee4yj+E0xKTzh8Nws5uk7EjN8cjNvvXX6BZUD6SZiFR/juCCQUy9/RZmHD4iOmJNy7zj4jXuMSZ&#10;gESuq/wDOSdqyfX7pHe+oalHSZ2qvyrw7CUhZopW0fjex8wFEVv6l38Ua4JlYBVU5LNsgy9I0hRD&#10;kb1YnffqjNfkQ43L1W+gLK5/QKD/O15LDrH/UyOD5cjCyitjwX/6TwyzQivS5f+Tcp8e+zUC/Yvb&#10;/Kc4ucsenx+3L87swWVFPbtjRcBAVLo6x+Aolawu7lkLeIwELGU/DGUneVhbOqttQzMln2Zmb9B9&#10;vqqO+HZWB0OeBCDSQDQTXQxEMewaCNVbsTgYPDXIgClFv6+tY/Y4M0PaENLrcDxVUbpyJSxlTcmR&#10;JQCR+6lEnelBCSvZCmEgWovUHwKrWAQ7mUN67yyYhLSQLPSPLAAlBJAZgYVX+kdNrlaa1fBa1egY&#10;ldIyYCLFgEiVAKS11bbBOsbo3t63neweAGTLajbKIZxGo9ttK6DShUZSs2yprVi0GIE/H2trj53C&#10;ynjvyjXKnP8cTKb7Lwq25N+/Rjb/H4CGGkj/J+aF/x/g8Q/YMw9t2UxneyE9Kbid5qL9zMNEMJ8O&#10;8HxMBHn0p+TjSpsz18pn00m/pMT2bduObfRl0C+ihkPNrn6Pxff9d6yv/4itlwwt+kJefvmNXbx4&#10;g6TUS9Sgj9m63gHrqa5lbjzBipgB1sI+hgAP6R1rAPaVgEY/+lQXTrlWtA8NmCrht5qDjiRw7mf0&#10;7yEyrAQaQ211lLJqbHMff38AQkAhgBCAqBtdR4GG6/9w2Vi6HgIIwLEV5gF4uBLWaTZ+jbqVo0q6&#10;hualHxUjkeNKmVkAxn5NR4y4sdwx1EOIQaG+fmxsFNAJS1kOPE5iSRWoyOIrFqK03jsa6EQu1sNg&#10;PghzQfT/W6GClLpcGeo+abEPyQp7QJn5IXbcR2oM5Pr9q4qJPxOAxF1iS3S8yR4h4AhAJAIYOsa6&#10;HAKNGhxDMHGg4YBF4OIA5qcYiAORAEjYUy7zPAccjn3o+hWBIcvdJ/ZxGZOBz0J8JuJfFgAINLR0&#10;+Ry/n1v+fdFA4wBEt7tSl45nKJUJOPwl1iHg0AoYyPlTR35UXIg2/7/F1fSPdJv/Z21cwRHbIk6h&#10;f6b0FIQgIj6rtPTv2cz/jo3sewDgLWWv73BvyaX0Lzie/pb6sdjDUzbOZyylRD55dJvJWTpzvxzo&#10;IF+xkX+FVqEN9AG6ybdYcP8HwvzfUT64hRvi8gX+ISCcaQP+nnrnN2gov//2bXBWLwFeM0u+AlTe&#10;aiYJLOg1oKAIepXSzsMwFBd9GpfHVX581VC/oSHyb9ToyGsoHFFRKgpBlB34Hyip/Z6z+leUo9QL&#10;cw029QLQeksJ6TUNjUrnVJyy5oCoR0OBbu8xBHxNI+SXRI1omJbA45//gSjk3xIpj1b0JfH3ysxR&#10;nTZorgR4ZQ1WfL0biPWDhlvBnp6hdXyNxiG9Q02MyuGSweCPMI5/AjwUFvcfAOV/D5vT4Bv14vwe&#10;d9eX98/b40sH7OVVqD76x9gATht0jwPMOz+1jWTeXTiuKGGpQ12XT2zpQx9pDkbdqnS1DofOSAud&#10;5xokhY13EADpZvaHSlgfAwgR47APDZdaA3CsZRCUQKSzdAFRI/RjULaSA0sAUgETUU9IkDkl+6xi&#10;T+gHcTpIIeyjaHY6kSc0GarRUP0hioNPjJ9oMvQBZKmaCQMASWPmRbrVwWB0FIhUsJbgwGoqKbbN&#10;lK32srkfoM59aNd228lkwa1r19r4tm04Z8Zs5/attqqvzxpXVFrFogKrWkxUfW2l1ZSSxosb65+Y&#10;Nf3fEMv/M6zjX/m3+H+odwnB/H9K7/jvNJTydx9fP0ysyny68mlgnEu5D/BoIEK9EUdXPXHqilRv&#10;ymNxfy2AUj6LAVzM9BjpX8kJyxP7HZ3rwbCer0nq/YaekG/+aG/pCfmS0MVvaCjcuWPc1vYzIXDz&#10;dlvV0oqTbBnmhlJbSYqw7LqrSQVYibFBqw/TQi8NnG2aWojDrIzu/QUyFVAKXAA766qtYLTtBhxX&#10;kTIWorrKWaNrYBoCBnQQgYbTQRyAOBCRE8sNlxJ4HJb+QQ/CMfoRTrLpn0ZMdVElroQlABF4CCQc&#10;iDgdREd3WQAiBiLwcPPUBRwOPAQguixmcgvWoGZBdZ0/1Jx0TuCe0DNxD81RrOIB3eYONB4zgkLp&#10;twKSRzfPBcf7V7E+sx7Qda7jHfTaWzAPAYPAREtgco/I8hBcYBYCCpZ7zG2V6LldQKHjLR7vg4oD&#10;EWki0QxEbENLJSyBRwAyYironQ4sdPkqt+m6OwpABCwqYX0KQAQeH7ATrjugEHCwt9sF9kAtXXcM&#10;Q4DhgMYdo0tfjoU4sPBBRLdNlLBePL5HFtbbkD2wYf13muf+O/Zc9Xfo+n+i9PRb7v+ahri//1vi&#10;xBHa/0gmlRxLStB9jmbyFBCQ++qPlGK+BRh+IIvqD0SCqPtc7OM7rn+DrVZAJQBRiUwRJfcRjO8z&#10;2U8xKGok/IGN/THOiqsa98hZftAEhIPr7xHW/54N/HuNgUUg/47P8yVOpTt3lDCJnsF7f82Z/FPc&#10;UbdukGoZOaN5DUP6LSWkP9CY+Ht9pm/fBTlTClz8g1J2ua7+kR/Y5CVqK/teQ7RUVvsbNvBv0XKU&#10;g/M7Ppeakf42Etr4Ay4xAcgXlO+e4RKTnvM98feayKg58EryFHgo9kXAK/bxX+jc12z155qWyOf8&#10;Z7K//hVW91s+22NydjSwS/7zfwG4/4iQqxiZ/6SudH7/wIhA1MErrItfUfv9HpBSE+HrWydoLEMw&#10;207pobcaZ1UDPSBMIUTzkCYi1qGMLAnoh9Zj3WUmurQPla4EIOubyL9SjDsDpVTC6q0iiRc7r9iH&#10;RPRWylid9BYEY2kjkwQ1N0QlLOkizQo5pHRSxxmwRPRquqKVWaU8KwGIgER6iIT0woiQXkAZqhib&#10;aSEbXjHAUkyGViFAMFtd6Uk0EqJrZFOGyaYbfQ4TDpfBWiScV/G8WthHPeBTFyy603mNEqzAXdh3&#10;NYp2//ZtAYCMAxaj69ehI7DpjY0j/B2wXTt32EacTf2t7TQSlvBZF1k5PSPK6CorKOLf8lt0DjWn&#10;/hM6nPQrct/oVfq///t/t3/BlXWAMlg1+smKPBKD5wEeAEgrzKOFy600MAaLBr42ItWbEekbWNWz&#10;cykr4YyaO8/W9/ZTryfLiZLWVyTvvqWB8K36QZTcS6zJWzSTtqYOW15QQvmrjziZKtgfKQAlRdbP&#10;RMZ+bNU9AHUXrE7HXqzTXYBH04J8K2ec7SLMB4H9GW1oMQ6z1spl5F+F42kVXTLUVm/DnU1BxPvO&#10;YUW8h+NsxUZc+Urg4RiK7lMjYQgilKEInDzMREQByCk2+NOI4OrrUNnKdacfjnSgq1QlxiENxJWu&#10;nKguYFEJ6xQMRCAhAJEGoqNO+nRU+SpgJADIdcWb4IhSE+F9wgIfUvH4Ak3kPoYViez3KE3fZ/N/&#10;wPGLgHkIUEKw8Je7TdHqd6k2hEuXmYkBmAhE3HIgEs4BAXBYjn044HBHAYouhyUsgMArV7mylQ8i&#10;DkgcUDjQ0HW3dFsIHug0AE4sABF4RK9Y7EMg4sBDAOKWf5sPJh8DScg0HJC44wSA/PPf/+HH/wtr&#10;q+y0/0RznZr5tP5BPRmUqyT8vmNDVLv/iy+uogUQ+Y7we+/SsUBoPjmus44RkkQv2bcvSYpEkH/5&#10;+A7d1Zzlc1YtBqJS2D9EBjC5yBIdv0AslnYgZ9Y/0JUtW+9/QAd5wxn+fcpFahDS/OGvcSC90zhI&#10;8mCUi/9Glyl1qXx2Dzr7GEB6Is0GpvMFwBTMXebH+p73/ltA53f0jXxFCeoJG77ssu94728AgFfo&#10;Gq9hEY/4HA8Ao/sqxaFXfM+mrjnMt4gQ+JIcGtmQNcnsKz6Hsv9faSY8ZTE99xkR+I8pg2lc792b&#10;Z3n/K7z206CT/L8R/SIn2B9gDf+ROJYfAFgNqrnKGdAfsBvLOfKfI5HwKvVJcP8flLD+GRD5T/z+&#10;/wFHyX+AeXwLE1NEs+yMz8n4eaPGwgcX7cvbnEEd5z8xMe4H1rTYOZjH9X0bA/A4tb0fAFljtw4z&#10;M4Tjtu5KG2kTcCy3YcbIrqfJTDpGP06e7rKF1g8L6QVM2mkobKZEMgkg4UxziejdlLhUwlqJkCsn&#10;ViPNhUH8OksiurKqajkz9gGkgk1VXelFCOcqYy1CEFd4oiLgS4JIeJW4ZtI8mEDIIl3oaBrZlLQ+&#10;ABCeGwIIk/gAD636vAyrgsEsBWBaSdTdPUKZZRdupZ3bbOeWjbZrIyWXXbuxZh4mVXTcdo7uoMOX&#10;UtaatcxEX0EkCrHulN0002QBvSYXj59E56BBE0PH/wmA/E/mvfw/aHn/SC/AMUpgVfPnsFETowLb&#10;aF6AnZnnty8EYGle7KLPpIv+ki6AMzxS+gNQxEhqYSNleXTIz19AiW2YEiqMGhvpO2Lh377/rb16&#10;DaNmIuGdG/esaO4iEornMc+jAbsufxtG1HZrciJA3AZwtPJ7NfPbtQPK3XTht/FetXNybaliYij/&#10;zcWVthjQKhB4kfW1K5KyO47usXmgA2AiPBHtY/d6whPRMzQ0SiDhdA/X+6GjYx8CkvGNysrCwQcL&#10;CfQPmMPJvcxHpzM9GC7FOgzrOBTp+fBFdF/7CEpXysRSDLxcQ5zoqYylTnQBhos2cQAiMLlEX4Xy&#10;sa6dYba4IspladZiiNR9ylViDlr3AQIBScA2ABC3dF2g4cBkEkDCcpZjID6I+KWtQEyPlK8cmLjr&#10;Pqg4AHEM5IOSVcSR5QvqITiE5SoHGJNlq5B9hLeHDMQHEcc6/PJVIKxHWIaOPpg4VuKDRywAicVC&#10;BB6xAGSihPXPhCmqL0KllW8RhV9yhvsCliBW8DvcQm9xP31BqKHmhTy+e46MfQa84FQ6Oa5a5iY7&#10;f1D5N5vs1rmD2HjPM6v7Bs8jiRLx+g6i8FM297eUrMRAlFOjGPcw6p1YdVjBD2ycwdwQ3EZKyv2G&#10;s/7r1DuvQVuv0YJ/m038thgJG+hDjZHkLFwplHJiaFC9MvG/ZNPXBn+Lf1iXcXBo7OVzpmW917AX&#10;dJQXWIivcXag5hgtOTZu8Q/usqx5mjyG8+Eqcc8PNaGMdYf0zseAis74fwtj0XqFfVAAEswzl/4D&#10;jX6KjqKZIm/4jdTPoeFUz2EkLyhLyUr87wEPzRFQou5/pOwnDeY89rzrAMjfACBqQvw72IbKabLo&#10;SnfSwC6V6JQTplKg2Nc/Aujf4Hd/JzDjb/QvTFf8w2syyy4zMQ2B/Mi6dju3dcDuHtzKFMKRAFBO&#10;be9jWuF6u3+KruGRdtvcUYG9t8KGAZChOrqTNXu8dpn14ujpigCIQKQTd08LuodYiET0DspUner5&#10;QGAXgIix9FcUwD7YHOdlEXhIrAiCuRPRq9BDqiOBftJBBCDLyWZaEhHSJabLaloi4GBDXMpx6ewc&#10;NkCaCuMJV8SJNTMCIHNxYi2FuVRRvqpWCYvyVSPspTk/k2M6Za1UWw64VHIWvn2I+PHdOylVbbbd&#10;ZAQd2EWNff9B2Mdh20s0yK7RUSIgtuFAWmcbcGytgrVI3ykC1PJhPsOc9f/rP9Doqj4PlRxxYf1X&#10;SrpHKIutQBxfmqssrnyrxr3VJPBYtMC6CxYRJ4KxoAiNiI2+B5twp4Y8ASqtNC02UsaqxSG2PGem&#10;LZlJAOWChdhJx+mvwjVIwN2r1/R9ACC/o3y1C9vu7MQUwCAXzQN3W0kBMSXzrU8zUoLyXYbV0Xnf&#10;COtqo2TVDvtoILq9LJf8MViUyoDz6dovhhktAeSW8ZtsXdUbzPNQqu5ExhXd5+MSxSWIY9HV7Y51&#10;uFgT3a7lOtQFICpjTZaw0D/oBQlG3cp5FZlSGM1AnBNLgOJsvGo4FJDIxisR/RC24COwGpWzVLrS&#10;kiaidYLHHIelXCJC/AZl7YdUCKRvPmY/ktX9IYYfla+kcThg0FGlq1AP+ZiJuMc58PCPPgtx4rqO&#10;jmE4ANF1330VOrLk0gpZiNNC3GUfTBwrcXqHX7JyDixXvgq1EGkloRPL6SDRwrpzZslY4BjHp0pU&#10;0bf712ML7T8DIAhOP4r2XeMH0Ac+hwdZU6huI0rdu3aO+iOebCHwBep3OJauwzwu0AF56uAOztrG&#10;mSN9zm7IknZyv73izPj7dwpFfBGMmLyNre5rgONLmuzkVJKYrKmE8m+r3q+y1D9ylq1Nko74oMnu&#10;DfEEN8i+ecE4RYHFYwEB5Spt3prpq9TJuzQVaYKYhHotbbaPmail6VrX8H2/gB3IBvsFrEJ/oHHm&#10;GeyjBqv5BWdoYrpMI8+OjYM21Ndi28gH0njOa/wjeIqZQNMZb6GDKLZF7OUHXvvbADjeB0O0NGFR&#10;l2Xh1VIfSCDuAxYqBWqa2ZOIDfcVrOg5DOt3GpeLzvIVQPPoNr8Jpb/fMThL4zFfkZHzLYzrO1iS&#10;snvu4vK6BJg9ofymzvn/iRPrf6CD/AulrH+lX+a/Uwr7b8TA//YZrOnMWGDTvbRrrd0/ss2uM8JW&#10;Mz4OrkNEZ0Lhg1Ok9R5cb2Or6xHOmZVN1/m6xjL0i+WUoZYGNtwQQJhPXl2EkL6EaYSUsRTKFwEQ&#10;ubA6ggZCZk8AIn2I6b2EKzYyDKqWxsFaNA8ByAqApILrsvEqDXZFREgXgGh+iIR0sZBFbNjKxwoA&#10;RDHu9GUshYEsZvPLJaVX4YoCEIno81IQ0QUggXCegYCebk1z2EBJoW3Op4w1K9UqAKNS7lvf120H&#10;KFPt3oHmQcfwsYMHyevZb/t3j9vYzj02BjvZP7rN9lOK2t7RbBsIGxwALBWLMp84leXz5sOiH9iP&#10;2HT/b1IF/oV4i0Obhq1iFiyFPpOiLMplMJWlHFWaagAcmgGUDgCjm2ytHswE3YjaLWzcjWzstYBi&#10;JSN/l6WlWkkacS7J9MKkpltt8RLE4ZOAiNJYVd79jk3xodXg3JoXn2jVs2YhmC9D7wCsibFfpYFb&#10;sLZyddvDNBphHE1z0VtYVWqIBDyKlHYsEGHMcAni/nJmo8uuvI7xtwICMQ2tABAAjzG+1x5iS1Sy&#10;UvlKAOLnYjngEBMJ56RTAsXGezyif6iEdYbGMpWwxD4CAEH/OMD/Mee40lEAIieW60h3sSYBmERK&#10;WCpjqXTlbLyKNZF4rr4QBS4ewe01ProVFyX9V5zcSUAPTmhl2b0eYSGKXwqYhthHKKJr6bpKVA5k&#10;QqDRY2kSjAjqsQDkg9ukkUSWX7aSlXdSPJe+IWuv2IrKXSGIRAOKz07EMLQ3Of3DZySBqD5h6w11&#10;jljgEYuB+KK5z0R8oTyWW0u3+TbfSTD5GQDZub7/x52ke25a3YkFku5UQtZGR/CLa8OFat6/cpKG&#10;OsQpCVQAxBca7YjOcAdwUXPMPTo4n2H/Ve/F7xDVvwM8XlIaEvt4oGmAdIS/p+HufRDVTqa8ylCw&#10;hS8ABpWlNDnsuYLGNM6RwDTFHv9ASuW3RBNoWMxXCMx/wDKsmSDPmOL14NbNII//KXEDt2EqiluW&#10;fnCPJqNL507hxqJeigPqJcK3+jXOkPe/h1iF3VtootqNBXF8qx0kamHXJpqphmmq27Qa+r2Jzs3d&#10;wT8IdYIGs5xpILpDb8sT/tE+A4g0mOoPNCr+ezaW3wII36AJ6SiRXAOqwpIc5T0+i7LDviB65T6/&#10;0+9gHwIQhSIqDubdi/swEZxb2JOvCyiIaPiaDv2v0IfEADVHRB53zVpXVMofYILfwqTewraeUNbT&#10;bINvsDW/fwgjOzsWzD9/dHyH3WO41Enyrg4joh/f3G23jm6y+yc529vWi3BeA4BUBg2G62TdrWfV&#10;ldPLgXC+nLG1lK260UEEIt0ASBusownQCG28nG0H+VeRHhDZeXmOZpo3ESPeqGRcz4UlAAnAQ+GF&#10;AhJlUUWcWEFSL4AgAFlCV7iiTpZSyirlLLogKwMnVhjznuMByHKeU8NjqgGRmllp1sIQqg6AqhUg&#10;qed6pWaR8HprOols2b2LAThsOnjWjx48EACIggn37FAAHI1ku0ftILX/He2Ntq6iGBDBkQUoLUB/&#10;mZeSYlvo4/g7EgJ+y7/TPbiUatisy/lcpYDGkpwcK51JREsOi9tWEK9SywbeDFh0wTy60Cg61bkP&#10;oKjMVQ0oVsI8yjIzaXzku2bxPblekptrAw0NbC7nOLkixO/FK2zGm+l5QQSPi7cWnF2bqkhHBkAG&#10;+Y4Dc7AsY2eugAE1UToT66ilRKX3LmOU8BKAQ0O9FgGiC/kdS2FHyxcvsCV89h4CFQUMKkMJSHTc&#10;vYGBUSMk7gIMDkBk6XXhiW5aoWMlYT4WdlwYyCSAsOnvg0Go+5z/O4EGQglrP64vOa+c9uEAZJze&#10;kwBIsBUf4WROGsg5wMGFKYalqoMTtltZbRVvIlA5jli/cYiBaZS47lJh0EnhQw2DAiCCEpZAAQDR&#10;kutKovp93J5aEtqDZsTIZR11/0PKX9JOHMD4pSwfPJwDS8xDIOIzEV/7cAJ7LMAIQMVjJhMaiVe+&#10;8ktZrpwVshEaDgPLb+xeEDEPJ6QLZHzX1afcVz8lmrvGQr+58GdLWPu2rfnxyG582rvoON2LR3v/&#10;aBA1oFnH52lue4v28S9/i3MJ0fxL+jYeIprfBRwUXXKPswBN//sjG7wsrb/H8qs8LTmjHqI3PCVW&#10;WdZgaSHaHJ/BDLRUfrpNRIGG2GvQygvYxCMxC7JuvpVwTlKvXExv2VQ1evYlwrNKTRf5Ia9j3bt+&#10;4UTQmalo5oN7oL/k/R+nNHWImIUDu7cGvR53OSM5B1M6K53moALgtsBARgEI5ckQgXwUJwklnzOH&#10;met8bDcMCsHuLLk8REbcOMfZBZ3hWhLb7rHusF6QtfXqCwD0Kq6MC3jUaUq8pzGjgOyl0zC3E7hG&#10;mBgnsL2BVfDyqf1cpptdzhDWF1y+T1f7dZ57js91CgvkNf6BPIX1PAdsn2r+Cf85ntB780Rz6gGw&#10;G2py4h+TxoCeImrgGuzp2Y0z9pKO+ae4sO4zE+TG/o12EpeVIkqOYedVtMmT82P0f1CKQDwfZQb6&#10;htYKSjfMiKiHeeCgWl1DmYQ4jHZ1mdNT0CVmQXdzF/0GaiR0Nl6BiDKyBCCtalhDD+lRvDsiuwMQ&#10;6SB1AIei1qvFQNAW1A8iAJETq4ymwhI2ajEQiemaRlgCKCyDuQhEStj4xEBycGJlAyI51POz2dTz&#10;6UZXr0clZ9Y1CO31lMGaEc/bKGNJD6gHPCrZOEt5vYHGWkRZumSZK3GEJrJj+/dzVryPeRrjtm/P&#10;OKyEGOodWwNWsbulwbZVYLFtrQqE6MJktJk0tAUsvvs0oY9GzA04zgbpsu/WnBHO6GspWdWwgdcx&#10;1rcOfaOJElUL0fGdaBHdCNrdgKhWOwykmfvFQhrQTarRQSpgLJWUviopL1XDEOpwcg0T5Hh86xZc&#10;Uuutu7rSCjAPLCLWpbNgoW2ma349GsZaXn+Asl01DZUaV9tJ0m4z5cG6/BzYR3bAPpbw25Ug3C8C&#10;sArnUC4jmbictQTQbmAK41Zi2wUGeyNsYrdG2AIiAgYXWSJLr5iIH6zophIGuVg89gCOrnAmiEpQ&#10;lK+4rHiTgwpMVEovrCIoWW0V2AwFkSZHdkhIJ1qHk7S9RKiMbVqFU24NYMO/V3WkE4lxBiA5r2ZC&#10;tA7lRV1RHpYmFbI5anbIcdjOyGAv7GYr/7cABvaNB+w/dzmBvSsmwf/zuwIQ/l/dD5iI9A8BhUpb&#10;AhIntEfAI8JOQlYSMhSng0SzEad/CDgEIK6EFX0M9Q/2JtxUWkG8SWSpdO5WcFtg4w1Fct/GKzYS&#10;3UiorvRoAPGbCNUP4spXOkZbdyd0Dk8TcRZfx0L8hkPXne53qCtg8aS61NGVw6X4E7ra1dnOfZ/d&#10;unDkx3uX+ZJnDuBCOAL1C+mgNk4df//VM/sXcqaCUapYdr8CRDQr+PfU8L9jwtfvv2M8LODyihnk&#10;bzi7lmYih5UYhmIHfovTSXV9jW19hS1WQvVzztLl7FKk+2+57z0aw0t0hZfc/07zQCh3PWQzVW+G&#10;YlIu0xx46hB1V9YFNunLdIfreP44QW4cw8sAQ+S+m8SQXD9HI5LWWZoFLwAK54kK4Xjv6lHOVIgq&#10;uYIX/BLd5xcp1106zO3HuB0d5Aas487ZYD1jiM+LB8SKEHMifeexutZvnAwe94gNXNe1nkob4rGP&#10;ae5z99+/diJ43H1iUe5cxhJ4Ebstn+HqGdgNGVYCsPOKMKHL/ToNkG7dEmhRTrxHQ+MjgOkLarr3&#10;iJO5xT/Qu5cYnEOk93NSeL+kD+T5FbSbA5QnNnTa2KpGusybA9vuw1M77NFpGiG3k7xK5/lmMq9W&#10;AxxqGFyNBXelhPDqQusDMFoBBDUOCjh6EMe71dsRuU1iuphIswBEDYa4rtrRDXpIfm2hgS2cYU45&#10;BceVW7ViI4jr6kqXEytkICGACDwEItJDAvZBKaoEQXyJzp41bIoSVpYABDFYTCSXgVOLiXyvyKT0&#10;gzW1kcc1owG0cGzhrLuBVceZeDng0oxmcEguIU58DpNYelwAsgsH1u6DRFMftnHmGOyFgZzcscX2&#10;NDfYrrISO4aNeQM9FuWZ6AgZWcwiX2pjxLsc6VhuR1pLbLSy0Hros6gWW8LdtJQyUplKadqc+V5t&#10;AGc3DKyX7zmA0D2IiN7L6mTjb+b+Wjb6cj5jCRt9Af0ZxTilyrIzeG6e9aGdrEP8H6qgiZPwxxLY&#10;1MLUafRzULbiu4wgoK8DtHopW7XCwrp4nx5YTrtmoADKFXyOEj5TCcL+Epxei3JzrAT2UUV4ZDXR&#10;MssB8xU0eA4H1t2+wG0lNiKm4URyxzbUia5eEN3n0nh12Vl5xzYCILCLIK5dYAHbOBwZc6ukXuka&#10;5ziBC26H7R+C7SsHSyAiQBkHNPZvWwt4ACKsg2RlBXPTVcaifHWeQL9LBBBeYKSsggkv0Lh2mTPq&#10;04Q0HiHWfNtqJiRuHqFDXX0f5zHCYOOlfBWACDrHXfase9e0X6lcdSZwYmn5Okgoqoe6iLvsekQc&#10;iOjosxKniTgG4kAkuolw4jontjq5dWUpHd1l32Wly85l5fQOH0AEHG4JQHzNw5WtYjUTRovkP9cH&#10;4qy6rv/DNRG6UlYQb8KJq7+OK95EuVmKR6FP5LPHN8/8+PI+1jgcRE8pVSk25ClOKv0BXty/an//&#10;w1tSbQkew0H077kc1O5hJarlq6NbZ+Da5K/Qra3LDzn7vqLaHuWjCwhA9zhbkBj/B4IB1bkd9E7A&#10;TN4BRn+LfvB7GMpbHFFvBByUecRsrl2knwNN5Rwai7SZgJ5yBn8fL/e9a/wj4h+KW+6+h/J960yf&#10;7+E2b23yDgzcUZu9W7rti1unPwCBF7ibXj26PLG+fHyVRsQrwXWBhJauv2E6oO7TUev9i5t0zGPr&#10;5X69pl4nAJ7gOaLbApIjAXAJrO4KyAAXAcRjvt9TPvsrGho19/o1VmBdf8Z3ekEG1xMYxyN+26fB&#10;5VP2AhB7x2veO0Vi5ha6iwGP/UOtCOcr7c6xbfb8EmzqAFZKIt7V9yHhvJ/NcDU9HGsAkkGsuCsp&#10;V4UAsjBwXXXAKgQeWu10nouFCFhaFGsiDQQAkW23lSZD9X+EFl7Gp7KxNbJpaglEZOmVnTdY3CYr&#10;r7rSFaooAFEZSwCirKxllKKWsHEWKtYkI41Ik2TLhIUozkSTC3Pjp1uBAISNsoolAbkVPaUNUb4F&#10;BtPAJtqAllJNSaeMTX49IYpHOGvdT139CL0fJ/bwH2Avsw/2HbbdXN/L8KhjCOy7WppsN7EmhwDT&#10;YYTqWspSZZSpVsFKDnTV2InOcjvUWGQbyAZro2RWz3tUAgTLsQyXyVaMI6wG4GtCzO+CcQ2wqa9m&#10;s15LKWuA36Ob25oAyCq+a6WYFgBSQrxIOSWnKhhDDa/VPm+2DTOTZEMVoF651JYjlBfROFnLfT2w&#10;nI3L6E/BZdUOaHUAwL2ARxczTlrE8mBg6o9Zwm9SCoAUotMIQJaKKZUutlqYUyU9ImX8LXobmDZJ&#10;icq36goYpIlIYBeYaG76+u6Wifnoztrryl9iIPspPwWR7gCIjgIQXdbSNEJNJVREiWLcD0bsu9JB&#10;VLoKS1jDkSMMhdulnag8pXWKrKWzpNmepux4hvkUmpN+jW5xse6jytxC19oy2B+k2t6iRH0fAf0R&#10;kT8qEX8AINonPAeWE9OjLb0S0kMGEgrwDkCco8uBiLtdKRE+eLgYk2gX1g32LS0HItEA4q77fR8O&#10;SPxYE5eHFR7D6JJYtl2ffej+6D6PTzESAYUPEg5AolnJpwBEgDIBIE/vnPvx7ZMb9pryjLKhXmJD&#10;fcJGJQB5RYf1N0STPwEsrlA6uQVQ3EBMP3V4F6mMeLk5KhnysoIAOTvWJv4F4HMH5nJTlA/B6gt6&#10;RN7Q9/Al6zkJt0+IR3lEieYBf/yHd+gDYd2irn+PKBI99iF9IY80j4RN9Bmf5cV9sqEAuGcTi02Z&#10;y88f6DZKaXcvRi5T9rl7ARYQMgVt3Nr03QbvQECbum7X5q+jrusxOj5n4psuv33K7xDZ/B0QONDQ&#10;fe4xeg0HItGX9Xi3HPj4YPYUAHiBo+0131HrDb//W8DjLX8DHV/xHZ/eOke4I8DBUb/DK/0ed87Z&#10;O3pAXsCizjAL5AAOrKMbu4Nej/sndtjTC+P24DQlBkIUd9FcuLWrOmj6UwSJgEMgMoCTqg/No3dF&#10;CBYCCrGOzjIEdZiIwEQA4lYLwYlBCQsm4oZLKdJdo27VSNigs2KW7LxBT4ii3YOekLAfRGWsWAAi&#10;BlKMk6pAs9NJ1HUAkilLrzrTAZAiylkrYB9VMBdtyq1spq1s6q0AUBPlrDqVtijdlHOm3rW8FCsv&#10;Zaq9OymrUCIEQI6PwUD2HbKde3bb6DaG8SCi70Av2dNA3wx6z5rF6ttgs2eTX79iiR1sL7cT7UsB&#10;kALbVkb/Br/FcNkSyln0ZKBvyAHVxAbeAPA1w6o6AceVsJS1RKkPscmvhJH1UMJrxWZcB9DUqdQG&#10;q2ih9NSrfg5WJ8Daw+82xGAuvedQZSlGAUAVAGkGcHoof60HXHpgOo0kGHfyel3oK80AU61m0msW&#10;PYC0hN8lABDAo5AGxrLChVYHgNSRklyDhrKMxzczVXId4KCGQTERN/9cACIgUe6VutHXdTUHj3GW&#10;Xt0elL4Ajz0S0glhFHCEcz/EQsI56XJjCUAU6S5d5BBx7vu24/IahX1ERHQBiNNG1Ex4VDNC9omB&#10;8HeiRKUE3JMMQzoJSzxNRPoFylkhgDC0SLPY9+y0VSQrn6N0chfNVaUsCeoPaPwNAESlZDGQiJge&#10;lJ0j1t1oJ5Zv4/WFdOe6iiWqOwaio99Q6HelT5SwolhINPP4VL+HH6SoMMXJFYJILABxbMTd50Rz&#10;P5okVke6H1niOs+Po0PFEtE/xUDEQnTfZ++eXv/xm1dkX7EZv2DTev2IOj+b2XNt4Ai9zwko1B/h&#10;GvrAPWr/quPrTP8RG9vj2+RmsbG9RhdQb4g2uZek8755osEvgBI9Em+IRn8JEGlOx3P6JZ6Tg6XL&#10;L9FSXnH/CzbMZ7pdoyW5rpDDr57dYQKfZpDcRoPhjPyhGACbNUCn9ebpzeD4mvtePSbkkONL7n+O&#10;sPyCx75mY9dG/9XzmzCDW8FRG7xAwQGIf78eo3njus8BhTZ9gYeWgEW363XEMgQgOmrpdh0da/Ef&#10;Ew0ien33mgG40VfzNlhMf+T7fPUEcNL35DtovQYkX/F3CY4Cj3sADqDz1UNERBxYmgFyanQAtjES&#10;lKye0VT4DACRgH5kpMv2DDbalo7qIK6kG8dRP4xD5StFkiiapBs7bjsNgQIPtwQiDkACBhLkYjkA&#10;oaTlzQVpxMpbz4Yp4JgADzUURgBEDEQAUu4BiF/CKuEMvpA5HwKQBWgAs2EbmpeeLhbCQKl8RtyW&#10;Yk9V9pUE9EYeLxFdS06sNm2wgEgjGoDE5TY20D3r11L2wBIK4zi+ey8b2l4bx4k1umOHbVN/CJEm&#10;+4k8GYet7K5EZ1iUbd1zeQ3SfjcDKAdbltrZruV2vrfCDjaV2GY68IdLFtka4uAHYAa9lKa60Xe6&#10;cJ+poa8PRrCKzX0IABkGQFZTvhtgw+/BlSbm0ALQtfDYDkp7veoi53GDOLbWAUwjgPV6DYRirkcT&#10;j62kgbJtFuNo0VrWLS20DsCpaU4GpSt0FthHA4+p4vsug8kU8rsUkyhcjNurAP2jBEdYZbHYxyJr&#10;AJhqCbgUA1E5q69+ha2hkXADriyBiGMWYiW6baijkc73WuJg6gImIkDR7WIuQUmLEtY+AESgIfdV&#10;OPtDXemTIHIG8FA21j5AYwzWMabSFYL6XsBD4BMGK8JaCGHUzPQTsBXNRj8G2B8f50SUaXinWSeZ&#10;eneGBFjpIupwP4AFeN/WTbayjQmaawepQgg0OMGNMJDbAMVtdMf7VCYIhg2Aw61YzEPgom70n7Lv&#10;+llYQcSJsrEiDYUTekckWNHPynId5o5pOHHcgYbPNmL1gEg4/xA8iH2PUcJygOH0EB2D3pBIx3ks&#10;Ad3d5jQQn60IOAQgWr6QHmgiMUpYx4iKPwbjFIh8xkb649eUX56xSb4CBN4xG/idNmhAQQm9YiFa&#10;LwCSL9notAQyb9i03dLjxWJ0n45fvwAAGEql13rLLBGtABRY3xIEqCwn9YsE97Nec1mAIMDQc7Xe&#10;c/k9G/bXbM5vH3GGzkb7ToOudN+Lu2zmgAvPFZi8e6bXEViFl78CEL5+qcVn0PMBE7eZC0h0m+4T&#10;cOrogMYHAgc0ep4ARNf1Onq8e46uOyDSa/jsRKDkAMaxIJ+lvOPxXwmEAMA3+n4sgYmOXwKErwEu&#10;d7tYxzMxLda7LwiX5L47lK/Ojw3ZbcIUH58DPC4KPPZxGU3lIDVmGMj4Gvo/2qtspcRyGEUPG9YA&#10;KboCErEQAYiAQyzEla3c9YkSlgBEOkjRbAZIaUIhrEPuqwKYB2fvHwAIm6QaCj8qYUVpICpjSQNZ&#10;wlm6ACQoYQEgeQBIdlKiZQAeWYy1nU80RxnjcBWgWEffRwObqWy8LRErbzslsBaaFJsoabXifGpB&#10;tN452GenGbt5DtH8zD5SRPcyX5wZ4+N799p+RnUeZZ0bB1jWoAnQfb+ukK5uUmybsmbY1uXz7Hjb&#10;UjvXtSwAkcPNpbab3phtzNwYQbNYizVWZaWAbbDWULZaAygMY99dL1Dg8hqst2tgX2vY9Fdz+wCN&#10;lX0wsX6OgwDMGjSkDYDHdn7/rQD5OizUI4Qkdoot0NS4phBQI/BxVTF/F8CpC/t0P2XGDlhOvezS&#10;cq0BIMW4wIpkMZZ4rnh6ek+qSxZbPeDRsKwgAJAKnlPOe3dQIhOIDDbXTACDylQCCJWvBC4DZGcJ&#10;RMRCpIm4WPdg1C0AoBKWmEdg34UVCAy0JkAEUJGt1wHIOIChywKRsU0Atl4DG7HKZodZmh1yBAA6&#10;ijX4xF7+LROPcZGmtTMwkVMwktM0F56A3RxgnO7hndttHcnJVbBATSy8B4g8JMXiLn0gtwCEnwMQ&#10;H1QEILcvfhhjEt3/4edkBbEmXre5s/L6GViulCUAiWXN9QHE9XpMNgqGHedOC/GFdD02jHOfDFT0&#10;WYcPIK6E5XQQ36qry9EAEm3l9ePeXbR7ACgSzX0QEdhIBxG4CEACBsJmqzPiYGNlc34HC9Cm70pa&#10;YhavVV55Gp51+2fZYf0/3KzdJu020vfP6eGIbKTvX4SbuY5fs95ytv2O19N1rW9e3Q02dGkJ7/Ue&#10;3K/1zfMb9i3ra224sJL3LH1GtwRC7jYdQ1C6HryvltvgdQzfP/ys374O30+X3W3a4AUWTvdw7MJt&#10;/NGsxbEb936O6fjvpcc4vUT3O7AKfhc+0zf8Rl/xOzgAeQXDcOs1Ar4uP7utEhbsiesCkK8eoLMA&#10;GPcQy59dHLeXV/Zz3GtfnN1lt49sJpl3pR1giNQYrqzNMBBFr3cJJACRLjavfgBlAE2kC7bRxuYk&#10;sPCFc1e60m1BtHsEQAQampGuYzjmNoflMRAARJEmQaw7uVhqKpSIvpyz8CXU+AUcTgNxAFLE7bL1&#10;LgRA8lND8TyL8lUu0wYXIzxXUFpSDpa6z5vo/Whls2+bj5WX5F+tdjbVFukiMJBWXE7DJO4e3YbY&#10;u5Mz5THmQ+PAOqR+EGY476eMdZAGw6OUt/avw9KKK21nbYltgY115MTb1qX5drylxE4hoJ9sK7UT&#10;gZi+zMb4vbZTetqmxea8iRLRBrSTEcB1C7+n1kZ+pw2Axgga0QbKe+v5zdbxGNlx1zFGdwiAWQuA&#10;rOM52ygf7ga8RmsKbeOKhcFsj060oj4627dXVdm60hKyruZR8mLBELsAoiZYXC2lsGp1nsM8CtFt&#10;CrD2FgEexXz3pbi/aksLrHF5ISUsWAifU+xjKWypCTdW+wpYaE1ZABJiGC7CXUfHQta2E7TJPBCB&#10;i8vEklNr76aQRQgsVKbS8eB2OaxwWrlxt4CLusw1DyQsWYXah9ZeAGRsIwI67QF7OY5zXc/Xc8PX&#10;pFkQALmMgH6RKXfn2bjOACBnxUAENswj2UnpcTmOuL0YJe5QxpITS/HtYYaVGAW6IkxkkmGEl/0V&#10;Ps4tjc0NI9v9BF7HPlw3ehBrElnR2odjH24miAMQZ8X9VKd5CAwfJvL6TYR+R3o4C+TD9alOdB88&#10;ou260X0g0Um9YhuxIuBjOrMEKpolwvrsq2c3f/z+DYwAIAg2OKJK3rBxv6UMpc1YICK2EDCCyOar&#10;TV6bpDubd2ffTi9wZ/j+humAx535a/P+7Vv6Hd7QFxEAR3jGHpSHtLFGzvTFJL7VZd0PkEy+zp0A&#10;dAIAYBN2bED363O5zd6Bht5DoOGARdfd+/og8ybCVtx3c9/ZgYLPXNxl956+qO7KXO57ud/EvZ5j&#10;R2JZwefne7+OCPWvYCBBuQ2m8RpG4r6zgPXtI0CFCJPn147Yi6sH7PW1g7AOZpccx+Z4hH6WHSsD&#10;8Vzuq+0k80pAH8Bd1Qv76BZgiFFgwdUI2w76OaIZSOC8UhMhj5sAD7SP1qXoH5H7FHNSD4jUASK1&#10;AIhYR7AEHsFQqTDaXQJ6ACBiGx6AqIGwlFJMwEA+ABCGSQEg0j9mp8RRpkkKJhDWo5M0wUDU+9FO&#10;93tHACDZXM4GOFhsrO0qYWGV7S5dQujhOjsJUByibLV/xy7bu3O3jQMaY1zfvXkr6bzcvnmTbefM&#10;e097rR3pabCBeWm2eUmuHW1cYidbSu189wq7PFhnJwGRvZS29pKEO45esYuS0xZ+m83Yn3dw+zia&#10;0h60pW38lluwQ28FdDcjYo8AHgHIADob2dBHdBtNmVt43E4swnvqim13fZFtqYGFoEV1UO7rK1xk&#10;m8nAWk+IYg8OrD7KUX08vonfspHfsZ7vWAFglNBPsoimxoWASBE2YTUNljMLXaAhzUMAIiYiIV0A&#10;Ugub6cIaLAAR03B6hxiISloORHwdxLm2fADRhi/NQ5v+IZiBQEBH3S52cgEDw2lmoo8xMnfnUC9T&#10;DzXhkDj9dX3kb+EEYyb7ng0DAMkgz1sfdLKLzShY8Tzlq6vHORNHTNeUQmkqFxmXG+gugMkh3FjL&#10;AJBuBmW5yZ8BgARJu4AFs3vkUvxzAMQxDRdj4oPHzwGIH6YoAAkmCEbCEP1SlX/ZB41YAOK7r3wX&#10;1p8CIMF8EC+N1weQn4pwd8zjTwGQWEOoPnv1xWUYyE3Ygy84Xw0A43umFIaMRJu7SkOwCDa7N5wx&#10;v6b08pLN7aXKLdIhKL+8UvlFzIFN8ZtXIeNwG7iODjR++Ap7L+Dxu68eMUGQ13+G7sLG6DZ+bbLa&#10;7LWCM3ZpD7znW6YHfsvj9dzvvrw3oW04UfudpgtGtA9XavKBy72mPoeAy7EmvYdez4GK00Fc+ctn&#10;FO4xDpD0PH1ePUef39ddfKbj2I4DHcdeVG7zwVOvo9/UZz167lcCGYn2COgvBSDXmZh4lfiYS3sp&#10;Y22ym4c3Buvk1t5AVBeIbGgpC2Z5dGimB5PsuogC78KCKxaiclQjeVZOQHdsw4FDwDoigKFjG1lY&#10;gR4SycmqBTzqKGXVw0jqKd1oaaxtLfpHYOENbLz0QHDmvAzRWQAi95WWAEQJvcWwCgHI4kgJK2Ag&#10;gEcWY2rnACBLmERYQRd2IwDShv7Rge7RtSCbrKmZHGdaJytgIZR/2hG3lT/VRPrt5p5uO0Lu1YEd&#10;NA4CHONkYo3v2mN7t++ysW07bWyUtZWu9PXU5lf12dGBdttIl/3G4hycWUV2ur3MLvbXBgByqmOZ&#10;Ha1fYocIkBxno9+FlrQd8N3G77ELJnGc+SsnsEnv4b6t/D7b+Z23LS+wzWziG2EeG4g52YywvZXb&#10;ttP1L9DZjYV6rJYlAKlebINqzOS36yY8cYjJin1FZJLRUDhAyaYbEGoAJOspA4apuwjmNCYuFohw&#10;uRS9pLwQ1xXd8GIfrStKAiARiKiEJQCpwh3WQ+d9f0NlUMYSUIh1yLrrxtk6J5YvpIuFCEDkoNJy&#10;zisBhmMgOjo2cQZd49yeTXYAkNi5qjNY2wZamUnSArNBf1mLLreBfpMtqwKmEkwohNGcQgc5z+Cn&#10;G5oUiAPrBiWbm5rpQeyP3nOcIVZbmOdSRhmxDJuypu2pjKUZP3JH3QVA7tOKcA8G8iHL+JCFRDOQ&#10;6NLVnwMg0XHuKmkFzOODKPaQZfzUcswjlv4R6iGhiO5su74ryx8upftjhSLGus2f+REr/yrW4KlY&#10;TETg89nLh+fRQKQRhG6kyTJNqGGIgQQsRFoGICKdIRCv0TskXEu70O2vPxC4Jy2uX7/UZh1u+Nq0&#10;f/fuUQAAwYYYaAjadAEGsp0cGwlKZLANtxmLaeg+t8k7ZuNKZQ6cfCbjgMud8bsN35Wuwk05FMX1&#10;uvpMfknL3RetczhQ9NmVY2C+tuKYjgOtCTCMsDj3Om+ehFZgB1aOhb19qr+FgFkGghBcX3MUA/nq&#10;ESBy44g9h4E8PEMz4oFhQGSzXT+0gc7zPoZJaWxtA6Ur3FYwD3Wc95YvoZdjQTDHvBerbqfcVx4Y&#10;VLMZi1UEo2xZAougmVDd6JRRNGxK/SC6rQEhXQCiped8CCCEKUZEdOfAWgpgFONImgAPdY8r2gRh&#10;XOm8iyIurFADiQv0j7k0z5Vg+xWANPG4ToTzbthHL5+zl9JZd2R1AiYBgMB21MTXQELuqvo6znLX&#10;2U56B3Zu3Uy44hYuE7LIlL8dRKVvHdliI2vXUf8fIGSS/geYyF4Ga21bNtf2wwxOMVflXF8Nqwow&#10;WWonmkrtMCxjL134ozxmE+NjN2PxHYNJnOqssgvMWDmIPXoXDG83v/XWMizAlI/W4dpaR6PipmJA&#10;B1vuLqY3jvE6Y+gqY5SvxmqL6DonJh8dpBNg72d++9qaGkpWaCILYR/oIS2wq0rmpkj/qMP6W4B4&#10;Po94lIV0xhcQ1FgOa6lm4FQtjKOJ99Wqi4joAhAJ6StoduxEBxF4SCiXaC4QEWioZCUg0WU3G0Tu&#10;K9c7IgBRqWofGojYhpiGAESXHfs4yGXdf5Ry0zksusdoGBwj2WLfULftXsV79DXaNsYo7xjqpJzV&#10;j413TTA3/QyayUWaCS8iml/BYXXnLB3fzBG/AYhc4Pbta3oCLacAi/Z8LNv5akQFRMcIdRSA3KLR&#10;ViBwl1KUGMgdGIhAQhpHqHOEgOLKWD6A+OARDRzRInqsEpaLMvlgUuH/JoDEYiDRIOFbd31g8QEk&#10;1nTB6PKU3wPiQObnphgKRHyxXdcBkAswELmIJh1IbkOUWC7w0PE1ArtzP+moJeE6cEoBILLVygEV&#10;iOFc1/MEQGIxP7yl+ZA55N++IveJ9c3Le8F9Kt0IOBy4aAMPNlOVyACQNzCK9yT8fvsljYdvHwYg&#10;os/mdBefUTgtw2c9uk2vreWL33oNPVe3O0BxG74rqzlW4J7nHueDltvsQ8YVfo/o9/PfZ6IUFdFF&#10;QvCQu4uS3SuxPJURxeBCYA2XAEQ9JepPwYHF9W+ewBbvnrBXsJDbx7bgwhq2h6d3BOL56dH+gIEo&#10;ukRDn9Y1cuZZUQQLQetgU2vjjLaLM96gnBXRNwQYApBKNmitKspD7noNorCAo5XyjAMQsQ6Bh+4L&#10;gSQsYWkmSHVQxgqXSlgBA6EHJAQQ+iHEPiKrEGaxiGmDCwGQudh1FWWSHRHQF6STT4VmUoWNtQWm&#10;0s0ZeA8lq76FrMWASCFOJ0CkE0aiMlYr79OOVVbd34pCH980YttI6N3C2rZxM5lnm4jq2ci8jdXW&#10;3d5tXa1d1tXYZr119WSCldum6mWBlrG/vsRO0LV/rqfKLg/UIqaX2eGGYhtH8N5WkmfrF2XZBt5/&#10;LyBwtqfOzjHd8TzrcMNS24uWsQcA2cVr7UBz2IyovYZNX2sEljBKGWwPgrkAZE91ge2spJmwfL4N&#10;AEyr6iuIXG8C6MutnXj5DgCkkSDGSuzNGuOrxsUVNCY2Ly2mPFVCDH2WFTGLpBZgaqWnpY349i4y&#10;ztpgIE2wnVrYj8BDVt7l6kuhYVLgIZ1DR0W7y3ElINFlHZ02Elh5KW3txKWlDvZDsI8DNAceoex0&#10;UiUnVjD/XLPO5cgCUKRrHN64yi7TeX6WzvPxwXY7ROnq4AgDrNYwSgDw2LOuOwCQ/TCQo7uINKGj&#10;XYOpjtPgeYgQzLENQ7aht5O/SRXBk3k2L4NBYynTGTRGXxBrFrPeSwHko2gm0kEmAASwuEtA6Z0I&#10;aPwpABKLbfy5DCSahVxFT/Gj2KPH1MZiIj4D+VQJy9c8Yo22deNtPzUoym8QjGYS0cOkPjU7XcBx&#10;jIDLozR+ajkgoYR15Udt4q43YvLMOGyQC+v7IaOQiO5uC2v4ZD9Rt3+O0OvE57BEI4E6LDX98C7c&#10;+P0SkdtUHXA4PcBtyK704x4nFqPXc493m7Re3+kajq3oc7oSmGMU7uze3a7P44DCBxZddrdHi+zu&#10;8ztG4oDEgYdeU9/VMRtfY/FdW465uN9Zv70eG76uACQU+kMGJOan0iA9Kg/PYXM+D+hese+e4yS7&#10;R7MiJaybhxEV0T8enyeOZR9dwCNMl+urD3KvhpuWk56rmeXhaFplXLVSi29htS2ljMVtYhAOCAQk&#10;rnSl2ytwPZXlMYOc0lGVOs4ZodrMa9RzZtuopdIVpReVrqo5yxXjqOU/fj01+Vo2zapAA5lJCUsx&#10;JklElqQSnKgARTQQHEeLaYRboCl6nFXPZhJhLq6r3CTKVwjoSwg5rARApH+047TqJjywm9frKcA6&#10;WzTT+gpYAFgvmksH97egp7RxuVlWWzbhvRs3koG2zXYTpLhnF3loo0S6b94N89hkqxjatKp/2Ab7&#10;1ltfzxrr7mR2ek8Xs1KabYyssJNNy+wy6cUXOyvsSBO6RyXaBPPg1xfk4MTKtBHsywfrltlxpjru&#10;p8dGa5zfeYfcVcsQ2nUELDZreiDaxiCb/yoAdQOi+FaYxig6yi4aObdUzre1lMJW8diRplobrCwj&#10;SwuWWFhA2YpI/cXEu1OqUnhjPWBRhl1ZEwHP0x/RzTyXKsqQTbxHHwDYV11jqxrqrY+E5XZYZwtl&#10;LDGPMrrilyK8V2FDXk2Ey9oWLLvEvqxpqbc17SzYl4T1NYDKZljIKP0fuzSdkLWHDKq9gMnx4X47&#10;CxCc2jJoZ/dQekIsP4R+sZfy0kHme5zXfI+tg3ZysNlurOqwS6t77CSZevvWrgQ8+myY99FUxGEB&#10;GO+7trUpGEHcXV8PW1pqpfPnEwQ50+ZkZmCiSLKMhHgaSslFo7E0W1MqaTLNAkhziLVZQYe+nEma&#10;ROistbcD1hFOGNSwKMc+fAFdt7n7nBPLAY1u15TCcNDU5NJtWp9iIE48jz5qvK40ES1l6106iUGA&#10;Y7hwm3FdCeDOcRVGloSz0KMB5Rzd3lrO3use6/pGzpHZ51aspN1o/UPlqVjlKL+50H+MAw6Bh79C&#10;ABmzCQCJrvu769pIfaurX9JxzXiu/q9N0QcHtxm7DV+brNuY3eOCHoxIt/cHZ/KeSyoQ0rmu57vX&#10;mAQX2XnD5j7fUeXcTw7wHMC4jT4ol0XeIxa4OXbjQEvXJ0T+yPd0v40v0Ov99Hu438lZeN1nnNRr&#10;QnuxY1TO8eUAxr2OgD3Qp56pIZPy1dPL9vUT2OKtk/bk4n4YyFZ7dGZnENt+fGuXjfZX2whn0MON&#10;y2wVDqM+avN91N1VturGjtpKCasRV0+4GMfqAYgrS7loE1l7dX8lZ/4laBdlAEkjbqIWnEXNCLQt&#10;WFmbOKqEVQOIiHXUsGHV05NQi+BbLQCBGSyFQRRRhhGAlNIwp/RcNcEtwnk1F/DIJ+JDZ5m56B55&#10;JPAuSo8PY9xZijLvZAPslkDO6/ewifcW0ZldkI01lk5r3kPRJo2UudoX07DHLI5GRtZuWzVILtqY&#10;7di+28b20Eg4ut82rhu1NSs32GrW0BomFK7cbIOrt9qa9dttdJQgRvpE9rLRHYW5nWvAiUU5a0/F&#10;fFxX+aTi5tgg4v0wjGsDv8kWwHQDgDXEb7IevWczv+UIpb21aDKDlNv6EfwHYWRr0B8GsdL2wqBW&#10;AqZDcmoB3NtgHZt47fXoIsMI3GuqVlh7USGfH4Bm0mE15an6gsXYdelcRyivoYxTzu9wcHRj0E91&#10;59IRNARKRyPMLmdgVH91ta0UgBDV3wOIdMOC6hDhayiflaGTlMHMBhpqAwBZ3chG3gYT6RCIACqd&#10;jba2o8E2qOEQENlKWWtrP/oIDq1dA112vL/NLqzttHMbenD4rYGJkOpLI+LBPaOB1fbS2Ba7uLnf&#10;zpC5dpkcsdM9sJnaFdaAZlGI7TgvPQGHHX9bss3yAIdZ8YBDYpJlJiRa+ow4S2OlxyVg3060TFKL&#10;swi2zEpNtSxSjDMo16WhjWUq6gZLdzef+/oFZdN58zzUtKxucZr4HCj4x8kphCE4+GUuByyfAhBl&#10;2vnuK2ffnXBeRUba6nZ3mwOPWAAiMIkGEIHDpGgegojrRnfg4PeHOBDRbT8HINFx7T54RPd+xLrv&#10;UwDiwIQS1mU0kNDGG25WoRjs9zdEN8T5TXU+8GjTdqWcaJYRS8NwZ+mOBWizDoX1sOTk7vdLTX5v&#10;hzZb91x3dBu2AyP3ORzwOJBxQrp/u3tPH6wcuDiwdEK5HiPGoee495Rzyv12rlzlAME5tJwm4wDC&#10;v919T/ccB3rBd6PE9f4FAA0r+Rq96sX1Y0Ea710GSsm+e/0gDXLrGm1zZxmBiYydZSm+RJMEe5Sg&#10;q6wrEmi7WR2UOMRC6qRVULpyDETHakpCOgo4pHVoSfeop+dhGWf5Zfl0WAMWAo5mQKgZQGmKgFH4&#10;ejQSsqlriYFUaCIh4FOIliELb5FG2cq2S0THPM4u57DyWLmai57CRMKUabYQAClTCi/goW7vboIE&#10;e9hEe9mQ+8U8CmEki+nY5v06eI8aNpYaHt/K5i4AqSZqvb++FufOXtu1gwiTPUcAkIO2acMuGxJg&#10;rN5iQ0P0FgzvsJFN47Zt9yHbz9yQg9u22i7OyA+SGXaqYYkdReAeXUpPB+/VhYW4Z26GDVG+24Ad&#10;d6PsuuomR6ReQwltNQAxyO8zANtayfVVfNZB7l8FgKzi8d1yi9Hz0oMZYIjfdDPMYxOd7sOUErvp&#10;Om+gbNWA9lG7sADtJ9vmJTBca8bnhDwmWaO+I6+7lN9isL0u6Lx+SB7aQ+JwXpG6cIjGvYXErCwG&#10;lCWay5G1AvG+bPF8BksV2gp0kmWAejcai8pka5rqgjLWAHPSB9qYUNnbahsZODVEKUslrnXkZ63j&#10;clDSAlQOATTnB1rs7JouO0d56hSax1GstSfGd9sFejbOYdk9t7bdrpIErcdtpDFyIXH86TN+Y8kz&#10;plhywhRLSfiNpcV/DlBwe9x0S40DOFjpgEl6gppH6f8R+4B1BAvQ0EpnTkyaWAh/41wY63bCMG8j&#10;ngfd4W65yPXgesg0fmpFg4xjII5xuOcG7COY8zEJIpPja8NZ6P7ygeOT4IEx4KJWhIEIDBwIRJew&#10;ogEiGkT8+8+SIB5L+/Bv8x1XTs/4mFWEDYUOOPzL0SxE14M+kO/ZsF2chyJAXOOcNjc/28mVufyG&#10;OucWcqJ1tPPIZw3RVlp3li+m4rMVd7sDHb/E5YvXDqwmS0Bhw6A+kzbj379He4mI49FiuhPOnYtq&#10;UrAP7b6u/KbL+r4uFsW38ToG4oDXsSCfsfkA57+H+04+COp7RJfbAlDBeSYn2jeUDH+LE+5bWM4L&#10;srUenMG+e2y73TuxlbnnA7Z/mJDAldW2ifLVEDX5bsCjhQTdTuLa5bzqxYY6UEsuFrNAOuTYUaYV&#10;InlgycVR5YBEQKDLVZxNOzARWKygn2M5bEK9Hg1silqNnFEr1qRF6by8Ti3PCy284VyQMspLYhzF&#10;NL8VETeiUbYLAZR5OK80QU/Oq9lsErkI6LmUsXISp9lcjbJFM2lgQ5bzqo8z/T5AZIDXXkn5aoDV&#10;zZwMTelTF/pyNhjNy2jkPev5jAoaXEFj3c5NMAriTPbsPkwZ64ht3DBmw2tHbRggGdm817Zs3Wej&#10;u4/a6Ngx27X7gI2u22BbWxtsL7rRERjIgSocVEUZ1js3iTIaAALYruV32EJ5aAd22R3MKt+Gw2oj&#10;KbnraDAcooQ3hK1ZIDMEwA6hOQ3B+LQ0x7wVltQKiPShMa2lgXE91ui1sMJqylWLMmdZcf5iK8qd&#10;zxk6Nf+pUyyPzVazVBr53jVzaL5k/kkt7qqzpGQ/Uj7aleP2mDw12WYzZ/zaUj7/paVM/RUb89Sg&#10;GTOb33QODYcFAGoBZbAawGQlpbKVuLFWtdbaOoBjuBfWsRK2wSgHAccqGJiiT6SPbKSpcDuM5Fhn&#10;g13oa7IzK2EiWHAvk4J9ksmPp+j4v0l0/kX6RI7Rb3R+oMmO9DYA4rMt8/O/tiQ+RxKsQysZQEnG&#10;XReuOEsFNNIoU6UBHKk60kA6sfjcaQwWE3hkMKEykzDNTJjqQljtUSy9d4gyuUHTnuvfCMpXwQrF&#10;c79cFYuR/ByATJSuAA8fQPz5H59iHA44JktWrnQVlrIuMl7iPJu9AwuBgDZ/v0Tl3xcNIgIbPd5n&#10;Ju62WADiylEfRrSTpBspZfkMw4FFrNtigUcAIGy4P6pE5JrdXD6UAxKBifo7HOtwZ/CuSc93JTnR&#10;2i8zOZ3CWWHdpuvrHD54RAOO3wzomIGve7hN2TmgHPiIHeh1fcbhSmnuMzjh3NdGQifXJPtxYOD0&#10;Eb2unu9cWq4Epe/nsy4Hlu77+P0uPktzv4/vgHOg4zvHvlWHPg2e39GN/y1W6VcERT48O253iXOX&#10;A+v01m7bv6bexlbW2Tb6PzZhL9X8coGHcqxk222i7NLCZiYG0k7tPFyL0EbUDyJNRIBCfDmbpLPl&#10;Bo2BRHNoaFQtG3YFZ9CVAERg2ZULS1lS6BKNiNuN80iqnZfOYKnMsBeExwtASgCOIlJoC4llL2Bz&#10;n4+bZi6hhPMAkHlsEvmcZQtANAdkFpHmeYBIcUYcYAD7wGU1wKbcz2dYRYlqTfFMurQpafG+ivZY&#10;QTjhQs7WS3gNDVmqwzJcAfiUU0rbth7r6cGjtmfPYdu167Bt2bzfNrO27YCRjB238X2nbPf4Sdu4&#10;db+t30Bs+OoNtqWry3Y2V+OmKrQdS2cDDGRRzU6giTEN0X4WPRrYccmu2k4+1jaE6e3U5DdTJhop&#10;mAcrWRA0Ea4BjAf53VbB2gYBkl6V3lhd6luZTRmG36ePcthqQLcPq25hVi7us5nU+/MZ55trGTMo&#10;70ydZnlkgZWreZDnlQE+NUw9rKavZBdTBe9fJmeO6I5HRHeM0mORNuNXljpjqiXznMQZ0yx+2ucW&#10;P32qJbBSOOPPINk4T78Rn7cLR1Yvtt5hSlfDHbAOWNdGwGRIArsaDWXxBTi2D5KHhUPrSEctZoEG&#10;O9lPHtV6onMIQDyzZwfls3W2o7/L9nU32dn+RjvRXWNb0ZCKcNBlTP+NpZJploAxIgFrdiLuukSi&#10;aRIBjwQAI4mVTGSNVgqPSeXvnwoDSaEPSJc/AhDKnNUVS9EOjmDdPR0AiGMKISB8XL5yrivfkRVd&#10;vvJLWA44fAC57pWmXL9H0POBzuGuO7DwdY9YACLmcQEAOXdsfAI0oktUPnjovmgAEXj8OQDiWEes&#10;XpBoPcR3WflgEquMNSmiU8L69stQxPUDA91ZtWMW7szfP6N2Yq87K9cGrQ1WZ/5OPHebte+OcuK2&#10;KyPpse7xbqP1S1huw/UbD51TzG3+PouJ/oyuFOazFwceeqwT1V3pzIGSAyzXsxLdf+LKT76Q7jQT&#10;BxyuLOWDS/RjHEi538OBygflOQGHomAEIrJM3yaaGgC5f1Ld53Reb+ywg2tJ5V3dhDW1Nohw3wiI&#10;DDfRfYwW0hPpOhdASP8IAIAzZbmmws2eka2UXfyluR5qDBSI1FFG0cyPSmU2AQw1gfOKPhC0gaYF&#10;lHg4o+5eTL/CXFxDCzKD54UOrJlBHb8AgVSiuRxXC3BWzU2LY4hSIuUqZnnDIMRCZnE5BwCZjZC+&#10;IPFz7KtJgV23H7DopQQ0CJgML2FjLprFHA4aGKWvAE75bJiL2axaENBbVUJjs62nL2IXNt4jh47Z&#10;wYOnbN/4KTuwn3LP4fO27+Bp23vgBGWr47YXANm07ZBt2nLQRreMowGstvV11baNeSmbS/Ow4aYS&#10;apiMwwvGoxwudJwuGiMHYAaDaBKDbPAriVJZDUNaA2gN8put5Pfs5/fs5fdqoJdlOeWbBphHJ0DQ&#10;hcutD/bUy3fpxYhQS/d8bkK6pSfPZuPMZzPNscykLDrx0+mFIfmX2SHlnHkvIyxxGb0hK9BJNq8Z&#10;JOJfDITxAWgBQz0tljyNUlHcDItnxUVWPCOCE2awac+YDojAAKb+GpZD0COpw124xNYzWGsE48BQ&#10;M/9eulttXWs9+ggMVsm8A922gzkc+1b32QHicI4yzfIwrrMDsJAdgEo7gr+64Qtxy40Si39pbSsA&#10;w+TLphU2N45SFQCWAruIg2nEA16JCSHzSIZpJCclWxLHJIAjXAAJwKElANFS2SqdEwwxEK0srncT&#10;qHiTqaM3iEmXNjHBJGTfBUAcOPj2Xad/+KzDienRpSuxDVe2CpgHCePXPEHcsQsdHQPRZTELrWjh&#10;XIDh7gvYh0pXgMd5UsZ97SKWzhHr/p+77ZRmBilDjPVTEwijnVbRM0FiAYacV46FuMuBjReXz48/&#10;vHswUabxBWAHHq6/wi8DORBwJRi3QQoInG4QbZP1RXK3aUvz8MV1917ujF/3R7+m24AnmxHDJkBn&#10;vY1u/PMZh78p+2f47rv5+osT3PUZ/D4RfQ8Htv73d4937CfaNOBALlrT8YHDgZQe49hNYDsGQL4n&#10;Q+wbLNIqY32DM+7xZSL0T+3BxkskBNbd4wQoHqQOrQiTLZ0S0wnRoz8hWLiG+hlh200ZK9BAAJJ6&#10;6vjq2RCAlCH6LuXsuJhNW2tJbjJT+CR8pwRlqxWc2a/AjlshAJHGwfOC0hdn0hvRW65sxqWzEoF2&#10;GaWthUwQpExTHkwiZFgUltNFxKUvJpZkcVoCEwCn2KKUz5n1McMK2IBUv5cOMltOG+kgnKnOoRdk&#10;aXqcNfO5Ojlj72AyXx9HlX76AZVmPnM1Tq/F1Mazp/0GzWA6IjqlOgn6AIgE3L30gBwTgOw/wTrF&#10;OgmIHLf9BxhzfOCw7RjdDSPZQynriK0d2mftreusoqjS6goIOKxmKmDpXETzDMpnsAbYVjegWJn0&#10;uVWz1gFQo7CQ0TJiTliy7W6jpLWL8uAoOtN27LSbuL0Jm3J50lTSg/kePF8sRH0svYB3dxEuq9xZ&#10;lvR5Eht/tiUm51lKSp6lJWcDprn0euTb8oVFVpq/gN8uD4caQIPY3IUY/lCJtIDHQ+r/XXWVgIOY&#10;Bxv2jHgAJI6lI5s3lxMBlGSxk+lTsP5if6aE1V9bYRs7WihRddsQ8S8j7S22oa3Z1iKwj3D7bmZw&#10;jA2tsgNDg7YfS/jhrgo7tgq2QkPlPGbVp06hXDblV5QnM228v8nOraHEtbrZVlcssdm8TybvmZqQ&#10;bAmU4xLjAQiYUQpMMQVASeH2RMAlEfbhQMQBxwSAUMLK4KQiE/BI59/GTAwXG4cHCVLEvktkesA+&#10;iBhxx2iW4UBEZa1oZuEE8yDnKlKm+hg4AIkz4fKZh2MfPoDEYiATgOGBSAAgMBCxECeSR4cnuus/&#10;Bxax7j+DW+tTOkgsN1Z0+m50WctZdt0xJoBQnvpR0STOBeTOzF0t3m2QbrN1m7ezq/qah68P6H6n&#10;I/g6g886HHj4ZSK/5OOYia+JuNf0GY4rJ/nNe9Fn/u5zOiBw3ycElBB83GMcuDkgcIzAZ2NOB/Id&#10;Znq8+04ORKM/u2891ns6LcZnHe57OHda4G6T9qHcMKzU39F7853mj9Ab8oCBWZf30RnMLPTjOHKO&#10;sXbTtCUA2dhGLwiC8Lrmco7SPgAQ/oN3UXfvBETaBCRkYTWq25nylgBFQYgVnO07QCmdLettmi1H&#10;wA0WG2GZSlliJ4BEM/X5g30Ndht//2k2mt10bXcgdFdh/y0HbIrYYBZQh18A+yhEpygmsrwb4NlE&#10;ea2Zs/TijPhgyJTcWLM548xl45gFm5hDrbyIdNpASEcLaaGE1MkaALC6NM4WQCvjbDqfx6f95lc2&#10;hw2yA6uqUmtrNP4W59GOdcOMQj3JmNsjtn/ssB1gNsi+MSy9u3fbzl0MKsLmu30LDWvbjlln53Zb&#10;sKDJ5s9ZbqXzyA5bWmrD6ERDlM0GAURZhlchfg8AXK1ZiUE0yWk0g/OIz5dWd9sVojvO0tF+fajf&#10;LmGFPcEZ/WaaN9vpuNd8kAGVstCLemB50lK6KW9t7+shK2qb1VY22czcxTY9MQcQmQUTgYVQypo3&#10;a7Etyi/GxTQPQToLsTkTEJhh/dhiH145Zo+vHEYDOWaN9IKkTINpTGdTBjgSWPFs2m4liAHw+yTC&#10;QNSQ10akSVdVOUPG6m3X4EpYCIGKzY3B6mU6Yn9dDVbbZkT3KsqadM63Lbej/VV2cqjdhpmhkjPt&#10;l5TZPkd3mWqN9Lrs54Tl+ABNl4BIB868HN4nA+aTAngkxScDHpSpAJDUeG7jsyXjvkqkhCUAcSAS&#10;DSDpsK/QiYUGwr+N+ZQnD9KxfpsRtXJg3RXjEIBQYgpWxL775+objnX4bMSBSsBAWL7jyrfsOsYR&#10;q5wVXcJyTCQAEXQP32nlu7B+Tv/4KWA5S9f6T42sjQ5MjNVx7oNINBPxAUVgovs/I3dpQgNxGoYD&#10;B9fh7W+S0W4ql6EV7WByZ9u+vuHrAu5+H5h0myt/ufd0gKWN+Q9fP/7ApeXKYu5zus/mrMK+y8vf&#10;rGO5u9ym7YDPZwsODKL1Hgdm+mw+U/LdU365ygc13x3mXt+BmMsZcw2Tgb6jUElAQ8nJX+PG+lqx&#10;LfSHHNo2aAfZvI9tHrQTG5kdzTEIUaR8FYyxhYWMACRDCMMrsXf2cYbcV1XK+NoS60QIbiNorwUh&#10;uJXu5WZsn01YdLXqqbfXajOml6AaUVSgUs5azhn0Uo2iZRNXf0jNrBTbSjTHRQZXHSHX6QAAMkiC&#10;bCXsZTmbfAEMZAFrIX0fSwCKatjNBRrLbhC1srWuBMGb/hBKWmIneWIgKmWxeeQhAi+mL6RSQYqA&#10;Vj2A1AqYdeMCawMgqildaZxrLsOnMijfzKNE0wUD6SUvqQo30gLKICuIBBkaWG3Dg+ttVfegrVu1&#10;lvna9H1Q629rrrQ1A302NLiBDbzX5s9vsrw5AMj8BluQtwT2RYIu+oQCEddJ16D3Yy3Ap14O6Rwj&#10;AO4YgHyiq8Eu03F9jYiOs3RdnwdEDjfVBBrJIML6SrrR17LJDpICMMjmOgBDUje95noMd/XQUX3H&#10;jh45Y6uGttqcBUsp92RT6pkJC5llOVkFljuzxGZll9jMjEWchecBLIm2qqfGHlwZs6fXxuzBhT22&#10;As0l+XMAYjrlIM78tRLYrN2Ko8SXwO+TOP1zGvISrA5ga2YKYl0xKc0rVhC6iA7DTJH5zHqfi2At&#10;PUqRMnJL5fE32KZ8sJU1dozy6GhXneUnUKKa+hvLBhQ6y0ttnBOIwx1LAZFadLJsy/r815Y6HUYE&#10;A0pKTJkAEIFIij4fzqsA1FhJ0kEoY2lJC3FCemYyPSApgAeW3nS0m3KmN15kTvpNus/vatYHzEuT&#10;Om+fp5lW0zrpAVEZK5ZoHsuR5YDjk/ZdJ6AHGkjotooOT/TBJIgyifR9xNI/XD9ICCBoIcGwKH/u&#10;x6SV17/vz2EiPxWYGCuyJLqU5QDF2Xn/JACRC+uHt2GHt8823CbrN925DTC6DOSL035ZKPpM3i89&#10;TWgWkRgRV45yzin3mg5UfPCYyJGK2HidpdY/i/eBKRYA+g4wV7by9RAfKJ0QH6tc58DDf29fE3Es&#10;xmckvlHAsS8fdFwPiWNEgaU66MrHwvsK5kH0zDu61d/hNluL1tFGFMZqGMbGthr+g+PEoqQwSr16&#10;iF6Q9STOioGsqaepEAAZqAFEABDZebvERqiHd5aHq3VpAeAhEKH/A2dRHRZULYGINI1KyjgVlK7K&#10;0ESWwUBk6a3OYUOjM/sim9rpukJAhFGs9DlUcZZeRP1fjqu5WHfn47oqxJ47QCz8bZKCTzN3Y2fd&#10;EoTyNCvNTLQC7p8DQ8mlZDGLxrEcNpe5gEg5Z8z1SqLFxtqEC6kTNtIKgFQBSgUARRaaSQZW0QXx&#10;UxHc55KRlR+MwJ2vHgPKOpkJlEDQGGalzeRMPtNmwWpK1ckOwA4REV5ZWmlzc5fb3DnNlj+/02bN&#10;abRZOXR6Z+XbOs7QN1aUBqGIm2jGHKEjfwP5YTuxRI/RUb5T+Vd09W/ApDCynJ4OSl4bAYnAkYWd&#10;eB1ltDWsVXShr+F3XQkor4R59LPhL8tIJp58uV27csuuX79vR05ctDXDW23u3CJKPlnoAHmWkVFk&#10;2bNWWPbM5ZaTU2wlJTQM9lGe3MA89b3tZEWttJsn1wMgWRb3y7+y+Cls2tPROqR3sFknASLapOMA&#10;gsTIbYlYa2fzW8+mKS+dzTyDxyRJrwgYyhRLAIyTdJk1ndJgDv0bW+mHOdazwvZ1rrBtzJFfSKNn&#10;xue8Dr/xSpjMgd5GO8X9BzvKAvNDBgwkGd0lHqCIF9ugbJXE50lOmBYc48WSPACRBpISOLJCAJGl&#10;VwAyEwDJ4piZmmQ9Hc12/aIG1QEgAQMh+4oE3juM4b7D+Gexkdsx7LufKm054d3pJp9iICELCcFD&#10;DYUfzP/wbLy6PbrU9UkWIj3E6/WYZB0ClRBY/hzgcI89xaRBrZ+y836qlPVTArrfhX4EF5yW00GC&#10;eSAOQHw3UqyzeLfpOnCJFob9M/toPcBt0m6zn9AJIsGIXytanQDGbyOAIiBx2oMDAB+4ovtMfBHd&#10;1xj8M31fX3C6iK8/OM0imjX52o/7Xn4pzQcgH4QcK/Fdae75PutwJTjXbDiZR+YSiskLC2JOOL4g&#10;HQDweC8gAVTWdNXi+58VZEuVUC4qQ3fopNN5CGFzsKGcYxUdwFU2WEekCc1lvY590P3cQW5SOwyk&#10;DfbRTrmmk+udHNtgJE3U+LUaBCBBNAnCuay+lHGqse9WIgBXaeqgGEF+KlP8yuxMU7EdrKJrm0Ta&#10;Wvo+FtNANg9mkS/LLqWqRfG/sm24m66jlRytWhwk0zYADKWZCWgZxJmIhbCxqZQ1C8FVLqQSnlur&#10;HKg52HTzUrD1plPOSqfXA3bDfdmcwWZOm2pzcBu10SzXhei8FGvwPBrVMqYnWworaernlhH3V1aY&#10;/yvrb11AkGKPradJrnxJhc2fXWpzZldZfn6rzZnfbbPmNrJxF1hBHnZZAhnH6JfYqJTd5XNtK/rO&#10;Vqy3OxkytZvmzO043DYDKhsBlY1kh61XkyA9GHJkDQG6svIOY5VeC6AOUfJaie6h5sc+jkuJ5ViQ&#10;M5sRvIw2fvDMzpy7YWN7KUfVd1kaOkhK4hyE5GLLyqmyjCwABJDLBdhamtAndvaySbTZmcOVdvVk&#10;q41tXmHdzfOtaEG8Zaf/JZv/Z7iw/hIm8hs27Lhww6b0lQxYxAMgCXG/4vqvA0aSAFDMYMMXwMRj&#10;u41j6RgfP82ms7JhIENlC3FioYHQKLgjAiBpU36NyJ9gw/VEvZAFdprwyW1Yx2dhfkgBiFL0XgDH&#10;DDQYgUUCGlUiAJLAa8bzd/0AQOTEAjxk502VnRc3lgBEDYViIOr/2DIyZDdwX91EQL8JIxDzuEf+&#10;VQAiF7DbspnHYhOfApAwI+vD+PdoR5Y0kuswEQGI343u52D5fSBXVe5iXUE30QpYh78iYvsl2Mcl&#10;2MpF7rugrvQAUAQccl2ps3zSpvvnAMkZwMOt0xLSI4J6IKq769h3ncgeqy8k2n3l94EIND4CEDGQ&#10;35GO6xxHvjge3fzmGER0fd9tgE4j8JmHE8AdIDkAmWgYVJSH+hwAj680BIrrP0TKVXod3y7r24R9&#10;wPAdT9E2YL8k5T6DYxS+XdZ9Zgco0eUw1xviwMVnZs5W7N7LB75YYOuA2D3PMQ4/UNEvl0mj+pay&#10;1XvAQyxEuVmBc46y1srOWluKo6oAR9BcbLKzOYOfyyas0tFyIkXqmRHRydztHkThXmrf/eQlCUQ6&#10;SY1VV7qsu7LtarWTl9VBn4Eys1o4W26nlNXKGbXG1TZy5qzO8+YgxRdQAUCqKXGp16OWjX17zSI7&#10;1r7EDtSyQcNClJS7RCm7iitRbAksY1nqVNtLl/dVsqOOEvS4nRJaMzrJUphKAeWtfEAkD0F9NmWp&#10;fNl52XAWAUKyDtfwHvWzk+n9YA46gFUNiCyhITGPTSeXensOJZUVOL7aOPMv5/b5OLpSp+H6QdAt&#10;mDudElYm45cL2QhIol1ZCQtZZnPzK2327BrLy2+0/Hntlr+gDQZSC4AsRAcpsJsMNxon7n1z2Vwb&#10;rQQ4WKNlc2wHDYC7KxbaqBgHmsYIAX8bed+NuMDWkwg8hBsr6AUpYfhUKVbgZcwp4fKqQuzIlMJ6&#10;KGOVElU/OynFdoxsY6zzEzt37ialrMu2lkbH/FnFnK0DIKlFljVzBSBSBgtZQUmr0WbPrLCGuuXo&#10;OBV28sQSO3e6hPylSrQBLLbHK23ndlIHumbbksVYd5P/EkbxK4CEctF0BGvAJIl+jPj4XwIigAbg&#10;EYAFawYsbkbcFIuDyYW3abOHabD592PxPtZdbad6a2wfJyyFWLATpvwCVplg27vK7fRwCwJ6B5le&#10;pYEbLImSWbJAg/dLhIHEB2DC+wYAgrWYJVeW2JFbKmVpBQ4s9YBEVhrlq3mYJQ6QmXUL/UPd5ncI&#10;LbyPC+sB47XvCwQoZ92knBWtg0Qn805eV+y7Wx+GLQpEgimEkSUQEWC4ZkJXqnIg8sHt5wAPLUDk&#10;MgBy6bQiSgQOn14XTqqcFa5zgTsrev1pYBLae9VTEq4zAIaWkou1oq/75apYjYPRDYTRgvoEA2ET&#10;/fGP3zwOxFydaUtMV9+Ha5xz+oI74/ZLNT4jiRaTXUnKF6KdRdcvcwk8vqOE9sN7nE4Ama6rce67&#10;1wQuRmZ7uIgUt2k78HDg5DuonOXXAYADPR/AHFj6n8d/nC/k+9/L/w2iRXr3fL9k5bM491tF93i4&#10;PheBiPseH9h3g458RHMi978GPIIyFpe/eU0EDM/pa69mM8wPUkrnE++dRx07sMSqMY9NWPlSc9is&#10;FrGZl8JOqnhsHQDRCFi0ULJS2UraR6NuUyS4FuDRRAmrVeUsrtdzNt3MsY3Vwll1IwxEAFJDsF0d&#10;5ZpG3FEj5fPsAk2MJ1uXMNWvgoynRbac8tMidIpFEQCpmplo45TVTnP/AYY4bUHE15jaEsClEKfX&#10;bM7KZ+G4yUc4zcWxk00vwWwcTCWUtuoYotTIa7UDlI15EukBKMT52TCV2bi5Mqf/NT0ln1sTrqkm&#10;rLfL8qczIzwJ/YPQw6P1RH/X4qhZZnu2FBMLPssWzllKuajWZs2us9l5jTZHALKwzbJn42hKyrPl&#10;i5fYgxNHbayjjr6Phbarah6aBwONagDIFfNtJ6m8OyhrbUEXWQdDGuLzDDGrYy2NjcPkgQ3BStYS&#10;gTK8PI/fRkwkL7Afr9R4WphbMaW0XFjShpV0Vl9/YNevPrQzp2/appE9VrCwImAg6WkASE6FZeWy&#10;cqotGwDJSq+wvFk0JTbPw6K8gqlwJXb8AJP6TlYQ59FgN6812K3rHXbuVBulrnIrK8mAecBKAIyg&#10;fMTmHbCMoEwV6RkRgGC91XIAkgAIJAbd4tPI58qzI11Vdqav1o7R71GNZTnp139FJH+q7aJ0dQr7&#10;+BmiTprQe1Ioe6XCMlJVQqN0pvJZACAREBED0Urk7/tTAOL6QAQgyzEJnGWwkgDkDg6sB5SxHrHR&#10;P6BkJQYSzABh3HaYifVxCm/0YKmQeXwIIH5/iA8gfsnKXfadWB8AiNhHZAlA/hzwOH9CzYSTaxJI&#10;fhpAXF+IDyAOLD4FIKe8PKxooIhmID5wOPbxQQmLwU2BjTecQxHODHdNg/7Zsy8quw3OOYi04bqz&#10;bl88jwYPVzZyTCLoGfn6C/ue9xeIaImJaKhTOK0wdEb5TiU/nNGVpJzm4N4vWqCOLnf5ZSgHBD67&#10;8gHEZzrOFRYNHr5t96eEfPd7OsuxX7pyIr/PphwbFIBoMqNi979+pbkqRMZ8eZt58Fetp2WFldCT&#10;EQIIdX421Tya9gJLLGdx2TiaFJGejatpZuJUhM8plsOaQ7PXAs4kCxCpl8lVRehfORvfCgChijJM&#10;DQBSz+yFOkCjGqCo57ZmSjONsI56ies8rpLH13LmrYa+lTivLq9qsLPtyxnCtMK2o7doel4hm34B&#10;3edFaCJ1sIijaCVnOZs9jP4xAsjU0PRXLABB28gj+yoTwNNUwgxKUsm/+eugs3oBNfcGLMbNs1Po&#10;xWD8LKBTRTZUCZHmeZQ48mT1pDSTMf0vAbuptmflHDu3t5KyRr19cbsJ2+cyYjfmM3e70TobSm1h&#10;XqnNn9cMaKB35NXZrFkNgEkbInarZeSW0eiGE614mT2/dN4O9hMwSPDhHrrSx6sXkbpbRJDiYtsD&#10;YO6knDUKs9hAFtZafoMhNtZhGMg6AHcYpjZEAONGwGZjBRoI2s+qQvpEEN87eHwBf5McNILVXf12&#10;48pdu3b1AQzkoq0nXmVpcS2lnHn0P6iEVW6ZuVWWnl1FHlSdZWfWWG5WsS0iG2zD2go7caiGTKpF&#10;DF1CZD5RzhlwqV27sJxyT63du9WH8NxDcGShzcr6FSzkF4CJekOS0EmSLElCt7QKQGKGSlmRFbAP&#10;AQgrBQZXC5scb+e9uivtJN3m7fxbyPzVX1odZc1xUouPDFTbkZVNVoYZIv3zv7Jk2EmyOuIjmocv&#10;6CeofKVmR499ODHdCequmTCIMcE00FRfZdexLd8hQFFs4wEayBeKc7kSzgEJylFXlI8Vzjt3gOFG&#10;2fq36T7dPgkgkxHwkxEmIQMJS1jMJflE3lV0KUshigIOxz7EKgQKPstwoOJu80HDv00AcvbY3k+W&#10;sxxwnCFYc3KFrMMHDsdA3PGURtFGokpigYffcR6LdUQ7sT578/hqkIWljnOxDrcZO5bgNjGXc+XO&#10;pLWJ+k2Dvn3V3wR9gd3fyB1DEev4lomIroT1lnKNhiz5NmC3KbvN3P8MbjOfeL1IQm+0PhPrM/nl&#10;rk8BiF+qcoDlaz3++/rA4oOF/3mdHhKrNOde3zGXSbMADiyxDsDDAYg0ECUhdzdXRABkdgAgswGP&#10;HILnstERsinjKM00m5JQJhtWJg16mfynTlejl7cyyCjK4nYxFqXizqGMtBA9ZQnWyTLGrK7A3VSD&#10;u6meVcfmUQeQVHOs5vZKyjaV9Ie0ErVxZmW9XWCS33HmZ4w1VVgrjykiwqQAEV0A0jw/w86uJlOJ&#10;UsixlmW2mfhzubUK0EDyAZEsHEKB3ZQySCIlqUT6DBIpwcym7FJFP0oDjq8WNJAmyliVgEkRjCYv&#10;ZQrPnWKVJZm2cdVyu3yw1t5yBv7kYp09OF9ij64WMGc7m8FERUR+9BDpUWbz8rotf26f5c1tgX3U&#10;W25unc2dhwYCqKRllWAtpXGvsIR5K5ft5IY1tgWxfA/azp4VC+wgg6COACKHahfbPm7bW8mQKOal&#10;bMadtQmnlbrSN8HoRrBHj5RznSTfDZS8VtG/shpQGQjG0860hRgE8gG/od5Bu3H5jl04f8vG6I4f&#10;Wb/LGmt7cF0thoEUWkZ2GaBWY+loIenZlLOyYE3ZfGbApQEn1d4dtXZgV4Ed2bPQzh1aYldOFVCm&#10;K7Jr54rt+qUygKTBrl3uQUOosDm5MI9pRJ7EpfK7ImxPAMgMwGP6xIqHNYQA8jklwN+gq6Xbno5y&#10;AGSFnab8uJr5I8v4dzVIksHh/ho7Plhru9rLMTL8gvJWHPrYbFhnCmzkl7wHJa0JR1hY1gpLWx8u&#10;V8IK3FiRbnQBSDr/hlcR6Hib+ed3GF97D/CQA+sRAPII1hGUsAQcAhBWrDG20em894LHTZaxPtQ+&#10;BB5hGSsAkBjgMTGBEMDwwxUvU7JS2cotByAOJHT9pwAkFgM5G+la/5BphN3oWn8ugJzUnPMoAIkV&#10;YfIp8PAj3YMoEwGIsrD88D/HMBxoOM3AlX5cKcdZbt1m7TufokV4pyE4N9XERqqza0pWbomFOKDQ&#10;6/uuLAckzjLsNvdosdoHLcde/G53d78PGk7b8Mtb0WUwJ5a738V/bV8o9zUO99v4Nl//93Xv51iM&#10;Dzzue4qBfP9aTAxgfa1SlpxY5GExI70bl5UYSAGb/VzKPLMAkJmUsTJxMsk/n6GOXoAhnTP7NEAk&#10;Q64ljiozqDs5RcfgMmf8wYYROnLSOEtMVxkJBqPeDEWuL4AhLKYxrhh7rjqaSzjbXkp9ugIG00B/&#10;xjguHc0RP0DJZx/Or1420hLAo1iLs9Pu4tl2EQfWCRjK0bYyG0EHKU6fzkbKeyLsxlODn8GGk4Ar&#10;KEECL2KsBN40nEULkploSGlrOUCzIjfOKmb/hjJcgq3ryydafJndu9Zs755029u7Hfbmaptd3L2A&#10;QVtz7dH5AnKbZtmBTdVWv6TS5uVg181HLJ/XgeuqJbDu5uTW2py5uLDm1ltaZlHQzLdkURF9Fpft&#10;AplPI+hFY1iVRxHSdzO/42DNYqYUAiL1jLllrocmE25lUuFmtIJNaE6bycraQvrxRsp0wwjva5kj&#10;shr2sRY3Vy8lwBp6Q+bBCBdkZdnI4JBdu3TLTp+6StzKEdtKRldPxxDCcSFn34sBkPIQQHIrLS1n&#10;ecBEsjNaLDet3ubnFNjavuVEqpfavu35dnZ/kV05Rtz5sYUAySJq94thI2hOF2p4jz5syyUI04Az&#10;lt9kGg6T+F3FQBJYcYjsbjkA0d8giZLUEkpVO3FYHWGdJW33CD0ueztameTYSvMoM1HWNthmwidL&#10;0z8Pxiif2jFELHwHI4uz0KEoaQUuMGzFkR6VBOy9ai6MVcLyAURlLJ0M7WRQ1f0b5wP31X3YwwOY&#10;h9Z9ssDucwwYBeseoBKyi5CJ+MGKH5e2QgDREKpo8dyNsw3AIwIS0TEm0Q2Fut8HEAGFAMGVohwT&#10;cQDy6ZJVqIG4+yWofwo8/NvP0IX+U8xDDCRgH2z6Wj5oxLLtOsH8MLNX3PIF9AkN5KsXNwMR3fVB&#10;+HEfvmjt6w9+mcav6ceyzroNMrpXIgAlRHMxD18H+Z1KWpFwRb9c5d7TlbVc2SxW2SqaKfii/gdM&#10;KfI+0YJ8LNbkb+x+6c69tu/EihbOfabjfl//t/LBLZo5hZ8FTUgGA/SPwIWFI+s9bOQ1Jay+tqoI&#10;gOTaHInogMjM7MwggC490sWrMkAqjpkUwEMrVQCiWAkAIokz4STFTLCSAJIk2T1ZOgYuHdiAls5G&#10;kygTpSi0j5XKZp/KJphBUF6WSmJJv7aVnG0f7620ow2FdpBAxz5E+sCJxVCgedzfQRT7qcEmO9S8&#10;1A6w1pASnJ/wSzYZxN4Zv7TpnO2qjJLImXHCVOU4ySU0xeJxUaWx4eXwnlULaChcnsrkxXJ7crXH&#10;vnzUTeBnpb16UGpvHxTSnb+MePtaO7N9nl0bX8Sc+GLbtwEG0FxKmWwpjqsGy5lbZbkLy232fLSP&#10;+W04sBoDG2/urEpLxzqbkgowFi/FKnoRJnPO1uJM2wlbGsUuvQO77i6E9L0r5sE+mIsOu9hCsq4s&#10;vEM0Yg5T+tuAvjSEc2twyWzCH9FFmF64lt6RVZSvuigHrkATmgvjK86bbTtHtrK530QQvxTkdW3f&#10;Om4r+zbY7JwiXFgFljFTDKTaMmZVWNqsUkuFkWRntmB1bsfmWmi1sJwdG0kOHisg3r3ALh1aZleO&#10;ltqlo1w+uZByymLKWksBEXSK4508fiZC92cANn9HCdps8LL+xk1D5J6OY4to9QQxE0qI+psn4tYq&#10;RePaCfs41VdtlyhhnVvZDXD02RlA4sxAjV1d32z7KGUNM2XxFPNojo90M1yqzzqZwJj2+S/oCeHE&#10;RADCaycmJMHwkiJMZFIHEQMRoDgRXeChy4tx1h1nOuGDCICEZSk3wtaxiEi8u+y9McAjekaIK2Hd&#10;QT+5HRHf/W51xzwEII6BfApAnAYiQLnoCeLR5SgfQD4tmH8son8IEn656sPLp4/o+s+XrwIGEgUg&#10;fr+HYx4CjUMYF3QUcLjruk3L6SCfCUB+D4C4noPos+fo0o/TMfwcrFglGv9M3vVyaKN0cSNoL/ad&#10;5oNQvgpYB59BQnqgh3iT/WLpGa7j23d4+Wfyfikplv7hC+PR7+Vv/tEmgWhtxGcdPsA4jUOv7cfT&#10;x3J9+b+ve7+Pf3OcamoeRAMRgGhi4dcwEYno/YjogQYCA8lH/5hF7tRMWEgW0Q8ZlLHUhBUNIMkA&#10;iFYSIBKE2wWCJku16UiNWgKoauDaSBTIp7PSeMpeCYCHHDwJEceONv0ElUWm/AXlrEw7TbPZGcbA&#10;yrWzin6JOTw2h2TW2VP+HY15+XYMIfZAU0kwD7wdS/BMmEcKtfkEQGg6G5Y+y/QpbGoAiPoR4nn9&#10;eMAlbvpfwZo+Y1BUGbNQBu37x4P27eNO++qLBnt+s5Tbiu35xTmMRM3jLJyz8T3Zdml8jl0YZ3DT&#10;ygJE8XmWl7PMZuU3WO78Ssueh+WUklX+fMRzAUgewMLmnJq2CAChhFVaxhnlaXLHntgINfi1lKh2&#10;VpfY9uXzKGUtpGyVT7kqh4ZCdA9G3A7irlJq8EoSeQeIelHn+gCi+Rq+8xBW39UYD/oxHrTOR6An&#10;fkU9LtXFRbZ/x267evEGAHIRANHckgO2ZnAzn6cUx9QCS80otYycSsuYXQ4LKbG0mcuw9TbQVAjg&#10;ZSzHIp2FE28R0fWldnysyC4cqGA87Aq7dAQQOVFI+OBiSipFlE7KKGt12OGxBkwEnEDEfQYL+QV/&#10;31/yd/4Nvy8CuvQQD0CStPHzt11BSWpPDy6sbsb3UsI6q4DF7jZOFhponKwOzBOniDE5OUSc+4Z2&#10;O72+w8bRROr4DdJ//RfkYoUsJLAUz6A3RI2EkbKW78KaaCgEOMSgFapYQ+bWTYTzewRHhuUpXFhs&#10;+vcuI57TjR+yCOVgfVi+ihWa6E8qvI0FWOsWTq5QNA+HR2k54HDH6Dkf0WDinFmfApBoHcRnJrGd&#10;Vz6QhCJ6NAvxS1enj+zFaaUVsgx/CTCir/slrOiU3WjR3F13IBLNRj5jswtcWP5GG11+cs1urszl&#10;wMYXt6NLONGMxXc8BRuk+j8i4CHQEHg4AAkYSGSOuvtcTmvwXzcWU/Dv9/s5fKBwpSu/ROV/Z/dd&#10;YpkI3HOimYcDML22YxcOCByg+A4xn8XFsvo6EAzvmxTR5cLSXJCvcWG9waUWDSChBkI+FCJ6FvXj&#10;TAAkAwaSBgNJFfsQC5kAkDBKwnnyJ/5Tq7mMM8bApaOzU4BkhgL6Iht6AhuOyk3TYQdxYi2cySZP&#10;+StbTK/HKQDk8kClnWCm+Abyt+Yj3M/kvnnTfsGsjQq7MNzGwCFGzhKXXoHzKnUasd8CJV5nhlJk&#10;BVqcDaeptIIGksL7pCT+Nd3Zn8G25tjre6vtD69W2jeP6u2rB1XBen2rwr68XmHPLpTQG7AIJ0y+&#10;XTicY5cPLbLTY5XMvFiG/XWeZWZX2MzZlH/ymnFboSMgnOfBQPJwYeXPquE3K7GUtAWI1QxgWraC&#10;0ti4/e71l+RBrbZ27Mobab7cWoEWwpn2bsp0o8ux7RItvxLg7CHipItSXhdx8gpRXA3gDNPnIgBZ&#10;DVAqmbdHI3fzcul7SSOqJY4xtPxO+w/Y1Us37Nix87Zz5yHbtfOgDa/ZZoWLVhAuuNDSs5ZapnpB&#10;claggywPACR9ZqVlZdfxdwZYktCpYDrbN5aihRTayb2ldv5QGVMLlyKqL7ELJ4rs/ElKW2eXY2NG&#10;E7nQZgd3l1vhfP52n38Gi6QnZMZfc+IQOUnAEu0YSJKMDGz+VZyg7KMx9TxhiReYdnmsq9EOdjWR&#10;j1VNnEuZne5abkeIsTkBOzkjI8VQq21v0XRF8rxwyAXJvHotnZzg7FLESqiFfMhAfAARAxGADNLs&#10;+fDmhUA8l3Zx5xIbP8O07hLhcgcACUtQ4TRCJ5b7Kbx+6cqPer9F74jWTZoQXSaWu+wDiJ95FSu6&#10;xAeXWADiC+hOE/kUaEg0j16uJ+RTADIJHh8DhWMb0SDyKQD5KdHcla8+BJBd9tm3r+/9+DffPgkA&#10;xD/j9tNqo1N3o1nB5Jn5g4mpgf7m7b+uz1YCkIi4rxyIBKJ6ZFJgtB7hQMjXLvxSkF+q8ktbfiku&#10;FnhEg4srgTkNwtdH/M/vNnn3OB/Q/NdwgOszi+heFP8z+mAWsha0D1xY3wSd6ICHLL0CkAgDWUJn&#10;eBFaRFDCAkBy2aByAJBAQKeLN4uVgZaRRsevlspXQQkr4r13Z4HBf+gIePgAEk9JQyF98dTJA4Eb&#10;nULljThFhkt8/Q2Dg37918yvmGIHcOrcHKZOjr1zCzEqclhl/vrf0fcww46vabOrGxhK1FttOxGg&#10;F5GLpTPcRJiNegQCy6c6qQGQJF5TltAkRPRk3FWrOufDNjbZ75+vth8e19t3X5QDIhUASL29vNFM&#10;rH2tXdxbAUMptO3r6M8YQFTvgw00F9nSgiWWMwv9QKUgNJCcme10m3dbzhyOcxHP0UHyuC8LYTol&#10;dR7CeoFVlFfb6KatuAGf2b2TJ6yneDHlJ2aio3VspQdE88xHKV9tWorjiuiWQcpXfbivBlir0DnW&#10;IqIPM49lje6jJ2QAl1snqbo1s7IZ10t/DBvk6vZ2wvVO4sK6ZYcPkxBMI+GBfaQDI6QvK2mwVDSQ&#10;1MxSgE8OLHSQLIR0XFlpOUvRQsooUZZbTvpSy6chcaCr0PbtWmKH9yywEwcW26lDizlzhZGcKKa0&#10;UsIRl9bJpWxQJTS3rbBd27AD52DpVTkrCYYHiARNfnJgSRvR34CVwt+7lu90oLuOuBrYBy66Q/TG&#10;7GmttvHW5XastdiO1C8KdK0Lq1rtwmCDnRposB3Ny213dwNpCDRp4qJTEnDQ4R5pIgyaC6MAxPWB&#10;KH1Xl3Ng07tHt8A0TgdAodLVbTrPbxEieodhWrcuc5ky1M1giJRbH/eDfAgcLgZe4HE4AJCP5n84&#10;7SMqst0HEMc6/ATeT9l2fRBx7CMWWMS+LYx+/1AsH48wDsc8BB5jE0xDgBG9xELcbcejxtNGA4dv&#10;140GDlfCckDymWy8f0B3iAYQV26JLuP4130mEs1G3Jl49Oapjd2dcQfCMsxDIOJKWQGgwEx8gdyV&#10;zRxY+BqHAxnfPhxu+CGYuU09WiR3ny9at3HsI5rdTFpqw4FTPoPwX8s9z//ePuC61/cBOhYARZcS&#10;5cL6VhbeiIiuSJMvmQvSS85VMc1sRZRGJKIHAKJQQlYOwKE1U3lRAEi68o0EIoCHlg8gsne6HCUd&#10;kzkTlUtHm0hiENRHXhHHFPSIVMRtnVHqvjQC80rmccY+J9/mcRa7BYH52nAtCa5sIAiuK+hUT//F&#10;Z0Ho4oWRXmK/27D5ViA0z0UH4DVUIuN5MwIGojo5Ka7awH6NDRRwSf78L211dxHgscp+97zH/vCs&#10;0f74tNK+vV9ud04W2t4NbNBNxMoXZtkyLMOLM+bYooy56C4MU6IUMi9Lpatyy5pdbWl56Ai55XR0&#10;N1h+bofl5AMgcwQgzQBIVQAgWWROFRVVWG0N0x3Xb7SHN0gDuH+feemt9Lsw25yu8hG0kC0I6luw&#10;8Y7Q6yH9Yy0d58q6Ws1MkDVoIKtgIAMI5yvpE+kH4Ht5biu9Iis0FwVmWIhOtWN4iHLJBQDkNinB&#10;J7DxnmN+yRkbWbeD7KcmSpCLEfUpYWUCbhkNNDjWwz6qAgBJJR8rI5OYk1TKcSnzrWJpnu3eUUqt&#10;erYdO5Brx/bnsaEspAemkFXEDIpiYsR1XMyxwM6eaLb+bgAz8S9gBX/JiQBlRJhlIKrz+ydM09+e&#10;7CrccBVE1+9lYNSlwUbYRqXtIRZnG+xyFxlZBxsAj2ZeuxeGMtBs1yhjXRnutGOwkf2I7Dv6W62Y&#10;OJsUnShIU0FrU7+JOt19N5ZzYSnWRMwjmX+vxYUA4bFDCOVnYCDSK47COogUuXiQSBM2f5jITW4L&#10;mwhhIV4pys+/+hSAOAZyS/PQI9MHlZEVCOeRdTUq38oXz/14d3WdfwpAzkdpIwKRPxVAfg44xEBC&#10;8JgEkKBkdejD5cAj0D+iotlj9Xr4Goivfxzcu4NQyx0TwvpnXz0LRfRJx0+4QbpNz9/IfFDwnVD+&#10;ZuvrC26T9UVqX8Se6KsAMILmQY6/jSTa+gK6v8FGl8ocMPhn978NnFxavF7kKCH6W5xMQQ9FsMIG&#10;PffasZiF36/hp/X6IrrPhvwyoAOQWOzFgZH/m0c72D4EEHQizYXnc4t9qISlrv13z2/ZSjqDQwCZ&#10;bXPpPp+Fa0XsY6ZsvGIgkZUuAIksx0RSOAsMhHTOBIPsJNWpAwE9vOw0EInaSUp61caOqCq3Vgq5&#10;Szl0N29k3OmVMcacbmxlOBIxHQvT7NyqevoGyuwAIXvDRH40zkq0MRJdr2/ssrOcoe7nzLWfzTV3&#10;GjMgVLJK+AVzIxDReU+VsVIl6n/+KxrtfmEjfYvtzf1O+8OLGvvjy2b74Wm/XTtaxyzvubZ0IbNE&#10;GGWbk57DYpIfAnhOSinOMdxGlH+y0xbDNMosl27z7LxaS5+9gs233GbmqIGwxbLzO2wmDYR5WHhn&#10;AzAZiNazcwqtrqrFOpu7CF8cxsN/2t4/e2rnGN3aTihiOyxkCLDYwCjfLUvJyFKpCnuuknoH6TAX&#10;0xhE6xhE8xiAefQBHj1oIm00cTYAIGUASAFusvIF8+3Qnj1sgjew296240fO25mTV+wQkfPDazZh&#10;5e3AiYWInl6IIaLC0jP5/Jl1uLI4UrpKyyijjEUpS8eMQqzIc2xoLWWkg/l2+lA2LAQAObDQzhwq&#10;ov+l2E4fxM58eJGdO0o/zBE0Itxah/eWEedCBDylrKT4v4Z9aKnJEI1iKhEwWH3Vz1GM+24b4ZMn&#10;iCw5AwNR+W4z7rLddUVMK6QsuarRLqCBaKDUyU4Wpa1jXTAVTiBGYSplzEVPC+JN5MYK/10Fho1I&#10;XlcSkSfJ5F8lsdLIv0qTjRdzRhvTE69f0Oxz6R7hqFoxkUD8Zt0KgEM6ho4fjrL1NY3oMMXgPp53&#10;Q/qHt3Q9nIGu7CtFmCiJl1gSQCS6fBU9TCpI23WxJcHcc7rL1QOi8ETZdxWgGFynWTBwVoXlqjNM&#10;l3Tr9JE9H1w/dXg3TGPPR2zDL1v5l08CJlonjuC0AlD8dfzQHpxXmumxm6XLk2NrnQ4SSyx3jMMB&#10;hzs6gf0zekB+/D0swG1gn9pI3eboNj9d9/sW/NKQ37Htg4gfwe6eHw0Av5Ww7pWw/DJWNFBFN/A5&#10;EAmBI1zfvwGYaLqbBA4HIGzIAaBIYwhB81OswwcDB4Y+wMUS/aNB2DE6BxrR4PHTABK6sL4NnFih&#10;jVe5YV9R3lrd02BLaEwTgMwTgBAdkkMJa6Y0EM2SjqwMWEg0gKQi5Ao4kiPuK40gVR9GCCKyeIbX&#10;Ay2EzSROmkccMRiac/3raVaQkmaXR1fZk8P9dnVLDSBRzNl2mp1e2WAnEFGP0rV8llnZN5hV8mD7&#10;gN3Z3GWn6BvYi4W3jYTfLDapEED+HQDyl5yZqg6PE4f3zJjxV5ShFtnXT/rth+eAx/Nq+/ZhB4yj&#10;mCBHNISZzMfIWkyZY2kQNphJSSczkyM6hhrwUogBSc9ebjPza1i1rDoa8mAhbLqZOdw2u8my5gAg&#10;cztsNgAyK48SEYAznw713o5VtrZ/iOTejTiADjMr54k9vXXFtvXjYuJsvIeSzmqaKTfAOJTKO8xk&#10;wUFywlaiFYhtDAAyK4mX0bEXUb2TMMgmhk7V0KezHKNDYXqadaB/nDl+iv6Gu3bzyn0yjC7xXmeJ&#10;IpELaw1pwb0I6UsIElwYfK80QEMlLAFIRkY15asVMBCEdUT27JlLENsXwZro1dhbbucPl9oFNJCz&#10;h4sBD87iDy4ATOZyDNfJA/O4PicAls1rimxmKmI6WWEzYCHqUo+j0TB+agoAgtV36i9hczNsfUOF&#10;He5rtHMDdbCOxbaXxsoj/B1P9tXx9ybcsb+ORN4VNk7c+y7sy/uZEXMAi/mm2qVMqWRYFkxGf+uA&#10;3UZOWBSuqMtJxJ0kK7U3Ecu5AIQ8rBxs45vXDRLRcioY7DQBCPRm+Izi5sRMj8MTsz3cMCg974Pn&#10;RkTyIIkX8AkAg3XdHSlnXWddI45E6+pZgEPLA5BPzT3/aHBUZPqgZn+4SYQXNLr26F5G2oZNgj8P&#10;ILtgFn86gAg4jgM4x3mOW8cAoWAd8tfkcCi/ryPaaeXAQ8dPA4iiTIhJjwYOtym6s3DXKR3dROc2&#10;Xh80olmINnZ/s3fvFcs+62/ksdxSvhMqutN98j6VmMIlkPCZx8QGrJJQ0Fshm+yHy/8Mk6AUzm3/&#10;FGj5DChahHd6R3RUSbRzyy8PRt/3PRlh6gUREIYayB0cWbdJlG2GgeTYEgTa+XRn56GD5IqFACJq&#10;JvQBJBpENOAnZB4fAkYsAEkgV2oGYmgcjii5c1J+PcUKiV2/vHXQHu7tsWubanHlrLA99ANcW99l&#10;F4Y67OQgTYOUrG5v6bdne4bswbZeotyb7UAncyZopsuYGor1ScpmSvgrSimKwQBUCOrraZjN8KwB&#10;Zp9U23dP6+3d3T7bsWohnfO/oSeFaX0whZlZSzgLLyUvijIPJZ00OrQz0gvIUSrETVUciuZ0mufg&#10;spqJUJ5Jw2AaekK6QGQWgJLfZrnzOgMhfRYsJZ3nltIFvnF4O/rHTtu1lf84Y/vt0e1b9vbJQxxO&#10;e8kGY6MmokVjagcBiLWI42vRPAL2AWj0C0Qiq4fE4i6+ZztjfYP4Ff42ZbimllLbH+nts8vnLtqd&#10;G/fs1tX7lJ3O0hR4iPLVta8fHwAAvDdJREFUNuvrXmW93attSSGAAYBkZFKyAizSxEQEIhmUsdK4&#10;nFGOTlLC91zC5cVYuImhwRo91Flie7fQk7N/Of0EgMjRfEAjl8Vx/wI7ua/ITowtxPZbZEf3VNN1&#10;nwLjgIUQ064SYnygd2mGiHSQX1IKnG6rGQNwACH9RE+lHW/H8dW2NOhMPwJoHKJL/RBlyfHGpbjU&#10;0IZorByje397ZYFtwLkmABEDSSD0MkmlUViITlpCAKF0GgAItl2ywVIAjxTKq/P4vQ6zcYUAMqlT&#10;uMBE57Jyg6AEFG6Ohz/PIxaABGAEgDgQ8UHDBw8BiMIRo4V0lav86HYHHsGgqAhguNj2CfAIZqHT&#10;30Hn+DlA5MxPsA+xDrGPkIGMxWQgk2UrV74CPDzg0OUPQSMEkKMHd7HCNF0/HPFT7CMaOA6MjZqW&#10;bhewTGgg/pn4p0osTsSOLin5QOCE5Vibsl7XPdYHB7fBOlbyU5u0L847ncTXOsLNOwSN7wgcjF7u&#10;Ph0FMNHZVbGE+2hnl2Nevu4T/bmitaJozeNTDMQX0H0Q+S0lOC19br+EtXFNZ8BASiidCEAkpKuZ&#10;MBaAfMxAONuPgIgPJLEARE1mavKLZ/a24i0yfzPFFgIk54bb7dXB1fZ0dy/172Y7Q5f5eTEQnZkO&#10;Nged51fXddgDQOTeph67CIDsb63EzjrT0nm+8pYCFxcgot6SRIBp+YIMGsXa7XdvYB1Pl+CyYkDW&#10;yuWMw40nZn2WzcmmVBWwDYRxNIL0TPoNMgtYi9hYF9A/wIKBZGRVWHYu9ty8NhhHm2XNakJDqAFE&#10;OHsnWyojj36KAEBaKXPhaCKFd1lJHY1r47Z/9yE7sPuAHdp7kGa8iwD2C3t84xqT+gZtBSyikeDG&#10;blifRPOVsJEBylZ9rF5ApQd2pSFSXZStOmgabGU18fgaRsBWzGTs76KFdmDzFrt5+Zo9vPuF3b3+&#10;CF/9aTSMg7Zx/XZbu2pDUMaqq+nkBIDvBKNKzhCIlAGSYh6U4hDQ09KxHacvC+5PzywEOBcRzz7b&#10;chIpk+WRXlyVYZuG84KsrLNH0D0OFdjpfQV2bNdiO74LANlbQMTLMtu0uoiUgr8I+n4SKV8FfThq&#10;6OTvkcRJwyw2+g7KdqMI4/tbS7Hz4rzqrrCjNBbuJjhzC82Vm9GE1mNnHlqYbRsKcoOemVGSlzej&#10;lSyFFWvErRoXE6SpBQAS9h59CCCcPKgTHQApol/mLLHmAhBt+I51OADxm//8qYJ+ucqxlo9KWCpb&#10;iYGgn4iBOND45DEyF/1TM8/d9EEHIJ8CkQBAWJqJHl26cuWrsGT1vw8g0eARAodbIYBEi+WxGIgD&#10;EAccPwkgfpklWiB3JSq/vBS9gfssJtqm6jZmV/qJBixd95mKDzB+qcw/0/dLTh+W4ELgcCwkLGOF&#10;t30ILqEY7gNQtBnAZyBOs/GZT/Rt7jfxfwvH4vw+kFhsI5bu5B73vaLuIyUsAUgY/XLbtq3vA0CI&#10;cyebSiWsfA1ZijAQsQ/NUnDMI9qFFY4YdWWsSSbyMYCorCE7r8pbYQxK1q9+Ycs5M5Wm8Wb/Wnu0&#10;ud2uDtbZGUTW453ldpiz0iNMRTxGXfwiIHKT3oCr1MlP0wcy3lRO9Do9AkE/CZsIvQey7aYj0OcS&#10;+b5vc7n98LqdMb7F9v5+BbO559t8IlHysNfmM2Aplw00k7PwdI4pbKzJiM3JAo50+iZS59M/MZcj&#10;myJMIzu3CdtuZ7Bmzm4NWEg6zCQAEcpYOVh5Z89jIiBzN8RAFi8ot13bD1A/Pk3kw0nqxcewwZ6x&#10;L589s7ePn9j148etv7I8BJE5s6wD80IXZSqtbsBDs9o70aQ6mLbYjqW3jSmOLQy/agDY6wi7rJrF&#10;dMKqajuPfffu9Vv24M4ju3vjEVMTT9qWjbttwzCd7xtYMJHuzrXoIEV8lwK+2xJ0D3pAgrIVnx8A&#10;SU2jtJWuVQp4LoF9sZJhYHz/7JRcy+Jsfs7MadZQgWC/bomdPUDY5XhJhH0stON75uDayrcjY6VW&#10;XZpCdMwvYBwAusRumKYARGCShbjeRDjkbo22BTxO9ZSTJEBcDRrIRowEw0VkgS3KstXYmbfBPnZV&#10;0I1P9/1GGiy3ILiXaPaIZrbzNw4ZiGMh+rdHmSxgIAjnWhoqhdW8vopZKWgbN9E8omeYu9kdPnBE&#10;A8ungGTCcaXSVaRk5RhIyDg+XrFKWG7Whz+6dmJYVISJCCx8UAnAA/YRMJCI9uEAwwGIWMfJQ7sm&#10;lkpYsdjGSfSM6BWLdXwIHDQFHqAJ8ABA8icykGjg2L9nu2k5FvIRA4kFHLFEdf+s3LEOfwOMZa91&#10;Z+l+X4R7jv96/oYevdH6WosvqPtn6xLMfdAI4s+jSlmTtxGj4mkgfoks+jNFO71cSStWKS2agf0p&#10;5apYADLxPA3PwsobgEcAILeCEtboyEDQSFhMCUsAksdmJQBxGojAQ8sHj08Bh9M8YgGIi/3WWWrK&#10;578MRtHuosZ9YbDeHmzosPOcjWpI1EnE8uPkIh1nszkqIbV9hZ2kCe0cwHEW++4ZauX7mFXSii6Q&#10;TvOgHFgplEvSp9Lw+OtfkhQcby/vtjCyt8K+fkTO0qYlVpQdz5k4QrmYx8xyokaWW3IqGygbaRKa&#10;RyJn6UmUepLSFuLemceaCxNhGBNahwBk9pyuAEBmoXlkzcLJFAGQdNhJLjbe2XM1UrYCEX0xnepL&#10;bMcWShGnrtiF0xft/KkLaBW4gG7dtXcvX9vzu/fs6Oh2q5k/j1koudY0Z7Y1o4u08X06AMU2ggdb&#10;mcrXCni0khHWRrmrmcFX9QIcOs9XzJplmzu7GMN6DvbxwB6Igdx6jHh+CtAYtfVMJty4cbtt3rQL&#10;LWQEEwDAQSZWajpAEoAIFl6Ec4FISuqyAETC61wWU8GGnJq6gNIXz0mYT/bZHMtKTLeFM5Oto4ax&#10;sDvKEdaZHrhvoR0bz6PXJQPH1gLbtGoxWWhyvYl1AOxyZUmTQgfJpdzUW77YjqxpodejCubBMDCS&#10;iTchpK+ny34EF9pm1lZMBburim1PZaHtoEN+rH4p0wzLYSA0BTKAKoh5F+MMACTUPz4EEIAEAMmg&#10;Z2llbwulPdiHxPLIuFoHHP7wJx84PjWNMLq8FWgjUeAh9nHlzEGaRw9MLF0PVkQDuayjwhI5BoJ5&#10;IJYzzyMyZdAHkJBpABasSeYRgsfZGODhM5APQUSA8jFY/FsBSHSjoK976HIsANm3e9sEiEyI6H5J&#10;JfpMOfpM32cP0XbW6LP5aJdStMYRzVSiN1r/ug82bqN3APPhMSxh+aDhMxAHHiEjwQHm9cBEA8in&#10;rrvv5RsDfgoYfZD13899v2iR3ZURJ3pwNJGQCBPFmLx9epUmQkbaPrtpOzcN0ueQZ8WUU0INhG50&#10;SlhO/xAD8UtX6v/4OQCZFM+diI7NVh3hqmFTgsjk8khzmV3f2mdHWkrsXCviLem6h6h5H20oxqYL&#10;mDB86BBxJnvqqceji5ygRn4BAfYkds+9DCWqp6yThhifRJCjxp9mTEmy+cnT7Oy+cqL8a+m8J+F1&#10;6xJmhcA8EpnOl0kCLCNeM2isS8JplZjK7AnOvJNwKSWx8SelLGaeOEwkKcJAAJBMyj1ZufWI5mgg&#10;lLBy0TyyiTJRI56CCTNzSeMFQNSdnqW+CkpAebnFtn3T3sAZdY0O8RuXb9qFc5ft0iXSqp++ALxf&#10;kQZ71QYbSZ+FUdQBIo2sNpoI6wkQbKA5spHVRMpxCw6xFphTK6ywLR+gmTvHmgsJPty6xR7fvGlf&#10;PHxkjx89s7u3n9jBfads04adsI9R27Rx1DZv3hUwkGzKaul8x1RWMqwqJU16B82EgIbAQyASAAkr&#10;GQBJwsIsJpaUzGMTKO8lLANACkljhpEkTrPShXG2HrA4spfGwqP0cOzLpUw328ZHS8g3A8yn/CV2&#10;bZoLWfGwhbgpCUweZJ5KNY/FbXWIpsGxhoWUrfJsE42UmylfqblylDywUUBmKwxEw7b28e9BcTaj&#10;zSuslDh+ByBiIDJlhOYNMWBCHR0DSUoKIndmEua5bdNqfnuVmT7WP3wA8WeA+AATzUA+0kc8wTwQ&#10;yz3wcMAR3h7O9XBLVt1YoYjuNr9Z0LfqunRdJ5z7zMNd9lnJJIj87wGIX8qKLmHF0kB8l5UuC0Ac&#10;6xBwaI3v2joJIO+w8SrO3Y1r9cHDL1u50lW0IOyfacfSJKI3eB+MHNv5aLMMZmCE7qgPmUXYH+Kv&#10;WCJ4aNENWYeYyKQba7KEFYKLylofCug/ByAfOq5C8In+nNHOMp8p+b9jLHHdsSEfWILwRsW5sxRj&#10;EoAIl9/BQMa2rSU5Np8SVh6zvGfSVBZqIP+mAKIIkwQcWABI4pRpNpdZFvvoOD6xcgVunLm2nwl9&#10;R6qX2D5iyw/VASLUyQ+RtrurppiNZoFtY5M5Rff5pVVNdoDS1m4i6FdgDVVvQDK9IKmUrrKmTrM1&#10;TQWUrQYwCdTYnk3Z9A9QgolHHAYsUjPmUf8noRa9I4kMqKQUlXW0FrGxwkAAj6Qkbk9YgJNrDpsr&#10;GgigkDUrdF7l5MMyENJnElmSMbPaUigFZVDOyqEHJFuP4exeADITHWXzhl12+8YDu3H1DvM17tgN&#10;1qWLV+3hvYewkDcI6i8oA+0llbiAVGCCJAGQBgIjBRr1DLNqoO+hhTTjNsC8ldyrDh7TOX+uNczN&#10;t42dHXaLiJTnD+7bsyfP7NnjlwEDGd9zzDbAQDaN7LCtW3Zhyd1kDfU9WHRpJqSElQqjSOF7JwMg&#10;aYHuIfYBmKYtA0yXRtYSS+D3SKKkl5hSxO/BY5MxGHA5jfki2amzLAOr7Gx++/rKWXSvF9kpYk9O&#10;HOLvNbbcWqoYpYulNw0zQ2LQJMpEwc/jyCubbv2I47tglztpGtxSkQtw5BHZv5jrSxgmVmI7CMbc&#10;BfsQiOwV2NCJfri9ynZyslACIKThwhIDcQ2qoZD+IYCkJNF9jtV8Lo61IwdGAXHmkZ8/MOHAitYy&#10;ohlHrLKVb+d1gnvQ6xFxWjm3lQORCdYRYR+XOfr9HQ4gHJBEd5r7CbwCDQcKvusqFnhE3/a/AiCx&#10;dA93W7QGEkv/kAbii+bR4CHgcMuVsT7zAcQXen0xWZum78byR7xGA4jvQPJLX76ry22cPlj5rCb6&#10;eT8HGB+DwKQLy+kgsQX1D3teYoFRLEeZz5piGQqiQdMHGD3enwPi4mFcwm8s4NRzQhtvaOENRXSO&#10;AOyB3RsCAClFyF3IRjYnksj7bwogMIUg/4rGsmQ2lCI2yxMbGam6tpzZGGRE0W19uIaaOHHnO8tn&#10;265KJvhpDgaT/DbRrb2d7KgDlLcOsQHtJ85kB1HvZcwiSVM4o4YP0aW8iEj2m6e6+J4DDH3KIlL+&#10;M0oquTRB0omdJgBRrAfW3IwllKhgGikLOSufz8ZKySplgSUmLSKWpYBOZ86+ExcG42DTs3geK39h&#10;PX0gVYBHDYJ6PQCC44rmvHQssdmUtDKZ9hfYfmEy6Sk4qggzvHPzESDykOMDe3j/id24fsdu3bhj&#10;T794RgbZSxjEbRvpZiwuv3czqcRNjBRuo2TVDLNqIYW2k+FSPfk0ELJ6AI5uRu12FBXamT277cXd&#10;O/bi8Rf28tlLe/7kFQOgHtouMrAEIFtgHlu27LTBwQ1WVdmG1gOAABwpqViTAYKUVJWxYBawEIFI&#10;Mp3oApFwLbUEHpfAd0lIXmQJSZT1+G1SKGml0myYQYkvPYWsLzK2MlOzbMHsJOtsWkAESj29I83E&#10;4auP5i9ghDT9fa50XnpEOGlYSJJzDxrI0HKaJpdm27rSdNtaPRfb9jISmCttV1OZ7YBx7G0gXr62&#10;1PbXlgQAIg1MAFKUhoVcInqMEpbPQFIYY6t8thJm0Jw/c4AZIMSMXDwUE0CimwOjBXMfLJyd1x2v&#10;wSoEGNEgEl3CcuUsn33EAg4/rj0aQHzm4YOIc1n93PFT5asTOKmiV2yw8MXzSQ0kusPcdZbHYiAO&#10;SHwGIiDR9UiY4iOC+sLhTRObuscC/I0+lhDsb7zRQOBrFv7j/GyraM0jWufwhexYJbLojX+yD2QS&#10;SByA+IAiBjIJVupan+xcjwkm6hWJKnkFjCGioUTrNX7JLRqABSK+rdeFTPqjbDUXJbhd7EMlLMc+&#10;ghIWoYr8jY6Mb7ZSLKRLmV3uACT335iBqO9DeUlJmqs9Jc6WcFZ9clMrALLMjjYvsp1M5jtQVWLH&#10;SLzdXJppaxYyaa+U7CiGLm0KShy4dMrysXUusL0t5ba1oczKZibBQHhNQCnt819be2UqInWnXTxW&#10;SErtv6NMhpiaIJCAYWRyRAdIR+9Ip2yVnLQYp9V8GANMg+j15OQ5bDyASMJigG4RZ7E8lnJOdm6p&#10;1beusaFNB2xJORrIPACDhsJUwCM1oxZmwsqCfWCHTePMPlOMhnJZS0MvzOOh3bv92B7ce0Kp6Zk9&#10;AERu3bxv99AtXjx+xr+bL+326ZPWWVJsdZQO29E9Ohl2FeRhMdyrB4F9YC4ZWABHP3pJx9y5tq6+&#10;zh5dYtrnFw9gHo/s+bMXsJCXTCO8F6TwjqzfEQDI8PAmG8SJVQmApLP5pyCMpwpEseymaQUAIi2E&#10;8hUrWUCCIy0JV5ZKe4kCEMAjPnGexfHbzEjKB1QWBqCSDMikIMCnJMLQEuZZTnK2rSBLawfzQo7u&#10;VdAiOgR/j4QpiZQtyUoj7LKEKP4+9bqQ+zVckgWIIMrTCzLOONv9uO7G2gUiy4nwp1cEdnmocbkd&#10;auLfBuOW9bdeiItLf+MklUCjNJAPAUTNhDOYC08gpBxSVyhfqePcixuJnnv+YYruh+Wu6LKVb+8V&#10;ePjiucDDCeg+CxED+SkAiY5ljw5KjNVxLlYSCzg+FM9DG+9JrLexwOJTABItmvvXQwE9FNFjAsg4&#10;DEQW3bHQoutKWE4HEetwJawJAAEQgkZCNaZNnP2qLMPm6gOKYySxavnR7CKavSh1V8u5rNxsDKcf&#10;RDuhoq+7jdjv6o7FfBy4+I2EfkPhx+WssIQVlt7C9b0CHj/RG/INv8vXgMUHbrXI7zYhgGu2iXsM&#10;m38Q307oYbAkhItNcP930l0ij4vWQd7TYe7YoNNA3j8FMFS6enLVvvzismlevUT0E/u3BTPRSwGQ&#10;RTCQuWQt/VsDiLKqNBI1cNFg3y1khvnJkWY7z0S8421FAAiRHliJt2PlHC5It1ULUkivnUnkBzVy&#10;Is9HGQO7tWIOpY+5tkHT+UjpXZ6binj+S2Z9JFo29fYtq3Lt8Z3lNtxH9Aolk/QZbHYwiRmpmQDI&#10;LIBCDIEmQTb6FNhGciJCeQAg+WywApB5AMhCPifgQikrA6YyO6/cDh2/aWcvPbGy6gE0D3oniAIR&#10;80hjMFP6TMBEjiY24UzswFnMAklLmWeVZS12/YqYx3N79Oi5PXzwxJ48eW73KWHdu3PPXj97zqTD&#10;23Zs904bJ2ixs2gh+gaWXUT0HrmxAgDBbQWArF60gJTe+dyfb/uG1tq7Lx7a66eP7QXNiS9gIM+e&#10;vg7Aasf2/cwC2W3btuy2VYPrAJGtVlvbzfcVICrafSkL1gF4pKovBC0ohc+cLPFc9wEeysZKRxdJ&#10;5XeSHhSfON/imWyYANgm0Jk/AwCZnlRs8Sk415L53gnLcWoVWw4GhWKs0yOrV1g/AnmqtCnEc0W8&#10;J/E3Wj4rleFRC2yIuJRNFXn8TQGcRspXlCrHmAGzB6PEbljIOABynJysYwIRAOQYKQnrKostT42n&#10;iPOy8AaNhJG+o49KWMprg+2sYgrkDVJ2bwAeNy4cpA/kUNAQGKvX41MgEQ0s/uN8EX2iYdAJ5q50&#10;hZh+6ZQGQE3OLPf1jVjzPD4FFn6HuW/RjQaRPwdAjgMC0SuW48rdNgkeimIPY9r95cRzXzR32kc0&#10;cOzducW0BCKf0ZD24+/eE7Mum6giRVj+gKcPhj3FaLiLpXG411GulUIS3VJQor+C3KvIa/65ZapP&#10;AUi0hvHTjX+KktdM9g+XxsV+vNBjIoOv1MTnL/830u0TZSkBBkL3e8bz6vjbV3ft928Y4/vlA1Je&#10;aa6Ezfw2sr7nvu9ewmYABT3+3eNr9ubRleCo6189AUAAjzePLjH74gIgcgVAuUW38S6iyvOCPpAC&#10;kl4XUm+fDUPIZr64b+HVUKk0HC6pifjsE8gbYiWxFKSoUDvNrNZgoXBOdriCLKxgal04y0Gd6ilT&#10;f8GMj9/Y6ZFWO7uykql8zAdn3vcQUwIH8tI44861fhob19ATsIU54qO1lLhq5uDamWPbqxfYeib4&#10;9TJ4qYg6fBrAlAYDmZ/2CzuyM5+coyXWWscQori5fLZlbICzqeUDNCk5bCwMV4KFZEpQpnwVn5BP&#10;2QrBmDP0JPo+tEGqjJUQz2YZNw/toJRo+wrraN9hLS3bGSLVgiZSE5SvMogyycChlaGmQvWSBMwm&#10;bEycCYgULCT36cJ9wOO1Pf7iuT2BcTwnVPE50e5PHz60x4DH7k0jNthCt/3WjXZ6x2ZcSqXkfc21&#10;bqYw9mDt7ad5bgAg6V9AhDslro6lxXbz9AmY/jP+fTyzlwDS82ev7SkAcu3KPUIDD9go7GN0M+Wr&#10;gWFbN4TTq6o7/L5s8mls+imwkCSAMYmmyUTszEk0USZnAiqARkaywKCMrnKAIXU5LIRSln4TnFgp&#10;MI1kADYeljYdNjMjRSCiMpeEeUCZ768MsAXzFiPcN/PvJ9nimeORTNkphY1/CeXGfoIhhzgZ2FIL&#10;m6yZa9sBkG1NS9BFymwfICItZF8jFt92tDFcdkfpGTlKpEkv2WGZysHSrBEGSUn7SNPgMiUcwEYS&#10;iXbXSklGQNfwMiy/W9evov/jZNBAeCMCHEHZCTFbx0+Bxk8xjg/YB6/hax++ddcvYwUAcvLDkbST&#10;g54+nN3hg4fTPVz5Kloc/1TZSgDiayGOgcQqYzkG4kDkGKAQCyx0m8Dj8H7yqyYW7GLfh+vAOBlX&#10;3Kbj/r0I55G1b08onDvm4cDDHT+Defz4+69hICrnRADEP/4UgDg24jbziYZCQMMHCgcg/uu6FF5l&#10;X8XqSP8pPeLnhG//c/20KB5GnUQv38E1eXmy3OU7ycRKvgUEJ5YXtDgBjhFw+B6AEFB8y8b/9ROs&#10;uI+vByDx6t4FojLO0KjGrOfrJ4Oly8/vnLPXTB18+8VVe/3oIrPqLwIczKzncgAggM3FE3utgkiN&#10;Emy8iwGP+QpUDACE+eJeD8j/FoAEjWX6z4/1cuq/YwTtr+385g67tLqO0a44cJbMsvU0kK2khNNP&#10;89wAfSkbGLw01kpdvLXA9tQyya+GORqNRcEUwnY6txcBcKly45B5tWLRFLtxkg32fCkzy6nVU6NP&#10;4mw5DvBISISBJAAUlGQEIumUYmTTjYvP4745gAt1/giAqGyTED8XsMsPHjubCPQ8Os6zKFNlz+SY&#10;U89SCWsFZ/DEpWdwpCExBb0kjfLVTDq6sxHpF86ttHOnbtuL5+8Cl9QLGMfrFy/sm7fv7Nn9B3Zw&#10;505b3dlu67o7bdvKXju7d6ed2LHFOpYVY+NVN/pcgEMgQlMhI3+bAZRdq+jGv61xzS8DIf4FAPLy&#10;+Zf2FBH96MFTtmX9qI1u3Glb6QHZMLQJMX2nVZZ3oP8IMEP3VTKfMwk7bxLHZER/9YakpJeE5S0A&#10;JjUFMAE8UgCVRIAmHlNAHL9dEr9JEiCSACOJA2TjAY44tJA4fqMEwCSF52TAZLLJ3lq8qJAo+Tmw&#10;BZUsOWFgeuHC1DhrL4ZNoWutxzSxEY1rcx1iOqN9RxkMNka22SiTGfc1YA9uIQsLBiIAOULiQMOc&#10;LOakM5oYsIjTJEIAJIUThwBAvDTeZPKvlIE1DwZ9YPdWcq5O2A0CDW+w2f+57CMWkOg1BD7utaJB&#10;w5Ww/lQAicVA3G3RTCQWgMQS0j/uAfm0A+sjAAEkjqo0NVGmcuWq8OgDyCGAxAGIAMNfAo59Y5Sq&#10;3PLAQ4zjIwB5p4mEEQbizqr9ZFyfkcQ664/VGxGAQoRtCDxiAZJuCx4TmQoY7VSKbc+djJz/1P2+&#10;y+tD/cVpHP4RAFHPSNSKBSBhbwmMJbD8hjM6FLP+nhnugX4U6BXhZb2vSlVviVt/zdxygcBLQEKA&#10;8MW1k3b7PGmip8bt6okxu3x8t105sceunx63OxcO2UNmHAhMXtw9P8FAvoKFfPn4Cum7V7DuUsZi&#10;fUlJS2GKlxEbV5D+WkIjYSGC7YL/lwAkSOMVgEz5jHC9qXZpW4/d295jl/oqbT8i+ejSuTZCnXwV&#10;7GOIzWaseZmdWlVL41mp7QJAdlTBQpgnvppegXrKPQvS6fuA2aRM/SvrqU1BG1hmNwGRVa2LEc5z&#10;Ecaz2QAT2fRmswGyaeKuSuYMWtpHIjX9GXGzuY/ylQMQQCdeJa8ZsznTnRUATVFBky1c0Mi8jzoA&#10;pDpoLFQQYQoW2BT1UWRyHQFdG3IKQYopbKoZOJ7m51fYqaP8xi/e23PYx/sv39j377/m939O78Q+&#10;Wz/QbxtWDtjGlf22Z8Ow7V6/1k7twT1FVlZH4TyysuYSdUK8+4K5uK/m2MqK5Xbl8EF78+SxffXl&#10;O3vz6h0C+mv7EiB5jLayqneNNde0MBiq3wZ7VgIgIzQV7iRhtxnRG3cZ4n4iTCQFZ1kqG34a7qr0&#10;JFgToZFpKQKWJdwP48gotkQAUCuO0te0pDk2LSGP30UAgr05WCr/CTgAEAAmPhlGk6KOdjUkFtJr&#10;s9CWFJUEg8lk206Y8jmhmcyc5+Sgj7/x4FK6zZezyhHUycPaWluEHoL7inj+/XXoYPR9nGytIOa9&#10;AsddlZVlUJaaoqFVEQDRSYMaUj8CkHBezRJ+u7PHEdDP0URI6eoG/74d65gc+PRxbEl0/pUvnIcJ&#10;u5MMRvfFAhAHHmIeEtB/ioH4Q6Ji6R4CDd+eG91h/ikWcuLgTkpTO4IVlrR+WgPxGYgPHg4w3G0f&#10;AYg0DvV5yKorEOG4H/1DwDEuqy7MQ8d9gPm+wH2lkpVKV5s/WJ+9VZjiN8S5f6J09QFr8MpNbuP3&#10;R9UGZ/sSoqV5RMpXjmk4UPLBKdb0wT8XOD7FRnxW9GnhfbJD3XdpxQIQP4zxp/K19DhpHdIont07&#10;b49unrJH107Yw6vMM1D89Nn9duXkHrtyPASNW+cOMF3tqD0BNF4/vEyZSv0esuzKugswUfqSfvL2&#10;OSWtZxLPrwaXX6ucxe3X8clXM7O7mBJWIWe884jMEAORl/7floFQbgiaCP/Clucl2pUdA2RcddF9&#10;ToMgZYz9DFnasnSebcCRtZPLZ1Y32qWRFjvSS7geTq0tFfk2gkbSTehgNU1281PZMChlZJLCu7F7&#10;rt0/XWy3TtBfwPTAOZmUsShbxadk2PT4WZy5UoqJnxfoHMmUrRIBjjgiO8RA5MBKoPcjHgCJk5DO&#10;fQnxuTb1c8b6YmedPavM5i+oZ+65xtWiE5AnpUgQZUulwEJSiTtRWSgHvSSbTK1MEn3nMDvkJADy&#10;5tlXQfPg2+cv7RGNhGNbRq23uc2GyLHasWE9c0eGbGzziB0cxRe/bZMd3LbRVtdUBCWrHrSPHiJL&#10;GvPzbVtvL4OuKD0+fWrv3ry3Vy/ewmje2Ldv39uLh0+tm+TfFUvKrXb5CkbOrrDW+mZrb+62hXNg&#10;BupCp6yWSFRLMuwjDctuehId6YksylYqbSUBHvH0iyTg2EpIm09ZSq40WBrgEYerbAY6SHzARLgP&#10;nUjaUgKsLQ6QjUtWqauM3xFA5bXSAanZs4ps3txFNoOu9DgmQ6aQTbYoLcFamLrYVZht/UUwzaIs&#10;W7OMJkIMEtsAj1HAZJwThEMCEQT1wwDIZnKwFjFQLI3nJwYz18nYCsqj6i9SGq9G3IZLDYQCEHWg&#10;Xzl7jBRcQAIAuXlWGsjH+ke0s+rnrgtA/PVJ224EOCbAQwm6Xhx7LNH8UxMGo3s+HGgIGAQUf9rS&#10;Yz8NIrEAxAcLxz4O7Ru1yRVGsseKKXF6x0TZajfAsXtzsPbu2mRjOzcGS5e1Pnv77PqPf4gAiGMg&#10;0kO0dF0lrAlNIwpAPhXjMVGe8jSPACyiQCWYhe7pKj/dHPjnsY/o7vLYJbH/NQCZCDT0bLWuQzy0&#10;2RK+J/ZBmenlQ9iHdIv7FwNWIXahpesqX70BaKSZBOJ6RNB3vSJOSH8HIL3DgfXlU1iI1gtKWjCQ&#10;NzCe24BTDbOnCxFvF2moFCWA/3cAhGFPOGlSYQyV89MDALk/2me3h5vtci8TBtlENO51L2ekx3Hn&#10;XBthWNII88+7SmkmJP67nLhxZmd0Mx+jHqfSXJoGk4nLyE35le1eU2J3mFFx9yTgs2auzc/ORqth&#10;M6TkMg0wiGMlonkkcSYdAggbY8KsQAdJVvkqABAWABKfAAOJz7bp07JwEc20adNzg9eRiyuLdN7s&#10;HIUQslECICplJakpj0l/ZVX9Vlu/mtkgK/gNGWd7DqfUg5d0DR8HLDbZtuGNNtw7aGt6YB+Dq21s&#10;61bbQ0PgoT07bf/OUUbF7rJje3fbrtV9TOKbZ02I5q3zEc8Xs6lu2WZfAEBiHF+9+87evvne3r1+&#10;b3/89jt7euc+oNRpzStqrb4MAFleZrUVVVa3ooFyDmGRAEgaAJLEUuNkSirsCZ0jhTkgqWkAYNBI&#10;yH0S24lxmYmxYC6gkRefT9YY3x0Ang7QqpSVjDaUwtKo3DhAZRpd+9NwY8UBRolJvGYyvwllMPWb&#10;ZMNE4uJSbBozYOIZMZxLYkAt7LJtYRYnAenEtqTbGrSvdZwUbKqYh0liLh3o2LUpUe7H0juGqN5F&#10;NlguqQUKUgwmWwYgIi0korH5JSymZGpq5kBPK+m4J9A72PBhAmIgrvzkayA/Bxj+/X7pSpev0Az4&#10;gdMq0n3uM5CfA5DoqYIOLHR09+nyx5pGGFMSCzwc83D3hdcFNB8DiHQR3e4DyIc6B04qQMPd9gGA&#10;jIdhiNEuqwO4r/bvCRsHQwARGwkBxAGGDyC6/JlKWD9ESlg+cHwEHhHB27emasNzG/UHZ/neQCg/&#10;eDB0Y3kuJ2kuXhf4z12ecDdFLMZ6vOvD8C20sV7HfU5fvwi1Ei+tlyl/fuyJS/ENQCHSfzERJaJe&#10;DDb1N7LUUlp6jTbxivUSfeLFQ1k1VXKCLQAkgDQsQlEkNwNWIaFc6xuW//n98lt0c6XPQF4/v2qv&#10;ENXf8Jr3b521JgLrCpg5sVhDpSIAkpNFEi+Di1yMSTiFUNMIQxFdK8kJ6MG8c3SOiHgeDBSKTKXT&#10;ZLpEhG6tJA2SmvZX1oDt89zWHnu4a9AebOywy/2VnHmyUTLr/ARd6BcpXV2nT+T06iqSd0vQPgo4&#10;S13IZjMvAJA6ghTnJFMHZ9Jgbspf0Zm93G4xp+KL84ttx5pFNi8bbSN+Oc2LxZRgsgGQtGAjTOSM&#10;Wise9jEjIRfAyGMzpCwDiATgwUoAQBIAkLgZWaxsSl05jN6dxRGwUe8IZ9jpaAfqPE+DiSSxKadm&#10;L7XFS1qsrLIfAKmifLPUutqGKSettZpl5VYPM9i8er1tI95905p1rGHbt2MXgYtETBw5TO15P46W&#10;Mbq6SThFUO9avsQq82ZZ7Zx51l9VaxcOHeXfBezjy/f21Vff2fff/tF+9+3v7e9/+B2Dkq5ZR22T&#10;NVfWWNOKimC11jVYc22rzcsVgPB5KVPJaZWC0yopoxKmUQXjqETDUR4WIjiOq1mUpOagDRUk5doK&#10;SnwVNFPOn5KDZpVNKUuAi1MNc0IyTE7OLLGS6QDJdLrU45IQ5wGPlGRAKYWeGNxeKZS30tLRQhLT&#10;bDrTIXP491NH1ld7AZEtC9Otr4BZ7EWYJQCR9ZoPL5v28jzbSYiimgqHcNoVp8WTMPAr/s3g4kNP&#10;CSdb8m9NzEPgoWZCmIcYSBIAon+v20aG6P04GcziuI4j6ta5Sd3ClbLUMBjtqnLswu/1+Ih1IMIL&#10;hAIg+kR0iStdCUDcUlzJB6m6NAhqpkewIgGJQUS7l3EVq4T1U9bdaEBxYCJxXCCho7us6w48/Nti&#10;6R8CEB88Do5vp3SlBYhwPLB3cu3fS0TJGMCxh5KVgGNPbPbhQCQAEAYT/fg7RPRo8HAA4kR09Uho&#10;Vkd0X0c0gGiDduWtT23kzrYa3VPxUyDgg0d06KMPDv7l6MgQ/3q4WctKGw5qUlDhN4DEN5zVfydH&#10;mruN67rta80hj3SDvw9iRegIByAkaL96eMFePjhvL++ftxesZ7ikXspqyyavHo7Avuv6RWThRUwX&#10;kLyXQyvS6+E3cQbWX7EOmImWQMiVr3R8/fQyAAJ74fmP7l6wTlwvRTCQovkEKtLANotGPwcgmUx3&#10;mxxj+78IIHSJJ7FSKGFlEnbYVbXYTgIcd0b77T7HK/1VdhbWcYFZH+cBk+vDjXZtAw6l3jKazbD5&#10;NhbatupFtoGu9D5KXA2LAJAksZm/YGLgX9jJXUV2/0yRPb/ajAZChhVnxonx9DMkFQEKMwMAERjE&#10;AwZacawZ8RyJ51CpJjEAEPU94MICYBLieQ6PDwCENT048lwJ75yZqxSWIkFe0/6yscHq7J6hTCk0&#10;Heq2NLq+588pt8qldVa1dIU1V9XZ1rUbbRcZVdvXb7YtwxtsfMceQOMgYvtpO3PqlB0/ehQxfD/z&#10;yPfbquZ6K6d0tXwWtte+lfbw2i17+fi5ffXma/vd938APP5gv3//W3t8iyyzdSPWyut3AhptNdXW&#10;XldjvYy6bQJAcilLZdE4mEWJKYPsLwUoJqPdJAIcSbAodc/P1GeFfRQCpIUwrvK4dGvnt+mePseW&#10;/5q8sSlZAAWAq3KfAIQ1Q9oIv9sMADeO3y0O23OiQCSpnN+P16ZEJtE+I3uRlZbVwGhzAZB4ayrm&#10;71c6n5OAmda7OIuBWTlMXsxjAuMs+kNybKQk19YRrDjIjJTaOTmWRf5VyucSzMOgTgFGAhEmcQjq&#10;wThbjc/ViFvFmlC+mouLUGe/N5l/rsFON88JQNALI9MCP2XjdQzlgxKVDxaR8pUDj08BiK97yH01&#10;ASCRrKsgZdcLSvTB41MzPv4UB1Y0I3HgoaMDjqP7dpiWu+7f7kDkzwGQQwIRAOODBXgcGNsarP2A&#10;x35AZJ/YRwwG4kAkdGFRwvIBI5adN5gY6E0qjJWB5d/mR3xEN9j5uVs/BzIfRXpE4k38DfdPAZCY&#10;7CbYzMUImA3iLSXfxrpdj1FDn5YstVrvHl8O1lsAIzhKmwg2/MkVsBBWAAgRa6/YiADEgYQDigAs&#10;xC5Y7nk6uvLV6yeI8rzP6wBAbtjT+5dssLsRHz+BigDIAjSQPDSQHPKHQgYSAkgaZ3j/ywwkAA/N&#10;Kp8CYyByhOyro+vb7AYs5A6lqgvd5bCQKrssPaSnwq4PNdjloXo7TG7SrqZCG60n1huhfR1d6T1L&#10;cq12fqrNjv8LhlJ9ZrUlv7EHF2rt7d1ugKTRltA7oYa+eFly6Z5OhGkkzJhJSSqTklSEVQgUBBLc&#10;FwJICB4BgMiFFccZ9wxKXzzPAUkCm6pYTIK0E4AkHkaSiDMpHeDIyKZrfWYxegjiNICSjrMph8sV&#10;SxvYyJutqbrBNq6h7rt9zHZvw2q7abuNjRKHfeCwnT973i4S937m9Bk7AYicP37Etg+tseU0Dlar&#10;fLV9FycYT+1rtI+v0Twe3/+CgL2TNr51h61s77K26noYSKP1NLVYV2OD9bQ2Wm9np1WV4RpDPM+g&#10;MTAT8EjXwq6bycaeTTluFjpHPkxjEaW8koQcgCPHqhOzrYm+mZVx2bZmWp7V/pr8KxjI9OQ8QAQA&#10;mYGbbToGBEB2GiWtGWgiM8RI5NCiOTMRYT4FsEpIUN4YVmF+/2UVTVZbXQcrJBCSXqMOUg96C2cR&#10;XZ9jK5nCuJom0tUk764pzmEyY66tZtJkJ1bmwswMbNpMNoz0k4SDymCyAEccCbwCkBSaBjXiNgXw&#10;EANZVqpRuwdgIPSA0Dwo8LhxhjKWJgRGuah8MInVaR7NPtz1CRCJ5F9Fu65c6UoAEixpIDHmfESn&#10;7AbhiTCTT3Wex+r/cH0fPvvwwcOVsGIxEAcoPrB8CkCiWchhSlvueUdgIm4dAkC0DsJADgIeByYA&#10;JNQ7QtAYiazwcgRAHn/Q+xGzHyRSLnKRGw4g/JKWX7vXGfQ3sqxGQCc648ldj2YTP3Xdj/v4KQCJ&#10;FQcSDWLBYyiFRYOHgCOIThfzgD1oBY95yZH1NQL2e1jAOzZyf32FNvGe9RX3CwwcgCizSst1lQfs&#10;gtcLGwTpMvdYhgMPCfDRICIXVlAmC+y8lwKRXjPRnz+4Qk2+04rRP4rZfOXCUqBiDgmo2Ux1y8TJ&#10;pDDF/x0AUYCiAg8TEUPnZyfbJgIRDw212GXA48Zwk53vKbOrpLReGqi2E60ldhZAOcflQ8xF31Ff&#10;ZFuZk76xYiHunTnWhfhaljvdinJ/bet7c+3h5Wb77skGO7atzpYTgT6b8lUSuVefwy4koCfPYOOb&#10;nheAx/TpmQGQTOfyNEBkmhgJACLLbwKAE4duEqc+EDbKOJ4TgghMJA5HEWWteEAnCVdXMiWdJIAk&#10;SU4uHFuJbK6KSUnNYgPFApsemWy4dEmdNcAE6irrbXjVOhvbsdf2jI4x+GkcR8q4HaE0dZ6Z5teu&#10;XLeL5y8xkvY0jOQY+WRbrCh/jq1u67a7F67x/+BdYN09e/SEbRgYtFVt7dbX0GSdAEdHHcBRjwOr&#10;vcN6W5utr73VOhDqS4rKATGGYuGOSk5D5KaslEk5aw5sq5DvsJzvtGJaitVOT7Y6HHLtadm2dnGB&#10;DdJ3MsSI36Hps6zuNwztQguakjLLpgI2KfyWaQBLUAIUcMyAgcDI4lT2g6EkSGAnOys+nh4Tjgqo&#10;FAvJn42Wwb+hWmaftFOC7MUI0Y+gvrJ4jq2CkawqnWdrFevOWk3fRw1d+JkMpcpIzeZ1MUJIRwnG&#10;IZOppnIpAKKSqeaBqPNcAYrxaCxN9VV25fxxuwpgaJSswOOa3Ioem3DAES2sf2qglO++cpelgYht&#10;ROsgkyWrCHj8BIDEHBgFgJzVikwbjM6/8ktY0eARDRzH9o/CNrRC5vGppc1/AgxiWHg/cF9FhHQB&#10;iAONw5Sw3AqAgyXg2L9rc7DGd0kwF2hsCNaeHesn1hiXYzIQJ6a78lUAKDAQl2Glzdf1WvhitV+3&#10;jzV9z2clPwUg0WWdT13/ufkaPpB8zILUUY7llrKVQMMBh8AjGkC+ERhSwvrmBewjAiACDAHI28eX&#10;YB4sLr+HFQTd4rAP2Wy13gShhxLBWTQEChi0+Tt24YDGPV5HOayi15ewji/RVl5TLvsSYV7i+xsA&#10;5PWj6wi8AwAIM0Hm5dt8xqYGDGQCQBgTGgCIylf/ayUsxY0k48ZJpiSxjGFJO1e32X5cVhfWt9pV&#10;sQ3KVlcHKgEQZoG0EKRHyepoO/0BTcW2kd6BDTCP9WIfizPpiUiyOmaZH97WYH94t4ZemC7b3D2f&#10;ZrV0y02aGdh3P0/LsN8kwzpgCanTEcBnAAacVc+YIfDIQBjPsKkREIln45sAECyqcfESf+l3oIQz&#10;yUIQ1HluPK+RBDAJRBIBn2TE+Xg22GlTMwEgZogwUyMtC6dWlqJNiq2oEF2ivsvqa5ptZf9qGxX7&#10;YB3YdzhYR4+cAEAu0rV+0y5fuGrnAJPz507bAfKuuuoZ/3roGMaJL9ioLtjOzdutp7nV+pubbD0M&#10;Yw0g0t3Yaq3oH73N7ba2p9cGOtqsBwBpa2xmLsnSoLFRrCOOZseETFgRrqkl6D4NgEf3dOJFCLbs&#10;hx32sBn3M8J4HRlS7XMyrIdMqVXTsq1uWi4d/dn2KwDkcwAkld8kcyrRL1idE+JwatHtnxAwMZhc&#10;8LvA3hJgf/FYe2EjifSLJNLln5aUZlmUm0oVErmQbvtFuWggs61PbKRoDouhWiplMf+jl1nxi5hU&#10;mcznS01nlG0mYJ2SDljANrADa6bMjKCEhQ5CY2qChkox/zwZBrISG/SVc8ftUhCZjngOgFw/ve8D&#10;AHGCuDt+qufjg9yrSAOiYzGxACQWE4lVwgqYB6Np3dEvYym6PXpM7adKWD8FIJPg8TFT8BmHDyoq&#10;Y8VmIOoBieoDAXQEGo5xhMfwug8iAhIfQPbsnAQPByQACDZeNRJqVGqwEHclLCvqXGWrYBiTmuXC&#10;3getMMU2vN3d5voitCm72yb6JIJBSB8n7GpTf69eimBpQJJmXHjXdZYeXNcUvjDew+kDPqh8LU0h&#10;UtpyCb+xwOojTURDrPjOwQqYR7i+C9gHYMFmHixA4WuuvxeTUPlKPRistyojsbG/oXwVHGEJbySc&#10;O91CABIsie1hacqxCyeuTwBIBHTkrnLg8YrXcytgHbi5XrO+lHsrKHOFQKRI9xIEziJ6D+YJQEiC&#10;zc1OjTCQEEA+aiRETE/iP3U8/4Hj2RwmFv/B4zhTjFcaKym5CRwT2KQSAZBUwg8bie3evb7F9q6q&#10;sdPrWu3SMIuY9vNoIOc6GXPaQkdybYGNq8msZqGtLc2hJk7NnBwlCbB1C7KtICOO3o9i7MtrbV3f&#10;XJud9EvLT53JVDwsu/GcsSYBFGxoahZMmsZmT20/HjF9RnwmzCMd8Ei3KVNZsJGwI12d6ZSw4rXE&#10;QtQPQomGjXJG3MzIovwFC0kS+1DZC1FZuVcJ3D/1c4RiQCkxOZ+4eDKiBCSUiebmL7OWxj5rbui0&#10;nq4B27qJZr+tiOdjB+3IweNYfc/YhTNXmGt+jzyr23aV6PdL5y/baZjG2cPH7ent+3bhyHHAoY8S&#10;VbP1tjUTFdIG22izgdYO66xvxa7L9e4+foeVtrq10/paOqy+Dv1jLuI+9lyl6SZo6iIx84vS5lo9&#10;mtDqeMBiapyto0djmF6NAezQPaQaD2Qm2cq0FFtN82U/AFk+LQcmwPfD2jyF76uU4hRAJIljopga&#10;K47LCTCxRH7rsGMdy3SgJQHElAOVM5aSkMHwr3jLI2akPJ/UYZxYXUVYegGRLkb7dmLg6OXEog9G&#10;UkXjYBb/fjJgHsn8nolEwySn8jp87qT4FP5thUK6MrFCK6/KWtNwfaXZ6PYRu3LheDiP49Q+2Mfe&#10;YF1B0A6cU5E1IYRHGgMdiEQL6dHuLXe/A5Do7KtYAvolLLwXgwVoqJwVLA2K0nRBzfrQjI8xJj7u&#10;IXlXayxYP1WyiqV5fOi8CvtAJpcE9ElGIlai60fQMdzSbYe57VPr0D4AghXcryP6h9Yh9A633PWD&#10;6B8H0D32U7baR5lqnLVXDATGMTYKEx91x3WMtAVA/vj1w8B9FO1Aip6hIQeSHEn+Y/0Z4+7yN68m&#10;HzPZPyHgmYw+d+whAA1v6Wxd18OJe+F9gaU4aNz7+eWXymKFQEYHRn7P9/ltACA3g/WtSlaAxTcC&#10;DRxWYhU6CjgCnSICDr4+Ea1b+LpGdIlqgnkIAAQuEa3EMRCfeUQDyGuA6rW60oMlLeQiv881/rCr&#10;bClnggUAyJyAgcQCkDDGZMKFxeVEygfxBN25YVE6xrEZBaNr0TviiODWUSCiILwMPP0DuKz2bmyy&#10;8bXMQAc8zg912bn+JrqP6Z1oWmwHaxfa7spFRHsvtO10La8pybSB4gzrLGCg0qIcq5g7y3LZjLLj&#10;Em3ZIiYN8lnTiRhPTUgLNhlpFfFseuHKJI8pg8+TDhtJp2QVWYDI59PS7TeAiEAmURZexbgHAKIz&#10;aDERnEZsjNMFIJSutKazqapUI8aSBOhIP5EYP3V6KkJ7MvdlcSZM7hZ2WOVi5aKNNDestLaWPmtv&#10;62Hg0xbbTtTIbrSQg3sP28nDZ5hWeMluXbtPGeuOXWZ+yCUA5cb56/bgGjlliOwjAyttbVenrSLG&#10;faCj3Qa6u2yAPpK+jl5Apcs6O3psgLLWUM+ArW7gMY3dtqKyxdLmUEYCyGZiq82iQXBO5nyrJThy&#10;iP6YLQkpNjJ1uo1QGlpPr8ZqAH6Ak4BB3Ezr+I0GAcpayn0LpmRQwuI7AxLT+D2mBr+JwAPNAw0k&#10;Lp6gRa7HUdpKYMmllcRt8fxucXEAuJgaK0WzRChHZXDCkZc61Urzkqye5IGm+VnWTPJACwO12hHN&#10;W4jUKchNCcIY0xP4u9Kjk4oJIJXEYKUop6UR7ggzmcG/p+Qgzh3rLsxYAvtCSm9HsKZeRvu4JAA5&#10;OW7X6JdSs+0VNu/LbOL+8sEkWt+I5b6KFthjhSf6zquPtBCniUSOfrnr/HEBCSAiBuKVsByICDCi&#10;y1cfax07Jqy9se7zWUkIHgKArRPraAAOWoDCvnDpsn/d3X7Ie+6hMazo3jq4ZzPgsQnw2BiAh1vj&#10;OzbYXgHHdgDEW59hVf3xb7794oPZ4c6+6jfURQOFAwbf1uoe44DGgY2bveEAxJ+D4UAiKPNEVjSo&#10;TIBIDACZCBuMMBT/tX2dxGcvEyyGslKogUwK6U73CNJv2eDdehcRwkMAkDsqdEr5bqlYwOFuc5qG&#10;O4YaRljm8stWPmi4y3J0Sft4Bft4+ZDekgeXOer6BQDkuh0e3xAAyGJE9Lmzc2MCSFjCmrTwJgc5&#10;WH8agMQDJAm/+bUtzsuwLWtasdrW257V9barq4ra93w73MaUOiItDtUtsH1EluwoJ86deRFbyuhY&#10;LsmgVp7O2SqbDeWPFXNzGVAEkFF+SSVIcWYKek0GneOUWVIRe1VOiaM8NWOGgCOF+nkiJavkADCm&#10;qnylMhYlHB0/F7hIGFfOE2fPIYgQIigAod8hBBA5tiS4y87LZQT2RNxHydheBTwzEKE/B6CmzmCk&#10;KyK0HFzJaCIZpADnZBWigfQCHv3W0txhQ6s32Ob1Wxk4tQPQHsfCe9ounrkcMBDNDjl35lIwwfDG&#10;+av0hBDPvnKVrevtsbWAxipAZJBJhKsAj9UAxmD3ShgJzATg6O1daU04seqLsfBWNtuSUuaV5NJA&#10;SFPjLMTs+dh0l1KSWsWmvoffaUtCsg2z+Q6hM6yfEm8bP+c6n783Icma4pJtGdMd509JtiwAJBkd&#10;KB5gmA5oTAsYB+wrABEBiAAUwCD6RfEvCSoVUvaajvA+FXY3jd85LmEmIjegn50PQ0yhJDYFJjKD&#10;LLNkK2WVUdZawdjeqllptowo+1zKV/FTYBgwSQFxxkwaHrPLiZBhNstM3G5E9M8ArJM4iUiBhejf&#10;ZAKMZUVZiZ06josN8LgAeFw6ORYCCMcrsBEHHpdgAFruuoDE10hcr4ivd0TfH90HEqv/Y0JEjwKO&#10;WLeHjAQQ4ehnZf1UI2EskJi07jq28fFRQOGWQMQt3aYZKiGIhEvX3dJ1AcjBcRgHy4GPDx4OOAQe&#10;bgk4fPDYs23Y/PVJANGmHz1H3O+Z8MEiGjBigU1YzgqXzwKi2YdjID6gBLcJXCKC808dXUy6/z7R&#10;2syHmooSct1ncp+PYwAOAgr1cIRW3Fjls1ggEg0Wsa47APEZSKzSlcBD6wU24ReyB9OtHq6L9BYQ&#10;d/LsCo1JW2zZknlkOM0GQHJ+AkDC/g+tPw9A6P8gVK+yEI//cI/tHOpAB2m1Ncx9KE74DcIpoYk1&#10;RbZtRb6N0nG+nbkRm5fmEumeTfkq3XoK0qwD22cjALJMLjFmX2fFMSmRslQ6Z/zZzPXIYt5HImAw&#10;dWpWAAyfT08DMBLZyOJZyVzOZLGxBUfu12MCAIGxUJ4RiASL0otjIBKIZ7DpzlAzIkAxA8FcACKw&#10;CQFEInJe+JozUjnjzmaDA2BUOoOpZGUutprqDuvoGABA2m147QbbSNS61k5KWScOnwzG3t66fpdZ&#10;IXft7JmLlLVOQPn32K7NW239SmJJVg6SMAxodPfYakpZQytX2/DgsK3pW2t9XYPWTXRJZ2ef1ZTX&#10;WPWSChoJa23RYoT8mYssGwCbj+tqCZ+56VcptgMAPAxL25mZaethmgNkhQ1NS7P1n2ehhbCRT423&#10;fBhJ5lQ0r2mpbNKyQOPACgBEjiuYWgRAEjgKQMRC4gGOeET3+OkALL//1KlpNuXz1IDxxSdlY3me&#10;zd9HWgi5VvSFZCemWl5yqs1LS7VF2elWyCCtwtwkm5eZRsJvJuBBfllyDmOGKYvRQa8+m7QsmBT9&#10;NVm43RKxFSdSzlKgZzKsKYUyak8X6c5njgDAKhcBIKcEHGMBgFxiY3agEV3G8stZsZhHrMf/WwCI&#10;QMOBiS4HLCQCIM6N5feC+Gzk5xoJo9mGu+6Dh26Lvu5AImQfPw0gjsE4ABHz8IHDZx4/CSAqYf3N&#10;N49igoUf7+F3Xzv24Zez/KgP/343AEk5Uf7m7i4LQKLBwl13DqZQhA77IaKXDybRm3wAVFHaif+Y&#10;kD1IV5HGcicIJ9R6j6aio7Km3HofafqLxWqcBfdTbCPakjtR8hL7kPbBkvbxCk0jWBHtw4FHACDq&#10;NRFoRAHIK8pYZ4+NYjldaIuJ0IgGkKzUUAMJR9lGwIOz1zBGgpTdP6WEBQPJJIZ7RQGx5RVLbXVH&#10;o21bzVk5DXMzp/y1LWZUaiCu0gPQD1CsKaQ/AL1jgNiLzoVp1jgnGWdOui3lbHVuaoplxytIkZRd&#10;NvY0JeoqdkNsAc3ic0ouUxC1xQo+nwGI8NjpnM26zX86gKCylER0bfxiF0FqL6+REIjAaiaUJkK5&#10;JCjRaAMVgISaihoKdbvAQ84tgc80mg6lq8yIz6K8JcGezZTPk07JpaK8xbq7V1lzU1sAIFs2bLUN&#10;a0cCEDl64BiZWafsEiNvr9AQeOjQERvdQof66E7bs32HjaxZi/13iOiTfnSQfrrYB3DMrSM2fYOt&#10;HRiygb4h64KJtLZ1WQNCfU1ZrS0vLrc5eeSB4USbQ3/HYthSORt6L6Nlx9iYDyZn2BhNipuxynbP&#10;zLFWbqv/TZqV/irJZv1GXd4MgUqitAc4T+N7T6M0NT1gY2JnAAigES/QiDCQAEBUsgKc4/g9pwEc&#10;U36TaL/m/abCFOKTYDGp/J3SZqGZkYoM4KdxzMTwkMNQqtlZrGyYB9E52WlZwd9TM1pSiIiP47PG&#10;pcBgGEWcTgpAJikAWaz/f2vv3R3XtWz7ye++IxKxG0AjJ4JgJsFMMeecSTDnBAYwAAQJ5ihRIpWo&#10;nKWT7rnvPQ/bb/ijaHj4Ay3/Zq1d3QtNUOdc23/U2KG7dzcawJp71qyapdG8DXWkLPU3iA6iasGL&#10;50+Qvrpn3m4fIZy/NPGcNBZVWGIb5UDwRw2DY6qtyl7r10mrsHxwVDm7MGaRAEX6+BsprAc3KOEd&#10;24VePvcj9bl6m43JeNVYKVCUs4/0WOzCw0EkBZViaguAceYiABF4lKeulK5SlKeuxD6uDRwvspB3&#10;/juNhOUAMp4e4gCSzhMvZyjlIFKcnicB2vSTKIaPSftkaSsHiziq9bNsZGtMa9m5twBIygDGgIOX&#10;ymogk/VfqJS2xCLsMxB//1lAIeAQaMT4j9++ZPulnf/3X7BnJyLIlFhU+l7FZr+sd6McMHSc9nmk&#10;mskY1iG2IdsTYx2kqzwsdSXwiADyKykssZFfYSC/ff9++ODxtbBm+TzTQMpTWP9/AEiebuJJiLOy&#10;2ZjS0RXmTZ8djuw7HDat3oAhIne7NIvNoudk8eSOsH5GDzYe5McZsLSJWDO1PSzpbgl9LBK9VAd1&#10;FLBxR2CtY8GuBwiUY1dvRg3AUVnVBXhIk8DLitSLynhzBTUMqsw0Mgwt+AIMAYIApFZaiQAEwTaW&#10;oiIOK5WVAgjXEhOJAKIQY+F5BiCkdiQ0GxiRwkJkt+uwsDYiss/tWxl27z4YtmzaHg4fOIoGAjDQ&#10;kX7sID5YlPXeuj5CmuBuuHvnHnPMB9BJToerlzClu34jnKZj/TyNgmePnQRITuKddT5cOXUxnANA&#10;Du09HPbAQLbiebUBI8U1y9eF5YtWhEV9S8LM7hlhBnfvC+gsXwIz2ECa6hgpn2swjuHm5nC9oy2c&#10;6+kJOzu7w0JAtocFv42UVYGy3up6dCIW91yB7079MKpIo1w3nxd4AKp8hzn6QHL2XaB/qIxXLE0p&#10;KwOPhlBRkQdA8vwOCgBIG/047bAJfldKFyoFCNA3c42WRhoVOd/aBkgAJq0wlTZ6R5pgLQX6j5ow&#10;Usxx41LAHLNz0hIAZBU2+poEiRMyv1fdxKg3ZDY3Pg/vwDY+uEcVlqYFKi01El5JSBeYlInnOi4H&#10;kPHSVGmaKxXhy6uwyhsIo2AeweNtAJKyj+fSPxDQy+1NUjHdWUdsDrxcJpJHwXw8Ib2cafjC7ymo&#10;VAu5NYT4nUVR78j0kPT4DufuZemvPwIQaR0OJK57OIAIRBQmojuAuPZRziDGahlx3vgf+UGlukhp&#10;X70PpXGuxbt17r4dNBws/DjVR+xcWc+EN+elrMSeM46e4p32xniKov1Y4EhBRPsRQLLImv6K/lRJ&#10;Os0a/aRpJJGmrdLKK6/Ekk9WFMWprMr6O6Rz/AbTULrql6+fZ2mruB9D+y+ywN3362eAyHP+6YbD&#10;Ovyw+nB+nTZ5kvlhTe5u4y42GiqmZbyWvsoYiEooJaI3UAXjAnodQrpEdBfQtc0BIHOmUT6KLUdP&#10;5zTKS3G6nb8uzKdPor1DXeNtMJyW0E357Sx8rOZ1dYa5ne0Ws9pbqbDiMUpB26muaiJNpGoodYfn&#10;ZDlCSiZPnl2LuCxH7I4YEDBbEjUTkv9voB/BNQsteDmBC+AjpqK0li36RExllQBEBoLGQLhuDO7I&#10;WZDFQqR/qHmujvcSUNWoTJh0mHpCCth82OO8V88kJg6u28lCTyXWroMwkEvGPo6ThrpyAT+hG6PM&#10;TrgVhoduhoGBiwyGwksIx17F2RNnwsWzF8OFM+eZcXEuDOCntW31xrBkxrzQN3U24vyesGPjbmaR&#10;bwec14cVi1fREDofsJ0SlmBJsgbxegPsaG9lLgxQ5jrEXf4tGOVdNJAbDViJoIfMJmUkrUgMqjZL&#10;6Ymt1fEz1ksczwG8gEcd25zEdMCxCsCtofcjT+pKz5VvWE0GHpUVuVDJ+1WRDstR7dXQhB7V2ELX&#10;OoBPGrBA6kuCe5N1/FP+3ADA8HttJGWlAoTGOv2O68JsvLJ27V4S5mF3Uofm1YzJYwdaSAd2+jbU&#10;qw0mpBkzpLCs/+MZ4CGfKhvoBHgAINI+XP8oBwDXOtLS3PQ5qWZSLsDruFwwTxlFOXCUg0kqsBfT&#10;V2IfSf9HefrKhXRt/5nWMR7jKNc+xtUwAI+UgZSzkOJjb9FAPIVllVeZaD6eBhLB41gJQP5PUljl&#10;DrOpgD4eYDi7+HeqlTzkDTU+eDD7wryjoo6RLvjSANJUVTkTKYJK2YKddne/URGVdYLrtQ4cXtX1&#10;tnTZ2POltNrfxVIytlIumDtwRDDA+yoDkHRf5/zxN7cujksQL4XA4uevnhWB46cvnxpYjAUQwOQb&#10;QAYW8vEHI2H96oUmov+/ARCvwlIFlgNInjnlAo88FTV1DARavmRe2E4PQ2fHtDB5yrIweTozNqau&#10;DB29VNiQry8gjqpqqpkS0o6mNuxI6EXhrrSLaG/S+U5SZsrJs4izaFVz11sDmOS5W67jTraBvHgz&#10;oqtG2DZjzxHnf1OJRCd2A/u6e5bgKwCoro3g4QAiTyyV8wowDEA0ic9EdQGIAEcgEoFE5orRCl4D&#10;lkh1yROKlEwNC18t6TD1g+j1Kg02E0Ya9xbOX0sKaw8Acpj0FVYmsIhjB08gpl+GgdzG6kGAcdtS&#10;WPfvPwgPHjwMd+/eZ7rgFWadXwdALoaTAM4Oej6mtnWFJTjdTu+cbCmrQ1v7w07SZJuXbQrvzcXT&#10;bPLMMJ8FeT0C9l4Adj8VYhdgA7cQm0fbG8MDvKM+qGkJz/kezgNyffrsKm0GaApoJAV+RhPE6Tgv&#10;ULJbqM0AhLJmAUiNAchUs3k38OA1NRQoVFc1wj7qibxtq2sb+V7aARB+P/w+6/j96bkFpf/sPVoz&#10;J934N1MHE61Df+nCZXnurIbQT2/P/Ts7w9nTa0IP44t149BOh3+XGAgW+rrxaEQL62hrDRfPnTID&#10;xZfWHZ6xDwDkI4tYvjueUF6c7UGfh57jAnv59o8A5K2ieMJAUgAp1z5SAHkGE/Ey3vHYhzOMco1j&#10;PFE8ZRipWJ7up1VY2k9TWOVA4sdiKLeJFIDGS2E5cIynf7wVQFKgEBikkQJFuv93Slw9HEDKXxuP&#10;SwCS6hZu+5ECR3kXtx2X6R9pp3Z6t/93muu8sillMg5E5ddW0195/AOwU8orBuW7Nos8Ap+DhL+n&#10;g4K57hJ/Zv6Hb7X/tihnIM5E1DDoTMRBJQroUUT/ldkiMbT/nJTXB+Hzj0bDprVLcOONGsi/zEDk&#10;S0QHcJF9CECyMl6Bh7OP5oZq/LaWYjC4jrvMDrM9nzJzU+iYwp1kL5bi3KW3dWC+BwA0AgQNLBaN&#10;pDFaWHwUKs9t1t0pd9T1AIgqp2qVnkJvyPP8OvVm0G/Qgj1HG/YdrTabA3typufV012er8f0j87y&#10;HAujaxox7cSdM9VJSk2JuUgUFmjEiJVZXqoagaQ3AxBVbvEcG/nKwsoiXE3VVzWLcCM+XA2yO6ev&#10;pIH3boQFTcdWfQv9IPt3o2ccxJn3DHPLD50O504OWDWW+kIe3MMTi4bB9+lIf/TwGUDyJFy6hDvv&#10;4FAYwEPrAH0kO+g8nz9lWti2fEVYPgdms2RNOMb89e1zV4cVlO3OmTQD1tYblsHo9gIKJ2EVp1jM&#10;b7KoP2Vq36PmQnjKovsRRQTPYUcnYFfTANI84FcPe2oi/Rf7ZgQesbKqXl35aCA500I0H2Q6upL2&#10;sTMBEKpJXVVVN8M6Ggw8qpl5X12tyrfWTF+CzQDyDaSn1MHeRChV1t3WwN8as0I6mF/f8l8o3KiF&#10;VTWGrasmU22GJ9aBdgwn5+JUvDKswierHfG9o6WPvx2aNPn7aW6VIwApzbYWuvz3h4/fv2+i9Et0&#10;j1dP2RIfAiDqw3BmkZbrpqBijILKrBeU0KbgUV65NQZYMrPEFEAcKEwQ/4NIAcWfpzRWCh6p/iHg&#10;8LSVl+COV02lRb28PLe8zFbHpeeVSnktFZVpIGkqq/zcyA3KdIlUPFf1lUcs3z1rDKQcPDxtdfXC&#10;seBhGsj//I9visxBzEILvkAiBYfx9stBZXzgcCB6E0B0R++9EA4gWuCtgzvxkooAMtYbqjxFNGZh&#10;T32oMiuR8a4fXXLjrPE0/h1Q9Pg7HedqGPx79v7ljELHAolfv8GFN4tyAPFjB5sUVBw40q2AwwDD&#10;hPOY0tK2XET/9dvn6CUfhC8/uR+2bFga5mBl8p9hIPWkrnT3mPZ/WPoq6QPJ033e3Uqvwd73wtF9&#10;a8MC/J16exaHSb2rQ/fUNYAHHctUUXUwErWTeRRqHqun7LOBUMlmo3o7uJtugJ00sECLpah5r4Ec&#10;fT3DoWTop5SVGEGBRVE5djW2abHSPIs8d8t5VVMpV28RRXGlrqpVlYV2InDIZ1VFbwKI9zvoOdx5&#10;c+euVJYxFs3JoEM7BzMyAEEHadAM8QLgVT8P8JALLsOV+Hk3b6BTfM8pynAp5T1xBSA5G04dOY8v&#10;1lXKI++FZ48pZlAZ7/NX4eHD5+H+g+fh0uWhcO3qrXBpYDD07+4P/Tt2hQ1LFodty5aGVXPnhUVT&#10;+yg+WB42Ytu+lLTg7PbeMA89YQMs7gQAcqmqEC5NrA13YSDPEcefwEIeASAPEbav8r1uqG4LHRVN&#10;mVULPxMA0pDju7PUFD+Xfl6BBaBRC5gIQPJZ6a7SV/r+KkldVaKhVCHACzxqqhvozMfGnd9Tnt+B&#10;0oJ1sJYCv6tmALeZ310LusWOzfT7XF4Wzp6cEg7ubqPHZRLlyjPDZdyULx6h3PtwTbhxtiXcubIg&#10;7Fk/PXQX8GVD01GjZms3Uxbb+PsgNdZAccY8ZtloQVXa6iNVXj0dMiH9BSksLdblFVgOGKm4Ph6A&#10;OGAIWN6IpDy3HBAEBh4CiPLjtz3/WdZEWN5M+EcAMh67SJnFeADiIKLnjSnDTTQQB5G3AUjKOtLy&#10;3bf1fbj2kYKH9t+ho/r3/42Z4A4QAoW3MQl/LE1VOYjYpLyMjRiQYPthQORb9k08zsIa8ljcHSy0&#10;mJc31aXHKYCMBx5j0kZuI5LZivxd7y3rdZvkh1aRhT6vrEnKQ15XMbAmkb+VbEvUfZ5oMA4kzjiK&#10;DASRW/0aCmkcESzUQS69I+7ruQIbgUKqezjTsHOAhlx+FXL4HZ+BPKNi64PwzWcPwzbmUc/Jynj/&#10;MwwkZR8Cjxh0n8vSXd3oxLRJjeHcoeU40m4Ox/r3h4VYfHR1U9ffg+1Hl8atzsDkbxbGjYyiVTqJ&#10;3LxApJEoIJYaaMhKhDtniefaN5NEOp7zWGc0NHCnL+Gbxa+mElZRRUqFxbGa6iOrxlKZLUARtY+o&#10;f8gLq4YO9Xhe7IKFjjvtYmlqxkLsWA60FgIQvV7CPKwFsKhLAKTKNAQWSwCkUGBcbBMW6gxw6pnE&#10;vPON+8PhfgZG7T8Tzhy7ZEzkBCAycPoKU9xoKnzwDEPFF+HJkw9hH89JY30QLl++GW6Q4hq8dD2c&#10;PHKSiYN7w4b3loYNixaFNfMWUNI8h4FTXLtnUVg7eV6YRnHBfO7U95AuugirGKyoC4MTq8Md5mg8&#10;pdnyCXGX2eGX0Zq2oylNo1KqQLmuxH9pSprEqGo2pehqWfyrAUmF0lbVYh8mmsO8tOV7qKppDxMr&#10;mxDNSV1l4FFDT0mO0uCcjCgF6JYS1KhgpkFqoiFA29uR5+9gNov+Iu5WJ4fLp1rD9XNTwq2LfWHk&#10;7LQwfLo1XDsBgJzMhfuDs8PpfX1hRlsBV2EquPg7aWXWSIH+n0ZApYWfqaOlPhw/sMO0jxf0fnxE&#10;9/mHGXhIV/iAGA8EBBDORCLbiCxEode8z4L+tkhBQQK4ieAAhwOGH/vz0mM9Z6z2EQGnfC66l+6m&#10;1VfSP8pBozwVVQ4MbwMRBwHfjlynAVAMI9FCHEh0XnFTzyHK01beODhew2AqnAs0Bs8fLTEQ3GN/&#10;/1//+tpmWmhBTUHiDU2DDvP/IP6BqaDCwEHahlI+7PvMCrvbR38wNmElqnEAkpWsFhd3fKGyeRpF&#10;dpONa9Vn8Dkb/pmcEfnn1HntK+WjrYeNfpVvlHyqAAGZG/4HzXYCtH9njsa/c2yGh7/GrQwQBRYO&#10;IvK7cgBxr6sIIjJQJF0HCJjzbubGq/2/UB0ln6qiV5UMD+VZpdnl2f6fDRDet/Pa/kb6STrHz5lA&#10;7sK5ax+/fQW7ADg8jG3wur+Suvor4KPr/Pr1EzSQJ+GHr56EvdtX0geCTTr9AZO7ZabYhl7RQkoI&#10;N14MFc3xlM5zD7mgFrj706AfNXI10CBWR8jSJI95YgODf+rMyqSKeeuTaB5cGy4d3crCcSDM0KQ8&#10;7MS7e5ZzR6l54nPoNJZ2oQ5vVS+RK7eQBYmsRCgplREiDMSEc85J81BDnxZ364QWuwAgqiqxKKmk&#10;GqiKtAqVRVUWzXauuoqyXvodciq5ZSGrJf1SDdjk0ETqAB9VTqlENaayYBcselaFRAmrqpBqSe8Y&#10;4Kg7XX0hpLEUAqVqhGSF7OCbrFMdHQbwKGAl0jP5vbCdZsJDB2Ag/afCqaPnAZDTgMmJcOoYfkEA&#10;yENA4/GjF+ExTOT+vWf4ZD0NV6+MYER3y9Jcp6m8Okrl2u6NeF2t3Rh20O+xfTZW8XyX27FMWTlp&#10;dphMb8xy+iMuwM6GWNwHELMvMZN8qKEqPGqsDe/TgX6X1OA+AGYKJbb5Br4n2EotYnYd30cD37Oa&#10;Aeut0oyyaECkVoxNlVdKY2UAYiXT+u6qGy11VSn2AfPQsb7rWt47T0+IfLI0i76ZNF4jIN8iixPS&#10;VzMxwxw4yqz741PCpQNtYeBAc3h4fXZ4eKMX9+H2cO8SvUAHmsJlzt+9NCPcPD8vLJ5ZQ+lvPSkr&#10;UpUw1nos+hvrcSAwd4RcWLtiEdWEpKJgHh9SuvvhQ0BDC/r964DANUCB8c/0hyjssew4iuxqLgR0&#10;xoQ/rwQkz7EbUTy7c806x31fx9r/V8AmBZ637TsgPb17LSge32GI1G2qrGjsUzxQjwaLvOIeaSeP&#10;uzdp8BsmRZXE6BDppizumHYR4/YNQIC4df2sbXVuNElNOeiUi+0p6KRpKwFIue6hCqxy5iHwuHLu&#10;CPZJgAj777AwGwNJmcd49iQmmgs8CIGFh0DDQ7MqZDtuzEFjXcv7G1h0f2OBV6jfwabqJYu/A4mf&#10;02eS+J6ChwNGfG4EPQcZHUeA0exwWAOAIfD4b3+mhDgJnbNIzBHdWfdv37+IBokAkPb/zEKv+KsA&#10;QYt3AhZ/g00o/jLO+b8AGB6/ARJ/JvxY+78KPL5CHE9SVWkF1hgAUQqLaqtfv2ZW+hdUXn0ZP9Nv&#10;3z6ljPdp+BEgObB7LZVSXZn+0RG6u9uLACK303EBhJnkMko0l1R8ruoBkDyAksMmo66GHhENk4KR&#10;rKPHZPDYxjB4ck/YST9ER8c8q6iZ1LMS4GCeONpFM3eWjfQtyHzPSjQljKMtKDcv6/WcQERgwmOK&#10;OgCkUSwB9qAFTRbrdeTka2lk0wKWgw0oatWBDhOpgZHUIB5Xk3Kp5i5Zi532BSxy6tXdt1Jfqj4a&#10;CyAyV5Q3FtVWtdyNAyBiL2ouzLOwKqQH1ABCqkZq5I69hSbDJjSY5lZmkjDmtadXAEIz4OHT2JAc&#10;C8cPn6FE97wByLFDZyxN9ejhB4DHh+Hxww/RQ54boFzn/LXLw/SFDIVzx88BImdw290ftlG2u4lu&#10;800zGFY1GfbRMy8sQf+Y345JIn0TQ/wsQ4DlBfyurmJXcoc+m4eA/wMKE06T2lo0kdJpxPVatCYJ&#10;/xqeJZYns8gGhHP/Tk0kV7muWberCEFbAAXmpu8uggfaB6kyBw8HEP0u6tGM5BmmaZA2UpjrFHD+&#10;XTCrPgye6As3jvSGS/s6MMNsCqMXe8KdwdZw/1pneHx1Triwpy2c3VUIty/0hjuX54aNywuhq5l5&#10;MvSTNJvjAJV7aCCtGiiF7rYII8gHaAXvAwLPH1yDQVwPH8AKBB7P7161Y4FGGh9ic+Kg8dEj0l5E&#10;CiKl55ZYiZiJQuxF238GIs/lbwUIpCzFy3b93HhbB4+nGXgINO5TPqtI9/2cQEQAMh6IOKCkYOIA&#10;oq3O6znj6iXSTNyqZJx+D6+4Gq/fYzzmIfC4fPZwuHLmcBg8e4SBUr9+8vv/8Y+vix5Xf9RtnjIP&#10;Zxwp8ygOPRKzUHoqAxD1OggwHDwMQGRPrtkZGYCUayw6n7KhFFzKhXvXXpyV/AN2UQQOWbAnIdBQ&#10;iH38QwAjliLAATQEGH8xlkCHN/t+bCACGxBQpKDh7ECLvYOItmIkvzEPXQOm/qzucba+/xfYw5+/&#10;jucEHr/wXiWNI2oeqsIaD0B++4aUlV77FSxGz/n2GQDyLPwIEB0/uIUUlhhIF1UvMBAApKuz1RiI&#10;wOOfAwjswwR0yngBkDxWI2InTQDIzvVLMVDcES6d2B9WLV1rRoNdk1YTzBlnTncTwnMT+e0megA0&#10;EdDt083XSoOfABKLDDwiiJDC0nRB6R1a/JVvV3oKUTwHiMRZHgAOeXqzclefQgYm1Yi+YiaVpF8q&#10;K5vtOXptvcqA7e47AxEYSL2582YAgrAsDUTicc4AxBkIZbxcQ+Clz9NEvr9AiW8jkwALzYvpnmbC&#10;ICNm9+09EvbvPYroe5Y01oVwtP9kOASIXBq4Hp4AHk+efBSePfmY/Zfh2bNX4ebwfaqwbhqIXDp7&#10;hX+8K+goh7At2RxWL1odNsxbHXbMWsWExsVUZs0O63umhIG2qWEEgBusKYQBUle3q/PhGf5R90lv&#10;nWbRXYao3j2hQKc5hQlYszfjrluoUUmuqsv4PhHNVb4bdaGogwg46lRQABhosJaYXPzuxEAExjGq&#10;VInF92rlwCqz1u8CUBXji3NVpGXVhFXvNYeBI1NgGK3hCnGxn7Lis63hxrmmcOtCVxg9iwPz9uZw&#10;clst6ax20lhzw9FdU8OU9hxpLEAaFlqAPbU0xlk19VT59c3sQdy9gBEld+yjl8OT25fDYxbdx7cu&#10;wRgGLQQkHgIUgYu2b7KPCCTlAJKK6EpziXGUA4izlHRbzihSQPkj8HgCeCjEPhw0tFWkbMRBxAEk&#10;BZEUVAQUKXA4eBSBpczXqtzjqrxZMBXKU5+rcuDwtJWzjysAiMDjKizEAOR/AiBpo2DaADimEitj&#10;Hul4VYFKehxBpOTxNJ5JoDfP6bGUQaTlwDrvbMPPe8oqTWuleo0zFQee8kKA9LiY/gIo/kolk6Ic&#10;PAQqbtsu4IhDowA2ue5mzEMLvQOIgEOpKukbPwMgv2ixzyqxtK9QBVUU1V+aSP4T5bmWykrKdt8A&#10;EGkggMVfEczjewPA1hPyhOmHTwCQJ5SW7oWBTAq93Z2kryihzQCknQa/tzMQsY9SCksAUqfRo7CS&#10;elInDQjoHRgoHtyxNlw7sy+c6N8d5vfha2SzxdcZgLTjGNuMltCM2N2s2dvGIuLwJzUKNkjroAKr&#10;XhVYcthNQEQlvbbwE3HYE2kl6RpYcygtpTSKricgESuJLARdRMyjSnfQLIKIyFrk7HnSNxTcOVtV&#10;FumraLAobyylsVQGrEossRAYB3fWaqqzaiT1lFSj0bAQN0vLURqL8uFG0lhdAEjfnMX0gzCrAyZy&#10;uP+EsQ+lsQ7CSM6eYqEjffUMI8Wnzz4Jj5+8AkA+wfL9UQQQUlmDFxHUB4bCoX1Hwlaus2bFhrD6&#10;vbVh08ylYfmMufSGTA+7u3vDLZjZCD/jZUpiB3FAfkBl1PsA2xApt1VoHi34TNWzoDfV0JxXhWdX&#10;FcBdDTCoSs2aApUSVNWVUnOlEHiow17gUFUBcPC9VfMdKiVYS0RQxjoGAT3eAMRhXHl0q1y+kXNM&#10;hazTol/NuN2ucOHIpHD1cFu4dWpyuI3+cfNcR7hyvDEMHII57e0KJzYVwukduXD9WKOlsQYOzw2z&#10;u5kRQhquSSXAOAw0NchEE2t3blLm4yatBrenAMKj2yyw3I0/4K5aIRB5hDGgQvsKAYzi6egVAxUH&#10;E2cqKWNx1pFuxwOKFEyU1rJQyovPJNAQGDweHbQoMowsTZUeO3D4cx1AHDx0XJ7S0mP3+PlSECln&#10;I+UMxJmHsQ+xkERUL9dHytNV41mVpB5Xqrh6AzicfWQAIhZiKSwxkNinEauvynWQKIqXdI4UMJyB&#10;+MS8mMYaD0CiTbkzD+2nAFIOJM4mfKEXmHilUqqDlH/WcvDw15kukkVa8eRMI916+krnigBCs5/r&#10;Hw4eaerKHpNQDoj8ipD+01cvLLT/23evisc/0wj4M1MEfwFIfgZsBCDq84i9Ht4wWMZADEBgQIDc&#10;36SpyEwR4Prpy0fhhy8ehh++fMIv+0iYPa0nTKZ5rxvm0Y0GIgbSQTPh2zWQEoBI/7A+ENltc9fb&#10;AAtpYIDU1M4CufsNzBzZy6jV7WEmC17X5NWY5K1DA1nL9RfRgTyTO0kNaYoAoLvcnDEPAUcJPAxA&#10;Mjbi7riWSsq8quy51p8Qy229Z8OEYa5rLMQWu5jKMp2EhVALfy0GgPacDECMhfwBgJgAbxqB2AdD&#10;lyTac2euazTz8zQyP71AGXEjaazuSQtDL/0ZSxaSclqz2VjEUaxITqqjfP/RcJJxt4/uP2MeCADy&#10;9GPSWbCRRy/DzaEHWJQDHIMjsJCbdLFfC3vQUtav3BxWLt8QFuN99d7UueG9vr6weX5fON89Ldzl&#10;ZxzCy2qQ9OJwdW14QAXWfe78ZWXSUzUhVKGFVGFYWCCV1cHP3FoDSMuGRMaHch0WAwNALGUH88rx&#10;HaiAQON8xSCqpSlVkLLC/qT4namRkPSgAKQWjaOurp3no6sYkMA6aBKVZtEAa+hoy5PG7AlnD3Sg&#10;c7SEm8d7w8NLfQDIZMCjhRG+neHUDoZbbSyEU9tqwrWjDWHkTE+4eGhuWNhLJRZW7i1UlDVRTSYA&#10;acZOp5FKwKWL0VDuDuLrRqf2TbSBobMW94fPGojcZ4G8R7pGoX2dE8g4mDiwCFCcrQhU3icF5cDh&#10;GscYdpEBxVMa/BRF4PDzGWg4KGj7NvBIn5OCh+senr5y9pGyEAeQchB5mx5SSl1F3aQcTFKNRDqJ&#10;YuTaGYubV09Hm/akVNcZiIOIl+yKdQwCHJ66unTmUFBcPs321MHwDgv17//7v39VLONNF+QxYAKA&#10;/I2Uj4OHAEPjVX3r+xFISpVO2ndtRM/5s41jjSNZ7XnJwp6ms0qieKnZ7o8AZLxmRhPjeZ+00ztO&#10;84vCu8pz/8FnMZE8S2XZZEH2xT7ESjyN5dpHmrbSvp8XgGhxV8XUD6/fD9+/fk68H378MgLJj8wu&#10;177AQ2NoDWA0Pz1rGnQWUmQjX6BvJEK6ej5+BWyUGvvlC173GvH89cPw9ad3wvdfPOaP4WTowyp9&#10;MoOZujC1E3gIRAQgYiAa2JMK6Oo+b8CHqB6bdpXt5nM0DaKF1Bn74K6QbUM1HehT6EU4uBU7DqzH&#10;t2wNM2YsC92T14WOyRvCpCnrI4CQvmrR4m+VQKquokSW8A5xCeb1qsYyBiLAyDQRpankUSVB24BE&#10;ZaNKvTiAqORWC6IAhLQXC6WDiJiIGEgFd9Na+J2FqNnNKq2slFUVWJm5Itvo0EsaCx2kmuupmbE6&#10;64WoNJ0l6ikFPrvmrKtTvQkA6cDLqbuLaY/T54al2I3sQ8c4BXicRdc4DIAcpanwPsaKjx+9b1rI&#10;g/tsqcK6NfwgDAIcQ9dGjYVcODsY9u48yAyQfWEz1u1LmLf+3vzFYePK5eE01VmjGBbegwEMAt7X&#10;Gfk6Wp0LI1iYnKIAYf5/peABXaqitTVMlNeVXIOl+VhlGgULAK/mptjseL7D2hylu7WwLpiXdffz&#10;/aq6qoY0VTXfWS2gm1cJNN+DCepZWksAklMPCAAlIFGxgrrN6+l4Fwtpp2Jqy7rucHIvKbUdDeHc&#10;jpYwsBfQ2F0Ix3c2hDN7usOJbTgHr28IZ3fWhSuH6hHbu8PFA3TYi4HAeNtkoCjxnBSWPNoKddUA&#10;85Jwn8X/3ghgcfM8wAFQDJ8BRM4UweMui6BCICIASRmJ9h1UtC928uyOs5NYjVXOMPz4CdqLwsHD&#10;gURbnRdbECA4QDiApICRspOUXZSDRKqDOCPx7XgpLAeH8dhHUftIhPbyNFcKHAYe1wQexOUYw5fw&#10;uyKGLmLTjs/VjQHcduV1dSHGtazqytNX0j8uZeARAYQqLInonqryRfeN6ieJ1Va9VKq2cvD4TWKz&#10;FtwMVBxMipqIpbWiwB7BI4YdZ1Ye6TZlG2973AHGAcGBKGUu5fpKemw/r0T6pAqrVL47dmStpbgy&#10;8TwFEE9f/fqlFvbIGn5h4f/xi+eAhcADhoFekUZkIAIUgAbW8SPsoRw8flbXuQCE6/r7/YyA/hPn&#10;fn6N5vHZ0/DDpw/Dt5/eC69f3rIy3lv8ccxnpkIPPkkpgCiFJf0jBRC3LqmX3kGVVQQPLEu0z2yJ&#10;Ou56lcIqVE8IizFJvID77vnjCOhM1JuB8NvVS/pqymYDEKWwWiiFLcj5VX0UGhVrd/AK5ksQBUTT&#10;Ygorm80hA0OlkTROVZ3kai4UcEjDUMe4id2km5SOyql3w0Ru6RRKNcU0VglA4sJvDETpLjEgGyal&#10;tA06SJ1SWA4g3s2OaaOaEfnc1aRpKrmmQCnPz2CLsVmdUIFE93R7J+aGAMiUSdPpsl4QNiOCH913&#10;NFzE1kQAcgBfq9sj98K9O4/DbQwW795+hCvv83CP7fA1darfptv6qonvu7b1hz2AyM6t+8KKZavD&#10;yhXLw65VK8LA9L5wj+9kFL3jCgvsVe7UR+nuPs8iuwKW1f5vaD1iSQBxlb5rlezCKirV1W/jeUkh&#10;wkjqsTUpYKSoirS6nNJ2Es9la0+fS43SVjA2UlfSe3KqSLPvlLQWWpI0kVrKggUgAo8IIJRd63pi&#10;jjCSVv6WNqzqDCd2d4SjG3Ph0Jp8OLimLvSvrw2HtzSEEzs4v6ndAOQcoDJ4GO+uo1N5vDdMppqs&#10;jZ+rGcahm5lmBPSWxjxMpAZg3YA5JQ6zAMiDWwDETTGNM+HuDUAkYR7OOsQ0PEwvSdJcntqK2ol0&#10;k1h99UcAIrAof9wAJAGOcobhQDGeKO5AkW5NKB+n+sqrsFKQeNu+M4vxHk/1kXLgGMs+xgeQImic&#10;x6ZEgcZhDCSrvCqykNMH8XU7EBkIi2qxjPePFly7w8/AI626EjA4GKSprfLqLAcQldcKbDxig1yp&#10;YS4VlFN7j3Q/fb7SPnrMAcQZh1c0xevFOeLpTPFipZczEO/3yMbUinm4NvJX7EJUNusCusCkWF7L&#10;Ii82oAVfQKL4iSopjx+pmrJ4DVgk8QP7Sj0phWWaR/I9/IQormt6/PT6Makq0lWfPw7ff/I4fPvq&#10;Ufjm5b3w9atRAOR2+IpGwnvQ+cXYrXdhDdHJeFOV8HoKq5yBpN5Xse/DAQQRXRVY3PnWVVaFxpoJ&#10;YTVzri+d2hnOwUB2bNocpk1jNncPAnrvptAzdX3oZI64RsTmya0rRVKQmM7o1UZ1pZsYTYmuus2V&#10;ztIMcxNjoyCrvo7YHBhZh0cJQGIaS4whL1aRAIiV9iqFBQuRHpIDWGxeurQNifEZgCiVk89HIV0p&#10;LbESsZMa7rwrNRaXyrAaKpgqVb6KSK/KrwY+qzUUCkBgWJ1dAEhHL/NBesOM3llhGamnnZt20VB4&#10;wdJYB9E1rg/eDLdpKLwjIAFEHt19TE7/Xrh68ZpZv584eJLvb4+lr7au34kR5Zawagn27YBH/4KF&#10;4TrVSY8AsJukdwZZWK/KPJH5G3u5AZgt+3v6Q1rquWNn5kd7s37HHaG1HafcdqqZ2LbRU9FBt3oj&#10;zDKfq4ddqgwX4RwQFUOpAlgmVqvfA5Ec8ND3qRAgR/YhQV0prBRA0LJU3SWLFwC+nms2MxZ5/UoB&#10;SFc4vhnA2NQcjm9iiBUpqyNbSXdubQlHNjCfZHNzOL+7BfCYFM7vxdtrSi3TEQEQ+bABJE0CDq7V&#10;pGmETFI8dXwvcypUwnqOPonIPO7eOB3uXD9dZBwuqFuFVhLSQMYK7UpdSWCPIvt4qavxQMUBJE1l&#10;GYhkYni6TcHDAeAOZbTlIcDwcw4e6bn0+f8MFLxs10t3ywX19HFLU40Tw4ylHWayYMo8jH2IeYhx&#10;ABwSxyWSKwQaafrqIuBxEeAoAcgPL3//H3/5fMwCnN7dF1M+lpp6MwQe5UyjvEPd9Q1jFgKPxPep&#10;3EjQm+v8OenCOl7TnQDCP2Npi0CdCdk/ixWY4Owithr4lMbSONpYfZVGWn31i9gB6aFfWdBjBVbs&#10;AVEU+z447+BRZCdZ1dWvxkgACIHK54CFIgMGvUZAoQoq6R9iIa6FaPvjZwCGAqbxHQDx9cf3wjev&#10;7gMc98NXH94PX764E16/uBU+fXHTrEzUtLR8EeW1mO11krZyANFWGsh4DCTalsA8KOHN8c+do2lQ&#10;ANKAgNsAA2nNV4Sta+YCIDvCuaPMxdi8KUyf8R7sYw1d6Jvww9pAhdJiAAC2wOLboLnaLZR7AiAF&#10;hOgGwESpLLMaMQCJJaeWW6fk1BZ5Wa4j8EoAVuS5+5cTr1JMNYBB7DaXvqEFL5baSgiOYrpXEsXF&#10;36q1VD0kd1kDJFUdjQUQG6KkNBYspyoFEO7OJSDnuI7SPeaJlQFIlwFID+xucpg6aRpMDxuS5evD&#10;YZiHnHmP9B/Fxv2KeWLdujHCHOkhcs3D4Rrz00+Q3hJ47ME4cQ3eVysxTNy4alNYSzXbagBk/cKF&#10;4Uj31HCPrv0nzN8YqqdElkFLV5m3cQTn3dWdjWHJ3BaqwHA4XtEdtq3oCtvX9WAtMxVvrhlh/66Z&#10;pNSm8buZTLf85LDsvcmhlymPBaWeVCJtFjCdoZLBXBMAkArE8tpa2J5SfPpuSWU5+4gaiABE7CP+&#10;nrwYwqrlABAB1NrlpDX3dVFl1RCOAxxHNzSHgxvqw6HNsJGNtUxWhDnt6qRCqydcPTQtbF1cHybX&#10;/wn9Iw40KzRVojMpjaXxArkwb840NKKTNLmdIVd/iia3U4DHKUDkNGmps8YuxDaiplHqCfFKKz9f&#10;Dix+/DYAKdc7dFyuhTzRNMFMONfWBfBy9pGyC4HCqJr1rtGjQWhfMR7ApOfGA4TxtAzXNMq3t2Fr&#10;twBcxci1UwAI32kWw4MnmFOTBeluT1s5eKQAIhBxAFHKytJW6B4Cj4FTjHaGfVzM4p0/f//i9/+B&#10;u26qOaQ6QRSx4927UlW/ks5ReNoqTV1pX4CiBr60dyMVwv+apKwEKGlDoLOECCKxS9vjL8m+A4me&#10;55/Vz0VAkm5CpVJWAeVd6qmZoTnkqunQGv5KFVi/wQhUjaVzKt8VeNg56+uQgM1zk1DaylNYpfOx&#10;BySW/8bQNX4DJH6VWP4FjAVw+pHt92IXxPefPyIl9SB8RzpK+999fB+mcZeAaXwEWHx4O3zx4agB&#10;xxcf3CVGw2fv38SEbpgYYYrbCAvUYuwiMKiTCy8hBqJQGms8AMkDIBE8HEBiCW+BO9hGUlmdpBb2&#10;bVkaLjP7fIA01p5tm8Os2csAEET0yesxxWO2A95VWrQ1f6KpJc7AbpB+APuQz1SdmRwqhVUCEAmz&#10;0VhRwKE+jMxqw44FINIoWNy4bhWLmUwTc5qUZ0xEYMKxzpPPr0AQFgsRgBi7sRSZ7E0EIIASLrR5&#10;7MydgWjUrb0vj1exsFZxh11DqqaWvgoBksRklR6bpTszQ5rbmHnSPRf2wcIMA5kiLUQsZP6ysIUZ&#10;HgeZ59GP3ful85fDFZjGpTMDCIznySdjpHjuYjiEhclurODXMzBq1aKVVF6tpgqLPpA1m8LKRUvC&#10;qp7ecJ7O/fss1qM0B96ARQzTYHeOKqV1pHnmdRRYYBv53baHY1vo6t46K+xf3x32bkSo3t7L3T+z&#10;VzZ0UVI8Mxw+Mj+cPrGWBZ4eFpx0G23Oh9KBpOhqsWknKm2yIz8/wCL2oT6aClWzwUz08xcBREBv&#10;VViRMarU2vpM6ir5LE3hTH9nOLOzHgbSQCqrMRzeXBcOb60Nx7fn6P+gvLe/F/DAr2trR+hrwy9L&#10;Y26ZAVNAOG9oruTvpNZSWO3oc5s3rCTtR4f2CE11lsI6Hx7fPh+e3rkAs7ho7MKBI+0D8VLecgDx&#10;41jyG5sE0xTWeNqH6x2P6RRXSPt4ehvwyEpwPU2VNv5pXymq8nMOJuMBhoPJeNu3AUNRBAdgiyI4&#10;7GK4nGFcKwGGAMRBRMAxdOV4KS5znLEOAceNC5F9pAxEFVYmlGeiuYPHhZP94cKJftaD/bhL94cI&#10;IDAQW+QJmfPprl7i7k+6c1Z5qTWyceduAIKdOAvsL0q5SJAWAxEzkVhtHeBq4nsTQNLKqbSPI4KL&#10;FvvSzAu39IgA4RYgqmgqWZvrOQINu5beWwCjVBXXEUj9TUI5IPF3Bwp9NlmJKP1kczX4/OrR0KKu&#10;MlqYxk8s3D8SShlp0TcQscU/A4FM43DAEONQU59YhrYxIuP4BeDRdbX/s0BDLIP4get/D1B8C6v4&#10;Clbxxcu74cuXdwjfxv0vXgAYHxBsP39/JHwO23jN/usPABMARPH5B7fCZy9GwqeAy8v372C3vowc&#10;dcEAQ+Es5I8BBObhLAQRPScNhBRWIwykB+H9yM414TKzzy8d34WX09YweyaaAFVJjR2LGBY0m2Y2&#10;0iBU7DQyRKilLQJHg/QDekPqSV+ZZQjgIfFclVl5pbFgCNIZzGZEduoZgNRqwYeFRAai1JIYiMz+&#10;qBhSx7nKg63BUKkmLfgNYeLEXJjwbt5ST3nYiTUu2hz02Bchi5O8pXLoSFdnejbW1d6Hz2EsRE68&#10;gEgVDETGgjmlbWwGCd5P9LxEAJnKnf00AGQaA5RgIbMXspCuDZupytqxaSd9HpcppT4XTvYfYt7H&#10;Mf4Zr0D1z4edG7aFDcvXhFULl4WVDIvSazYAPDs37mA+/JywBqC40dYT7qF9jNCkN4RZ5WU6zbfy&#10;O1jQhC16b3OY19dOumtS2LN6VtjDqOAdy3rC1ve6wtZFbWHngpawdUETI3P7wqGDfeHcicW8H+lD&#10;vp+CMS1SVMz1EIDIqkXd+DZkSgzPTBTlwqtKNpX0oo3IxqTIQGKqMW8VXgJnWE19FcwJh+CDNBHu&#10;x7LkYGcYPNQdzu1rC2f2NoZLhzl3pCcMHqRLvX962Ly4LnTXvQObrSH9prHBpNeaqmAhzERn0Fk3&#10;FvVHDu4MT+nbeHyXhfsubIN4TrxgUNqLBxE8vN/DAaQcPBw0UvCI+kcEkJRdOMtw8dyPBRyPmNWh&#10;cBARgKTNfkW9YhxWUd5Z/jb9Q8ByWx3kZiniESul3ggYzC3ChG9i5CogQlgaqiyGrsAwsrg5eJLn&#10;wULYDhN6zOIyQALbk2AusVwiuYc6y63iSqxDwCGtAxAZAx4AyHnA4/yxfWz3hXf+8tPL3//bXz4r&#10;sosfEWsl7v7AYvmjSkVVKcRC6/ELi6/va1JeeXmtNwCmYnbRLyvrGk8ZSUw1ITRnuoH6JxQ/SCxW&#10;+idLPf3IQizNQHfnCt21e+rHtIekakkM4s803QkcLDQ3Qws6rxcD0L4t6AYaMb7/5IGFUkfa+nkd&#10;a196hLZKKcVzilTUfgxr0GvFJGJ8x/O++YRKqY8fAAr3LL74iMXfGMUooKDtnfCZ2ARg4fHp+wBD&#10;egxQfA5QfP6htncAjnsEAAKgfPLBzQggXGPz+uWIknWkrJgBQgOhWIhAxIV0CZeyMCn6X1ERU0cV&#10;Vq62kjvwChYPpbFgIVXVoZGYwjVO7d0UrhyjifDYznBi386wYPZ8qpIAiBbEaLqmKynxrGHUqfyw&#10;WrBhL2B3IeYhk8I6Zlp453ktC1CtPKzEDMynigVdzW3qBgdIanRHbI9hOU5qqwrRvEZiOmxEGkc1&#10;DXQ5+TRpkWPhq2HIUkVlNXfO1Qjc6mrnLtl6R3gfm5uuVJbKiWXpEbuxBVZ1TCvMASQ1vKea7OJ7&#10;SEyHjbBwVkhXYTEVCMnMUTrOpJ75lPH2hSmT5xB9gMn0MGPqnLCUst5VS2gEXLGegVEMjmKA1OmD&#10;iIsnTvJPOWipK1m2rwc01r+3Kqyl6mo980DW0QeyFQ1kJTM0+rFKH+loD3cQl2/Tb3EJ59ttCNdz&#10;sZJZwDCu+XPbwpw5Bcp+mT64blbYuLQHN98pYfvyXmaot4YNC1vCynk5Otynh1MHZoSLCNbrFtEM&#10;CVDUkb6rEHjAGqoAkFwNgF4rxqjOe4FHnjLoOvs+82ImZhUDQCcprDpuDmqpvsrhEJxj3noB9+Zl&#10;jCgeODiH6it6PvbUIZbnqb6iufAg0xJPdoUbxyeFi/sxV9zOvJJJEwGOP6GTUfEn+xzmz7Q0I6Iz&#10;V72TXqVtW9eT+kP3UI/HHfV4nEe4vhCewzxeCETuDY7pQi9PU5WzjbSSKtUyHBwEGg4ODiDp1gHk&#10;IeaOtp/Yj6SAkOoZrmmk58ZYlGTCeco6LDWVVU9pm+oXLniPwDhuUmo7chnQuCJNaAALlmGY2fVw&#10;k8qp8iqqoUuwCYBhSNVUFxl4lsR15ncorl3AgmRgbAzSAnDlPN3lxOVzlOgSl86idZwhXXU6pqzE&#10;PM7TSHwO0Iix1+Kd33548fs/sPWIrILKIRZXqw4CPBwotP+DLeDcTSvnr14HGQbKliS7m3ch25mG&#10;i9mpeO3MwuddKO//PbqAQqKyC84CE+2n534AIFSuqrSPwEOpHg9pBT+zuAtITIeQzQdAqDTRT695&#10;TEDB1vf9+IfPSBmRKhJg+Fbg4KChbUwl3bOth46/gSVIyP721YNMl7iLNhHDQAJg+PyFQCKGQMGB&#10;IT2vfYGFP67tJ89hFWOeDwsZAyD3DUD0uk/eJ4UFO3kJsGzduJKejHrTPBQCDoHI2wCkfhwAkQ9W&#10;vdJYLMzTuTs8u38rNiY76DzeGk717yAfj/cVKReV31ZR2llFiWcdI0/lb9TK4KeCLNKle2hqYAIg&#10;crytNVuTCBKxMzqGdBCBRq16GGT+J08sAxBNJgRAYCBVTMmrRuSt5o65mlx9VWUt7GNCmDVnRjjG&#10;6NjOds30Vp8IC6CBRwYgVuaqfg93o9VscDrTZRGv+RgZSGmgVDXAU6HqLs0D1523+lNgUF0wkKlT&#10;FoTJ+FVN7WUfIJncPT0smLMwrKCsd+XilVRlHeGu7IyBx5XTDJKCfSi1Jd1jK53nOwGN7TAPpa92&#10;btsXVs5aElZyt38OXWUYYXyUrvMh7tD34oc1j9/L7K5CWL6gE+bSBEg1UfnVE/ZvmxX6N00P25d1&#10;hl3Lu0L/GrGS9rBuQXXYtgpBe293uHx8WljJEKfGGirXcjPDRObJV1L1VJsXSACilPZWIaJX4H9V&#10;MaHWACQH88rTX6PqNmlLpicBYh41vLaWPpAcYKR+oQUzuLHYM4My3sZwcktlOLW9Jpzf1xqunugN&#10;N06hexzu5higW1qAxf4vAEiFpVALKt2VKwKp0cmMNz50aC/lz0NUrF1nGh93/aOU3wIeT5S6uns5&#10;PL+H7nE/Akg540i70ksieuzjcEBI2cTDm5FVpCzDH0+fl557wNQ+hfdxlJfd+vEYO5IMLBxUUi3E&#10;NRFty4XwN8ptPT0F67glxgFrUOh6OhZYRMAg9ZSBQ7pvQHG+xCbEKC6fEaPgBgdgEECURwoe/pgA&#10;5E3wSADk1+8/+F3GgmapQcpGVUHGQJS+YjEWeHzP4v0dd+AOKs5CBCKW2koqiFJ9Im2Mc9AQaxAA&#10;lPL+ulOnsii7a9e2HFCsqztrujPdIGEh2hcz+AUAKpbT8jO4h5VpDZ/DGggBh44dWCxl5UJ1BhTO&#10;QsQ0nJUYcAhECAePr7jr/1JppveVahq1kD4hAImsIoKCtg4Svp8CSMo03nb+szcYSAQQu26WwnrF&#10;+27fvJq8shgIHb7klh1E/mUAsVLerBO9oiLM6cHQ79B2AGQ7d7abw5mDO8Ji7NzlpiufpRqb6YFf&#10;EgZ50j8aNRHQ9A6V5ipgIPK/ykp3TZvgNbHqSpMH1ZeR2m5kTrII5tU0yJm9CCxCOfwqOcaid1RV&#10;aG6FFr9K+/kGB8+F508fhlnT0FFsJjhCehmASDA3gDJL8xITkT9Ure7GNWhKPSFqKGQhFYhoxK1Y&#10;iFhMS+s0AGR+mD51PgwkAohSWjOmzKGPY1lYtmBZ2I1Ifmw/ovrBoxbH+48gbO9Cj1hvFVu7N+8O&#10;ezbuwhZmB4UJW8Iiqq52kTq73DIpDJG+uoWJ4jFE5kU1VaEbz6g5c9thNt1h35rOcACBfMPy5rBq&#10;Pjbqy1oAjs6wc0khbFtYi94whbv/3nB0R3s4f4g7/+MzMb+knLpaKaoZYSI/TxULf17NgdI+aqaG&#10;CYDwn96tIvVXbcOjxEByAo4MQCKIKJ0VK7JqqeDKw0LyMJA60pyze+t4v2loIC3h9LYcneeNYfDo&#10;5HD95LRw+Ugn3ljtfK6esG5ePnTk3qFst4K/DSrE8L4q0N8yraeT3pld4Sm63VP8qB6jcRhI0Ej4&#10;PsARgxJc2MezewIFNflJl4jd509IK6VlvHEfzSKLx7CGR7ILQZ9Q2e99FnWFjtN+ET2WRul58byO&#10;76mBkeqwu2wV94bpUaHR8b4ez0KPp6Hn3ZFHldJU9F3cAgw8blNur1B6SXGLx31/hAoppZxuInIX&#10;t6SpLGUFeAgwfOvsImUWQ5dITxE3Lh4FVI7ANrAcgU1cASyunD0AgPQDIMSpftJS2heYZKCifQcX&#10;AUwWFyWan1CgfWSpq3PHYB9HY7xDN/Tvf6dB0BnIz9y9OwMRYDiACEQEKs5G/FgAIsE7dZN9oyku&#10;67D2KiMHj8ggxCYigHi6RykfBxI9Jjbykz6L0muAj0DE01c/migdTQa1tdLXrHLKU1fOOMYACGWx&#10;P0qwzlJXAgaFp6j8vI4teK6Yzjc850uln9AlPpM2AYAoXmcA8mUGHikw/Cv7AgMxF4VSXQ5COh/T&#10;XWkKKwKInvP6I4CK1NbHAMjObWstheXWJdoKPNwPqzyF9QYDyXpBGgCRhsqKsGhmL6Z5e7iz3M6d&#10;9eZw9vCOsHT+fABEjWwAhEa/momiqq3keyX3XVmWlDrQvWkwgojKdgUSsedDsyZUDRStR9Q57lMD&#10;ZS0CI1DFlY261chV5n1L6FWpKdbjlbCPZe/NDa8+ehg+/uhRWL9qKQaQGs/LnbPG0xqI6LWxsbC2&#10;CCDyhhIDEhPBoVf2JnwGm5Io3QXQEuOpkYUHYKR0WAPGkFOnzCOdtDzMnL4wTOnBORcGMpnZ5eoL&#10;WYjNydb128LuLbuxfdlL7AkHduxjXO0OXGbX89h2BHdsUNYCHss3hvkYJy6GRZ2BoV3DXXcIR93T&#10;COhL350YukgntvU0hb73etG0esNBKq6Obp0Rtq9h/sfiprB3dXc4tnmagcju5U3hHExg4MBMUo10&#10;hx9kSuHxOTR/UgjAbJDqqhmhEiCuxjqkju+jnjRhTVVn+FNFbfjThKpQwawRAxDSdgKQnFiIGiot&#10;IoDExkLNHGnhd9TMNWrDjEn5cGBTL1VYrXhe1YUL+5vD5cO8dz8NhjthJ9ubwsV908MBej9mdVSF&#10;VhoFm7Btr6O7ftrkHowoDwAMQ9GgEMbwISaJHyB4f4jW8SGlt0pbvS8DQ7MJETCIOcAGWLgVjxDb&#10;H3Hs8RjrE4vM5sR7QtwOJXaxxwZE72i/wyJeHunjaljU46Ms8KNUN41S2TRKSukO+3fpkL87pKoq&#10;njNO6HkCjggegEQWI9IlDCBOFKP8+CYC9zA6xfClY7Ydsm1kGwKHEpDE4xsXj5Xi0tFwgxB4eAhE&#10;rl44BBs5BJgcpKdDYML2nMCFx8xZl/TVWWkeGYiwvSiQIQZIWykukLaS5hHBY08x3mFR/v2vP2G9&#10;IU8mwEPb73WXn7EObR0sUkbi6azYbxEtON5oiMs8nrwnw8pTMwYh8PjGylNJAaETjAcgDiyW5lKl&#10;ktJQWcmrv58DiIOHGMXP0kd4rrOOqHmMBZbITLieACpjIc4+XBMRoHh66xsEb4ndqoaSoG2itvYF&#10;GOOkoVK28TaW4YzDH49gQZVVkgKLgCKwiO8ZNZCEgXBeKaxPKO/dvWODpbAcQNRAqLv0PwYQ3Hdd&#10;AwFAatnXLJBGfLBWzJ8Rhs7uD9eowrpycjN3tzvCumWLQptmYNMA2EiprqqwGnDg1WLboBGomnku&#10;F97M+0rAEdNB0hSU+vKuc4FJaV65lfoKQGACAg23VxcDiWXCKt2V/oGNOS61sp8/RW/K5/z9fArg&#10;XkIAbKWruaGORY7FUv5ZEQCkicTGQgMRvQdpsjoZKRoDUQWYZmVg9S4m4r5YDiBWoUUlW+uUMHfO&#10;UgTtZdjZzw/TmOXRO2km2z4GIi0K2wCL3dv2hr3bGH3L/PR+gGTXlp0AyLqwYfXWsHLJelJLq5gB&#10;0scUQdgDd/Q3AI+rmCSeoGJq5QSKFpj9UUcqq6aZfo9JiOcwiU0Lu8P2lVPDns3zw8Fti8ORbUvC&#10;0e2LadhbFI7vmB9O7poPeMynKmoeAD+XvPTSMJ30UL4aIMQrqwqjRVm11Ktpkyq2KtjHuxMrw4QK&#10;dJFsAmENEwgFHmoE9RJplTRbWTPgUYu1Sp5tPSBSjzYzrTMf9m+YQsd5B70g+XByeyGc2N5KGS9l&#10;vZT2ykjxysFZ4fKh98Li6bDh/ER+X9Wk/yZR9nwIb6nhWFmlKimV57L/ApbxEYDyIaAhMHk2SirK&#10;SmjFLkg/3cYbi+ZCxcMRrEzUaHgTmxPi4YjOEYBL6qHllifqUDcwgAk4MNzmbl/H44U/5gAjEBEY&#10;CBgiiKg0N+47ULwNLFKAMGC4fMxAIQKDjmOMd6xzYhP+fO0buwAUBBA3yoECkBBQWAAWV2Ef2heI&#10;GJA4iHDeAcTBQ+ktT3EZcJwENE7sI/YCHHvR93ZbnDmyy7bnjgEi/P/BQJ7//jesz6P2gb4goZpF&#10;/lvSQgqlrhxEHFQEHp7Gck3CRW0t7N4MqK2zDoGLnlsCjnvhK8pUBSAOIr7/Ff0OUYSOzETbHwzU&#10;YupL1/Gw6yu9ptQXbML0CoBJ+oZAREAhAElZiPZ/FgPJUlgumLtI7qwjZSFf81m/oN9CoGEltewL&#10;UHyxTwXwVL9wIDG2kEWaqkrPp/vORuL1xU54X95TAPIZ4z8/fR51FddAPuZ5e3dtCm3MpC4HELEQ&#10;AYkYSNpEKAFdnecpgKgbXQaLjcxEX790LkOCuFs5DngcW89Aqa1h//a1DJiaDNOZhL7SRz2/urzl&#10;qkuJJ81uddJENAdElu2WvpJ1usAjceVlv8hIMisTB5Y4qpbFTw1uxkD0XNIxLG5q9stxR1xTUUM/&#10;RhvOrYPhc5opP+N7ecqd6+I+hHEWO7ORt56TjIXIxkPNhTaNUAAG47FJh9JgqMwyNpL1otjcdH0G&#10;FlN1ywMgNVbR1InL8awwB+1iHkxk7pz3DEQmd00Pc2YuoLIKYXzjboBkZ9gOG9m7dWfYtmFzWEP5&#10;7vKlG8IinHf7JpMGA4wWkrI60twZhgGPsw2tYSXOxz38TA01VEShi1RbTwumg3UwSDXaUbE0uYMR&#10;spNawszu1jCjqyXMoD9kFjrJ/OmtYcXCyWHTqlkwoPlh2/o5jJuVQE7qCtG8GsfevM0w53dBJ3sl&#10;WtLEioloIBXs19oUwloALa/BVJg0CkCUtsrJLh79pIbPVEsPiQCkAR2kngbH3va6sG3lpHBgY0vY&#10;v7oq7F9bE/bQkd6/AQCBfZzZgcgOAzkCU5rZPgHzxH8LMxk1cBox9hEpqccI5E9GB8JzWISHAETx&#10;HJ3i/dswD5iJ5mg8MQChMguB/QkaiYDk0S1YCCEgScOYSWZpYumnpINdwCGwuI2mcFtpIVJCt0gV&#10;KQQYb4vxAUbXKX8N16Jc9tbg8WKMXDmG+B3jpuLy0VIMAiBXxBgOWwxdPpIEoMFzb1yKIHED0fsG&#10;Qvd1RO5rLP5jQueI6+gdV8UsSD15lB/r/BVSV1e0JaV18dQ+WMd+C+0rBk7utbhA5uHCid0GIgIL&#10;AYfH6cM7s/2d4wOIUljlDOQb7tK/li6gBji0EYWBS9bDIC0iTS05kAg4XPMQeKjXITIP+hvUHAf7&#10;KI/yFJaJ6faZxoKHv58A5KeERQg8xD5cNC9qHpmQ7uzEnpNVYWlbLpo7+/hODXx8VgFeLLlF63il&#10;0Dma+rKU03gA4awi1UEcbN4GHm+K7GOrsAQgn1G2KwB59XwovHw+bFVY+3ZHAHH7dm0FJj5U6g0A&#10;ATzyOL4KNKwKi1Bnej3HzbCRPZtWMCToBCmsLQwQ2sAd7gbuRnZiZcEwqfYu7so1O4M0luxIlCLB&#10;bK++oIZCGfDFYVLqy6hjMVd5rQXnzOlVZaHWrMbrZLyYWbfnVFYr4NBcEDUQij1IB5HILS8nzeum&#10;+mo7vQOfoi99/P4NA1HN0N64kqbGXCGm0nT9rOs9b/YmkYkYG8kaDaWHRBDJwirCZHWiWeFYfxCq&#10;ylJ/RJ73LtC/0olf1YxpCyydNX/uMnSRecZIli5ZG9as3BI2rduBV9S2sGvTNkp814flVF4tXLAq&#10;zKYBcxLf03QYwEbmepxBPL/EaNpNAEcvP08dvTcVLNyVOBHnK/G2qtJ4WpXPquelkd+TussbaRBk&#10;DKwWc84VdEzneiO9I/KWUk9FB6W/dTSC1lgKUB33MlEEMGWYiAfWxAnVsI+JTCKsLAKIfac0UqrC&#10;Tdbt0QtLICIGIrt83HjZ1ksH4XN2tuS4uWCw1brWsHN5BboMsSIX+gGU49s1B2QSQTVYXy7M6Wae&#10;zArG3LLA3QMMHiKQPxo9g1B+nkorQARAeH6bXg80ixiYIUrjMP8pudaSqrotwMA4ked6OIikQBL3&#10;leYSQ4l+WrGjHdagFBS9EYrbNNfdZrH3iAv/P48ReineHse4hsDiaBZH2Ma4CTjEOExqKsbQFYHG&#10;IUDiIHGIfQGJ9g8yxOkgzs0HSD31Aw4HCI6Jq+c4R2j/+jjnBs/20wC4H4DYb1sda19x+fS+JCJg&#10;GEgw40eAcf74bqqsCG2Jc8dgGlReOngINBSnDu0oxsmD28M7P30dGYhSV2Ih1hkNi0grr8Q4xEYE&#10;IM5ItBWo/GCmfmOZQXkqy6umHDwEIB6eukpBxHURr8KSiK4y3vEYiIGIQGBMGiqK5imIeBWWg4dA&#10;RrpGWq5r/lJZhZWEcxfSBSDq29Dnd+DTVgBSLM0tYxjl4OCg4Odd6/DXO5NJH/dKLonon9I0+KlK&#10;dtFbPn1+N2MgIwYgHz5hDOj7o6F/75YxAKLKF09jeTf6WAYiABEDGQsgdbCPJmY07N64nJnW/PGe&#10;3EoZ71YbaXuWwVInqchavmQe70XHs5oC1XinMlrupgsY/RW4sy4AIppI2KDFXLbueo6BiABDwUJJ&#10;t7SsMiwkWluPR2ZJwoKXB0DMHl4pLRtjq8a3elyHMR0cuszoU4TXBwOMNSV/znChravRQShXfQNA&#10;ZMJo3lsCEQ+VFCtlVpqXUa8KMg1eKqbSxIQQ1Vl4JeBLbG5A+G4W+2Jux7RMWJ89cwm+VhvDejSO&#10;dWt2hI3SOwCQLWs3wD5WhfkASEfb7NCK/jCf1Nhu2MdpSo+31cIi/lSJHXs+TGD/T+rTQLMoACCN&#10;lWhJKiaAodVK07HvRd+P5nOowQ9mZlb38qiKw7saAedGLfyknsTeqni90nLWwS8HYyquJqJ9vDth&#10;AixEKazIQDQHvZqmzBqbBRKF8zxAFcED/QMWkoeNiBXV0avS2lgT1iyhCoxmxh3LAfOlzIxZWQ8j&#10;QcvZNY2GRyqwFjWElTMAmkWTWQyPBM3mHkILuDN8kqqmE4DCGQCCiiuYyBOYyGMYw+MhmMkw6SrE&#10;6UdKR8kTi7JeOfL+UUTn3mh/4iEblGiFItCgeqksbl8FQLLQwv9HMYZJZCwiPVfaF3gcthBYlOJQ&#10;Bh6HAI+DFg4WQ+wLSIYAET934yIgcWE/Kad9BCnk8/2krQ6MiRsDgAjnrp7jeVkMnt0HWCj22jYe&#10;7wU49lhcOlUKB43INJSOwponAw4DD5wnYoh5CDx2xABAFKcObmO8w9bwDoBhACL9wzWQH1Vem2kf&#10;2no6y88JOBQ6753U5eJ2ebWVsw8twh4uojuIeLrKS3u1tf4QzAlVxvsdDCKtwHIx3i0/PPVkqSkA&#10;JIJETGXFtFWpnNce47N42W5ajeXgUXxMzEv9IVm3uIPf14CMMxA1BH6hPo+s30Pni4+RXvLjNGXn&#10;oKlz/lwBSvlrlcL6VOW6MI1PniOYP71DsH12kztwxnw+vYGQfI85FTtwS43ja73zXFtnIdoXgEQL&#10;ExknegqrnIFUksKayOS8heHqqe1h+MwOtvyBHREDWU8eewNzLTYwGwQNBAG4PrMnqWPxUhqrkTvs&#10;RnpDDECydJJAxMLYgZxdo1Gfeg7GRAYgAhQtfFogbeSsHHwBnhpszXdu3gJ4jFqvwPPRcyxA58Ij&#10;FqjdG9aQfuPu3DqmM4YjFpINpYoGjlEYV4oqlglLF0lARKNwiQY0ElWSCXDMPh7xXiCiRVZspF5W&#10;IYCgRrTOmLbQ0lSrVm4Nq1bQOLiGkl3SV5tWrQ5LFi0Lk6jcskFVExgIxc9xpA1dI18fplNG28HP&#10;kweY3uW6ExHv6+QGzHdQUNOkOvGVvlNHePa9yIZeQ7Gi27DMIqkqszG+dPzrHOJ5VaWaB/mueC+9&#10;VmW5tUweVOqvsqIaQKyhBLqG5+UAD6WweEwuvWoqtG58MQ8BCKxE7EMpLEAkB4jUU2Ys88MVC9pD&#10;P7buuykf3rUyF3avbsLGZDJd8VPDFhobl/dWh2VTGsLBTStZMNVBfRGvqwEE6ZNoCIeZXXGMYyxL&#10;AIe7aAp3r6JpXIM9XKfCyRx3ed7QCR4/abYmDgRa9JUmckDQ8ei1EhiUQKGUSvK0krOH0nEpxTQ+&#10;IMTH9fw/eryYpspYRmQaAouxMQSzKA89R+duwDjSx3R8HQai0P54oceunhNQ7LUQaFw+LcCI4ccp&#10;cFw8uRsbkj02nuECGoZiAKPU8wBFGucADYUKZxRnqMY8DWho68cn+7eMDyBKYYlheDiAeBWWzuuc&#10;HZuoHb2cUu1DzGCMNUfSt+H9GxEM9LxS852Dhy+uxQotsQNAYexro/2HaRVsSwACeHyuc1ELSauv&#10;0h4QAxE1D/L+KYDoesVrZY2EP6r3BCD6htcovubaiq947pcAiYeOUyDUvqfk7Gfx0M+cVKB9TSrv&#10;qwxIUkBxDURVWJ9iWSIG8smzEoB8AjN5BbB8/vFDxqvuJq2UAggd5XI9zcT0fw1AENER0jVIqn/H&#10;SgZJ7QjD53YZgFyGiVw5uzmcO7kOy4wtjHfdGvpmzWUhjTO5bc41jXElAIkursY8DDzifIno9Cq7&#10;8JguiaE53CUGooU0DpOK0wMrs3nqBdIox/oPktKgOoeUxZObp7lj5W6Wev19WzYCIGIJAJcDSObp&#10;VAdoRE1EFinSVwQg6nSXvqK7fDUcajHW7Aw1Omq/155XqXnsWlwzJiIQUbrHfmau3wYbmcugrcWL&#10;1jLXYmNYtWwD/R9Ytc+bR++IrFxgC1ixdDAEag0lwbsph533X2iu484/z3UqJmjAE6xB43lhAEoX&#10;KW1Uw7YKkK3Nvhv5Upl9u7kURwBR5ChPriVdlavmnIZLqYmQSrhaWKG67Ds6SDXCCmsxyKyEeQg8&#10;HEBq8cfKwX5yAIRYiMwWa0hniYHk6f+ooyihQPVVncAE/akBIV1jjpfMaQkHt0wJ/aSx9q9tpuKq&#10;k/3esIny49XTm8KaaS1h7Sx6Qo4dQri+Ahhco3HuItvTsAkAYBggGEI3uE5YSok0E3O572pLldLt&#10;waM8dhSh+hhMoRS3dL4slCbSuZgyijqDpZK0zfZ1bhhNoRSJHpFqE+PsR4CI1yzpGGlqqpSiugmb&#10;+CPgcCAQ4/Dn3VDKSmCRgIgDiD//OozkGmxEgOERQWMPsdvCgUOAke6nAKL9i8QAbOMCoHEBtqE4&#10;L7ZxBM874uxhgcT2MaAh4Dh1YIuBSBFA9m8O7/zw9ZPf//LThzF15ZPxbFiRRO/YVPg9QvR32QIq&#10;MVtpK2Me8nTKRPPUtyoVzM3XqQw8HFgiK4ngkQKGl/P69isqjL5UaomF29mLWECxkVBltizARdGb&#10;61qFVdZB/rN5T3mJr6qxYgXW91zje/9sSs+prFfNg5nViHSPb9VkmPlTmQ2Jnl98XNpIjG9Veqzn&#10;Gpip9NfNEGVdIkPE7Hxmkvi9Pm92/lt7Pdex9Flmmih9RRVYsI/PDDgkmNNXQnz+nK51NRs+G7ZS&#10;4k9Jcb2mofEcgldXG7M/5HLKqNACw3oKWIM3ctzSLENFBGbq8OuwlVDkJaIrsHXPWSgXX00J6MTQ&#10;i2h7ZPf6cJ0/0utnd4VBHHmvnN6BmMf+Of7Ajm0CSHYzUGlHmD2Lu3b8mzRwqLEJRgL7qKcaq54q&#10;o5zmSKgyiwVMArv6CawclIVIvQk5QKSWRdL6LsQO1PthKadozW62JGZfzpbFfFJbL/8sqrghn07l&#10;zYORU4DJOco9b4Qje/fwc7H4sWjKfkOWJNaVbn0rsuRQ+iqyEFUmSVep0b6E+yxU9luXTUiUZXpN&#10;Nc2FDF+qlJW6mziqmZF+lBxz2fMsto1YfPQgps+cviDMnI3IPm8ZIvtiZrMwE0VsBTZRX8lzaEqc&#10;jW40hVRSRwVjg2XgqM73iUofyWJd0wEFpvo+aJ4k1NxoFWloGrU0V9YCRNHmPo7ujXYtVFphkFhT&#10;DTNhxG18TNVsaqzUEKge/LTm4Y9Vz+d+l89N+qqqhn6QOtiV5qELHOh9Uf+LzBZhILWASj3gkUdn&#10;qafBMc/v1mzeAZIC+tgi/LkObqPMeEtbOLi+IxxcS2f8nDZmu8M+pnaE5dM7wu6174X7NzQDHABB&#10;37hND8UdGMcdgGOUsC1MI7ISlcuSbpKZIoBxS3ENsLgaF+6YYjpuaaeUceh8XNSjxhAX8Jgm0n7K&#10;BkrHMb0UF3ClnPy1Jc0iahXx8ZtKSV3RtQhLUen5/j5ss/3xGIazi3IGMUT6qRhKUZGG0vEN9hW+&#10;fx0NxNNXUQ8R65Cu4empUorqD0GD/9WBE7tgH3E7cGInwCGT1G00wG630P65IwAEKeqzh7eSqqJ5&#10;2FgHaSv0jpOkrE72b+Mc+weyFNb3Xz35/c8/vojW4rL50GyLzNPJ0lCqyvqSO2fuvtPF27UAMQ0H&#10;kdTDSvtphVZ5+qekg0Srj/Jy3rSsVwAi3ygHEH/t2wAktR9xCxJPR7n1+i+q3FIKrgzgdKz3+tJE&#10;clJPmdivBd670r0zPe1Qd/By9pKmv7y3xJx1s4ZF11pklOjxDeJ8DHW5U6GmSi+aFWWa+BkeWJ8I&#10;OACML4jX2da8slT6y3d0CYGth4U/AkiDgYcDSDMeWQod1zFIymafp8EAKR3XoYfUVb0b5lE1M4j4&#10;dpM/6muAxyV6Qa6e2cUf9p4wckl/wDu5k9lFN2u/eRn1zdE8dK4vDQQ7DoFHQzPRwsLH4pNvJK+O&#10;RpKnZLWOcACpBUDUcxGrnrTAZxbumfbhAFLQyFsW/a7mHv7wT+BvNEynMt3KD/FNwi/poyejjJnd&#10;y+LP3TQAohJe7+OI1iaqqCoBiIEI54qhlJaltSKQuZGgGQ6anqB+ipgOikOZSP1Q0ZRjEc6Thmqi&#10;/6SLO/2unhmkrGZhITMNgZseEjy8ChVtobmKMcOM9m2R7kM6qV7lsXK/JcRubOHOZr6LcZgHGKH3&#10;rAY0quksr5GPlbnrlsqfVVUm0b9GnftyLJafmB6nZFdOu3ZtdI6e7p6wZAEjeulKz1X9CSZSESZy&#10;XgBSwc9i+odZxOhzKZ3FzyXxnu+zlk75PMURZoIJiDRz8zF7cm04sG1KOLJjcti5rDWsn9UYFnXW&#10;h8WT2sPi3o6wbDYTCukbeEKJ7j0E8LuA/R2YohiIgOIOxRnjxeh12Mc10k/XBCCReXjKKYKH9AyB&#10;TExlWYUTpbGRYUhLYGHOYvgyQJKEgYAHAKLFPQJNBAsHmDdSUNk1bqIHptcYe/0Ddq3xQGS89NMw&#10;/1c30TEU2h8GGEYGACMBiwBEQKIS+nMupEvvEHjEiCJ5jAgmY9NXb7COInBE8DAAoSzfwaMIIEcB&#10;DwDkzOHNaB6bbZjcaRqITx3YHk7gSnFiv4BjWzh+gH3inW9eP/r91+9VURWrqNRPYVbjWmDFNgCQ&#10;byl5/Yb0kQvJWri9bDetvPI+D+9Adx2kfJFOdZBUPC+W7FJ1pXRP2lj4FQuvUkapfuKgZIt2knYq&#10;+VVFDysHERvSJHaVeVpJOym/nq4ZBXLpFrHqSuWzWqi/UsAItOBrgffmw5K1iRb9CAjeQ+Jgps+o&#10;1wgQtPh//hwbduIzWIS2X8AidO009Fx7vvWc3DMQEQPROf8cX/FepruQwrpO3XhvF8674wCIAEUA&#10;IjbyRwBSLwbCIKnl9IA8v0PX78hZ0kT8w3LndUv/bBf3hdEruntSBQd3L/whivkc2LctzJ+HjTtz&#10;KVoAjXaca+upMqoDUAw8CLGQek23AzSkIeQFHsY+SK9kA6biLA8tirqDVvpKFVuamU7fCSDSxPP3&#10;b9uOBnQvvKR44NMPhkwL+oTCgh0b1sFSSAs1qO9E6aoIIiUgyTQQsQ+BRQYgusu3Yw8Ts0tRo3SX&#10;qsPEktRkhx5SQ2e8Ot9r1UuhfdhIPYDRBGg2NXWR9uFn57kFmEsBBtMGALWr4owFvc50D4RrXldt&#10;42W5XgYgVbq+A4iYhzGyyDqcediQrQxo4+Ct6DPmBpLSSGoEepobP5H30OfEnHH61KlUia0JHXic&#10;vfvufw0TENNlnqnejjqqvASGdaS0FLUwpFr0kTxd7DWwEP2uCjYFsTM08fyp7bVh32acgTdNDWv6&#10;GsP8tpqwgLkeiya3h7ndLWETJeCjdFDfpRJKMz7uIHCPAh7SMu4AEKN/EGnKKu47cMBUSHnpGjoX&#10;wSOmpoYuAghiHsXFPoLFyCCMIQtf/O05Eq2zlJGnkiKgxNSSQCSmxCL7GA+M3gCQcdJXrnGUA4uA&#10;Y+Qin49wENHWwSMCCOkqAKIcMN4GGg4kKZg4kETtw9kHaSuqKW1QHCzE49xRMgvGQGAdxkC2GAMZ&#10;CyAABwAi8DguEf3rzx/8/su3z01fcFsQVTSZJqASXYRnsY+vP4ult1pw054Pb+zztJWDhV0rm/Xt&#10;wrdvUwBJ01epdpACiAGJFmB5V2WlwJ4Gs1RW5mflLKC8sso9rPxxLfC+AJfKiUvg5GXG3jioCih1&#10;nmuR90XdF3o/NlsTHvdQ6smBRsAhkPj06ZABhuKTJwjfVBFpq2OByhhgMOv2zC7F+k5oHqTbXA68&#10;Ou8/gxx7P9NzSWFpHsC0ntY3AESsY3wA0TApCeolNlJPfrtQOzFsWb2Iz0yZ8KOr4eNHg5Tz4uB5&#10;jnQWudarzAcZPI1D74mtVG9swTQQmxOEuMPcnSxa2EfZMAtpE3eqVGnVI6o3CEgAD5X3FljYGzQP&#10;xAZKaWEW+xCAKG0V+zSKQXVR7BdRxREOviq/5e54w3JKeJ+rlBngfcF3B8B+9HAE76h53Hk3mLX8&#10;HwFIESj4HJYiSgDEyncBjxoWfoWApKY4hz3eodeINchaZaLu3GP1klJR1QYCAAnaQQMFBfUakUt6&#10;qsBC3iJxXCK5AERpI9hL5URsWTJhXqkmMRBVfenzGQMZAyAZM7NxvfqOYnVaDHcgjsfSbdRNb0Oi&#10;ABCZJoqFVCGer6O0+PjhI2Hm1F76WDrCivfmh5mTMcOksKJF0wIprGiEjTbS0KiplDnmstdSeSX9&#10;Q15jzfzemjnubasPaxb3hOVzmsOCSXWhj1G3S7hOX3dzmN/bFo7Rk3TbLDzQN6RzIHSPXj0e7pBy&#10;UtzKSly91NW35fqGAGQ8sInMJLKOmOKRhsCdO+wjZQn/WQBxECkBCCACAJUzjzdBBRbxnwGQMgZS&#10;ZB2kp24QzkSuWYXV21lHChb/XwBE4CEg0daBJIKItBCqsGAhSl9ZkL4SeBiAiIH88n0EEFuUszt5&#10;u0vPAOQrwOOLj0mrACBawJ11pOzDByJ52qq8WiqtyhpbkVWyMFH1kaeyvDu9mMrKAMRLaWMTovpI&#10;otlhGqmHld/1j1ncfWFm4fGGQO/v0LGuq2N1fkf9IQJIyhycQehcGg4y/n7OMgQeKYA4kOhxvV6A&#10;lLIaBwgDKrEMhkgJQL4gXeUsR697BQi94g78NQBzj0aqGb1MqRMDydJV0jzSNJaApL4uF113bRph&#10;CiDsI6A3Y9l9YOc6s2f57NkQrqgXSGVhbUCOdODwpnDpqGKDbQfwyDp3dAulfoAJlu9HD+0Ky5Yy&#10;l6S1hSZD5rEDJg1Kf9ClXkALaaRDXWW/mt1h1VdmMa7SVFVc0Z2uUa3amoDulVtx7rdeU0sZ7+I5&#10;fdh863cC83h61bYPhy+FWZOkk1AxRKqlPIVVrLxKmIaDhxZr7/swMFNYOgndQxVYltpR2ioCRzXA&#10;IfCQL5fmi8sOXfpFnVJW6tNQyStpqhwAkZuANsQ1FHU8TwBYPRHwmECosksAZJqDmvgcQMQ8YBAO&#10;IAIIleLa/HIN1ZIWAosC3FSpZfqQWIg8w9AyZElfaYK4QsaT9JjwnmIirbCjHVu5Ez17ijhko5D3&#10;b10d5tD5Pq0lH3qb8mEKlXyzurvCNFyC27Eg0QwP9dc0ACJtMKsuJiVOhW3M7imEGR01YWZbPsxt&#10;bwVIOsLs7qaweuF0Ui+khbDZsMonWMItWMIt9ITbWdx8S0WS90p4CawL5A4spd6KmHbSgu/VSip9&#10;vT7A4gvDSNlGCiJFNlJMYY3VSVIGUgSRhMGUM5Exx//JFJalrrIQgGhf4JGCybWMgYwHIv9KCutt&#10;rMMZiLOQFECcgRiAoHcIPFIAEQM5tn8LAEIVFuDw+49fP6GaKDb2CUAs7ZI1COqu//XHLKYvWeAy&#10;4dq7wNPmwZSJaN/TS9/K/jzzrvLXpV5YAoq0bNXLWB1ASlVYsfJJAOLpJd8aeGjEa6In+H6acnIw&#10;sXO2MKvDO3aXlzrL47GAI43XHDuLEGtQCBDKAaT8+G1AkzIZfa5UGykZNkam9KV9zgggX2Y/o16v&#10;93cA+ZTF/j719LOnk0IBQBozDUQA4iCiFJYL6ZF1OIA4iKB/cK6DzmfVfMvU7uXDK0UAuaK86aGN&#10;mCtuwTRvY7hEWe9lxHSJ7Leg+ddgKGpMOg6IrFm+CE2gDSCjo5qy3gKpqwLd6RFAAAYxEJvrEScJ&#10;1hmACDAicKj0NjYZKiSmqxxXFh11uN8uxKWV1BUprJePLrMdCkMMxpnUrBJbFm3N98gEdGc4rrOk&#10;qarxAMSEclvMZSioqYfyiUJkJkVVw0JcxR29QuzBvLksYB+knlpbaBScjK29KpZYsGsBiXoek5Ce&#10;E8hIfNdiPiFnLri2uCNg67V6T0VkIAKQbsAA/UMFBdkkRusBUYOl5sKjrVRLeLd0W3TStRG/fE67&#10;LmkybaVxRBCRCaUAr0Az5FRsb7YxkCh2U1/HZG87zX59Hbkws7kqzCUNumLW1LBoSg+W/owEoACj&#10;lUmCrTQsdje3hKkMKZve1RimtuXCLHSPmehufV2tYQ4xd0ortivLzctJzW7DA6SCslSNXA1uk+e/&#10;rby/SlPpdxgqBukbLcBZmBCeiNYpU9HCPm45bJbC8tTVratj2YODh86PFddTUT0CSjFcQM+0EwGG&#10;WE7cJp9Xx+OA4ttEdAcOT1+lqSvfv/6fTGGNJ6JHwTymrNJUVTmACDQi85D+oaDiSiks2Ib0j5IG&#10;ohSW2AeZB6qy3vn81Z3fv339kNna8c47FXztbh/Q+BJw+UolsZmVeiqOp/veUOiNg9p6U2GxZyNr&#10;OnQW4rMyxlp3qNs79kMUbU40gCkDOWcezhScfbj4nFq0+129NwX6c9UcqNJfgaLAwxmNp60cPJyF&#10;fJZoFil7cIZRfi4FjnL242zDQc5TbGNSa1mazTQQufFinij7Emkgup7AQykwfa6Pqch6+WzEAGTe&#10;LHQCAMRZhwvpnsZycV06iBoII4hk42zZCkC6qeSSsdptUg33KaV8TtPXbe72VMqrhkIByCDs4zIA&#10;IhAZOb+HMlrq9a/KakH2CHS5Mj9g/ar3QndnBymtThZX8ufMvyio4VBVUXaHz513sYQ3jk/1sKY5&#10;la/KVlw9IwrKWluZP3LmyIHw6ultHFwvhQ/uXaSJ8Do0e2/osDtlFm8AZCxwxDSZ25O8kcIqshIN&#10;lWJhJp0UvaCyKX2a1KdF2IDDXYG1UMe57GIpApteTBZn984MTcwqyQMSddzxF2SVnonTSlcJOMQG&#10;JFzbREVdAwCJkVV6mUYTS4wFJMbQEl1GYFGdAYbKbkuh6YxKWcUQiDiAqMIqGiaqm7w1TOrqDgf2&#10;bCY9hMUHIvS5fevDiqlNYU7TxPBeD93yc6eRkuoIM9FLpvH3MKW1Pkxpg3F0NTPjo8VsVKYnADKH&#10;1JXYx4qFU60x7QbAMQxYjKBN3AJADDyIUYDjFnfaI9lib4L3RfL9hNiDtor0zr58YS7XLrx811NN&#10;KQMZj33Y8xKQKC+7TdlPrMAaXzwvF+z9c6aaytt6OFLAcDARYIiBKLSv8BRWKpq/TQMpBxDXPZyF&#10;lIPIuaOU7B4hRXU4ah4Ckah7IKCzPUMVlhiIwMPTVxLSjys8hfXZq9u/f4dIrsVZi2laTWSLPKmt&#10;bwAY6SBjXXSjZlIOGmmfhmsgOqfFPn2+p6LcBqTc8kPHKYhYZRRptDR1lQJIOrfDq6OKViTJLA9f&#10;rKPDbhTRi6mwbF+AorTVx6Rv1Lyn/U+SFJSnncQ2Uj1Di7oec3bi2sbbAETglmop6fN8395D708F&#10;1sfPAA7Awt/jEwDkY5jQh49vGIA8unMlLOybGhlIFs4+3g4glRmAxG0dKaxZUzu5u8I5lNLIG2d3&#10;k3pQDTquvGf3UM67I1w5vhV7k204sJLCOggLIY11g36RmwjrwxeoTT+9G9fP/tC/cwOifgcGjxqx&#10;O8lApBEdxCwxzOVVZaLqehZQlDcUqpxVjWwEpbk5UlO52vowd8ZMbCo0G/u6zY14dEu2GFcYtoSV&#10;PRVDApl/FUCKDCTTQORBpRRQNZ9Npa2xxJXQQqxFGdZhQdpKIfCI+gelvJQr91LK2026rok+iwaa&#10;BAu8tkGlukp18RylrAQcFrpeNrwqBRCJ3/ICE4BIILfqKgn6WYVWnAUf02oROAQaMSpIr2lCoyIC&#10;lABEz5Gflb5ngDVLy6k5cGYvdipnjob79F+MUHG3g0FUC1smhtW9jUw6nBaWIobPb2sMcxmrOwem&#10;MbebWSWAxJzOhjC7k3OwkBloIbN1fnJr6OthnsnW5Sy4eDnhAKuqIrGP2wCG4hZp0BFAwgIAMRCR&#10;bqHUk/Q1Qvs654/fLEsL+YJcLnYrxXWbkl9nHdrepgxY8bYUlgPFHwFIKqI783hbGisFEGce5Y2A&#10;6vXQufEYhwnnGYBco4NccRUQ+WcVV2nz4B+J5q5xnAc4zssUMWkQVH/HKYRxNQcqtH/mkAR0gceb&#10;AKIU1lHiHQGIynQ9PWT9ClljnlmPqGlOAjqRWpB4JVY5iLiInvZ6eFVTKnxHjUHOtqVJfOU2H6ke&#10;IhHdGYhXR2mhV6h/osgs1E+RVUgVzRWz0tlUYzAgka6S+HKl2oeAwwHEthmAuJbx6dMohuu4XBBP&#10;ASQFm6LAnmkwaUVW6bpjtRK7vlJVT9E7AImPeV9d/9WjazCQa6RwsL8GSD56chNzwath2eLZ/yKA&#10;xEmEeWr6IwNhFoj2sTBZunC2+RDdH1J6Y1e4dlYjW3eEy9qe1GyQLeEqJYDXSWldP7krXOH48hHp&#10;IpthKPLN2oztyTbGrK5njjiNaIizjfQSNNFk2EyfSCPCujqaNV9CzWrRNsOtwzMjP0pIa/FdssDb&#10;qa42j4UGo1v37IJx3MYCgwoxrDAe0Yl+jzkPi+cyzIpr1cs9VwaImThfnsKKPSCx4krpIYGIJhFG&#10;DcQBROAhgCDtQ0WS3dEbeGgGO1EpjUEMhdQTW1VgTemeFhbOWsgd+6TQxgLeSpVVPa+rybQSLfAT&#10;SSFNhJWo/6JCCz9Mp5JraE65h3o+DDQAD81EqcIbq1o9KMZ2oq5h4ngGGvpsEZTi1tlHEagArwrC&#10;Zp6L5fBe+jlzaoIEmBf39YVrp4+HxxgMHlrdF5Z3VoctM2kOXDw9rMCwcUk7lVUdTWE+aar5HfVh&#10;XmddmIOZ4mxYyVxSWTMFMACNxPMV83pJlexiWh4pogvctbMgKmU1yv5tQEMxckngUAIQAcVN0lge&#10;Or5F6kpVf6ODgABRBACzCInVVQIIB4vIPGK1lQOHGhDviRXTzf6vAkh5FZZrIC6Yp4xDLKn8uJxt&#10;vAEe5m0FWBIpWDjjSNmHA8hgZktSXqo7XpmuNQmOU231pjgemwEFGgKLEzQE+lb7fhzBJArnsYQX&#10;5rFvSzi2b3M4sm9TOMq00nfQN37/4asnbwKIL65KYX3K3b/SR5lw7UDwg/oo1HiXNeClVVbpXb3O&#10;a6FOF/6oM8gkMLrKpowjnYvhFh/Wj5GlsDzN5NqFA0jsnbgzpior7dUoL7v92kwRI6sRECltNQY0&#10;ABGdMwuRMgBJdZDPVF0lQMmeMx6AOJB4aisV1/1avvXqLD9+Ra7/FdYlr2Agr8j36/EIINIAmKHA&#10;uQ8eDdETcQNDv4VvAIhE8zcZyDgAIkChiXAd13j2gFnSpIce3DhGaooyxkH+Ya7oHwCGcZKmQgDk&#10;GgByE5FvCMZxg3NXiQFSWgNH1luqS41Is6egb9C4lqeypw532QZ6CtQvUk8+XT0b6nTWrAkDEjPv&#10;kx8TpaOUldYwGbHKzB7pT6mpDp1NDC5C/P3w4S3cWS9jCY4R34MrYeT6eaqKaKojXSSblNy/CCDS&#10;GNRr4QCixdVEaEtdscALPKpIN5G2mgiATETHsJG3aA8VhBhITnf2PLe3cwqaQE+Y1UKvCimsds7V&#10;AyQmuLPIT2D7Ltt3HUBwwK3ktZXoOnp/AUiFAUlsGhR4VGLJXoEtid5PXfCVAgI+RwQLDweN+D5y&#10;z63SZzeAkQ7C6yxVBgMScxGTycqmG/DZauJ737RsaRhixvXJDYvDxqmNoX/B5HBo8YywVikpxPKl&#10;AMViplMuYn8hoDIPUJlDamt+Zydg0o7+0RbmYyHfv2UVaSj+VgilrUbZ3s0AZBRWcYtF9xZ/QyNX&#10;ABA0gxQoBBYed2ASHqPs374W2YQBBmlShQBCYXpGok/4vkDDGciY/o+kD6ScgZSnoOzxRANxwLh+&#10;UT5VMKYs3SYwuTZAugnvKusoz+xHVB3m1/TOcvO2yoTyYqoKkLiuyNJWlrrKGMhgYk3yRymqInBk&#10;pboXrM+jFA4iZymEUcrK2cZxgODY3o0W2ncA0fY4QJECh4HH3s0AhwBEWwCE6qoIIDI4VBWWWYOo&#10;qztzznUWIgFbIrrKeLOJgN+p9JfUllm083jKUIr7svsg9WRitSzJZYeu6idN9JMdeuZkm5oL+kwM&#10;B5J4HF1w02qpIgMRcCTpIAcNTxE583CAiXf+6ugmNWRNerHSSuCheCVvKbZq2isHENc6nHkUK6tU&#10;pqvy3GKpbuzzKI+UsTgIfML7pSBSDiAGGACUQr0PLx9eLYau8QpG8gHb5w+vhc3rlloXeiOzMRRR&#10;RBeA5O187FBXM+H4ANKQrwjbMVF8ruE+NOi9j2vqUzSQJ/fwm7rD/IURWVljLY2FwiDsYxgAGaaJ&#10;yVIULBpX6Q25yvCpCCCbwvyZlO1SFlyvTnfG5dYCCLW1iPa8fy2gkmO2Ry1g4SFvpmrMBasq8W3C&#10;MbaqciJ3+AAQ2xaa4C4cR/94cgv9g+ZBBP6PAM+bV89TksqMD3L78qcqNSemTCTr5UgZCOWuXn1l&#10;7ANGUCW7eNl6wCCq+BwCkIks/maoSD9HBc15FYjYlaSCZEOifo46PnMfM9KXzJgfJgGGjQBHHSms&#10;HDqIqrYmonlMAIQmAAATYTUVWuABO1m3R9CKIUYiHaQKxlGl90Eor8DexLUTE95VvSURnqjiWABV&#10;I58rrlvLdeNnFwDq50DLSd5DP6uKC6oFWnI8Jk3WJD8vGjsXTWXOOgaZ2+f2hhMr54Qji6aGzb3N&#10;YTUMcnlnm4HIe50tYTHH8wGQuVjGL+jqgpEAIjy+bBbsg7TIMAL5LfSyEbb3SIFK85Bofhut4/Zl&#10;gh6iW9yQ3GaBT0HD9+/SPKgQgNg5AOLODfpGMsAY5THt3wFQRjNQSZmIgMM70a2xz1JgpeZCBwFj&#10;Mur3SCxF3gQQ7z7PtnYtAEJAoZQb2+sXCDumZ0MpJ7Yp84jXlJdVZB96/FqZ1mGpKswOi2krgQcO&#10;EAoxkD9KUaWM4yJuugMwQBfNDUCyPo+xpbkxPaUQkESw2BjBo1+gscnAROeOF/cFNFmIfQhA2L7z&#10;+cu7v2v+hzycvnaDRPypvA+jaCfCXfq3MIDvCPOQMvCgs1qeU9JIlOb6hCohKras3Nc8oWIK7EvO&#10;f0Fn9+cZgKgs9VulmdQAl03h82osn8znlVkOLCpftWY+qpJeW/c1zXUI/7qugUrWN5E28gkw1CcR&#10;K7HUxMdnoLfhU6y/PyMdJD1BZoQfZ+kqBxAxDhPNiymqUlqpWI4rd9xEJzHgeQbw8FqvxCoX2J2Z&#10;aNF/yeKsBfoD7qA/pNfiI9JRH7F9BQh4SswAxoPHX+E6+5KejJe85qP7l5ngdil89IAtC+mHnH/+&#10;4FLYt2M1wCHAiCHzRPlh1bP46tinEspQ0brOMyE9h5W75l0XchPC/i1rbLDPywdXqcTiLv/+xfAB&#10;7/GM/Wd3NZOB8Z7U9I+ohJJ/pKswkCH+MW4qv3sa3yzSV4NoJLJ/X9xHaWvu3wCQCsCimkWOwO23&#10;FqaTZ3xrNHQEXIgaHq+urmKhBjjolK7GdrxGAMLsinwVY1FJr52i6/0T0nkf3td3wHf4cJg70stM&#10;CWREriYlmuDutuSqqIpNiupo1zbqHpwn1BjoVUyueciZtgbmIZdaDVyyElhZfpA2ylV0AADd4d9I&#10;MU1kwS+wcDdhxd5IM54W4R4KBBoEDEobsbCLMVQYY5A+obSTfKbizHHTIgCIqqpE0yAVVqyaAhDE&#10;ICzoGanB+DDHZ8rxmWoBJ0UOAMlz/XwFGpGqvHiPWusoJw1oTEOd9ZQDU9VWoRkriPM5Deeiss26&#10;3GEiBb6zRgClkQq5brrnV8ydEwa2LgvHFneHHdPwtJrUGlahbyynzHcp1VlLOpXOKgAeDLwibbWQ&#10;svE+mMrWFfPJ3yOO8zegkGg+yh28ii/UgFpiG+MDR8o6iuCRpbCcSYiN2PM4f4c+EoVuZkp6R+wN&#10;SfUHLdqWNpLukFRJKWUmrUWRps/GTakJaHi9V0yJIQxJq3CmQNHIDRwZxCKucWM1nAGWFwVcA2QU&#10;BjhmDSRwEGMp+VuVDBHlbZVG7DAfL2VVLpJfxH59AH3joiLbt+Ns/xwZgbMHEccJieQumEs0V5zo&#10;F2BssDhGUYXi6N51WWi/dO4I+0f3bjAA+b/kd/W1/J3kNqshUpnBYeoW+7UNakIIzwwKBSIOHj8g&#10;wgtEviHV9TWhgU7SGExf4PkOIK9f0gBn4AKbkV2HOrqphhJIpNVYmsAnAT21Olf5quaQq/xW7EVs&#10;RuAhELFOcc6lgnSp0c6b+wAdwMOAowxAXCgXIHj1lSqf0r4PZxoGDurdyHpEBBxmtS6hW465WK47&#10;S0lTWkXdQuABg9ACaADykEWQxV8gouOPiFc8rq1CQKOwu20LbMwBD8ULFvMPSOO8INX0gvMfPh4M&#10;R/gjaGYmhAOIgMMt3FMAyQMgmvuhkAaiWSD1sI+mfGU4tG19+OQBaTHGhL4ApF6olJfP+T7v6QDy&#10;eFgGhqfDPe4G7Z9OzqAyXKQM8NIhNJDDG/HV2ci8cDEQAITFX6moWoFIBiB1AIhSU4ocrKSG42rz&#10;aaow5lEDgAg8FDnOFQAdVYC8fHSDoUMaSMTP/mAYbeYk42XlRBtdZGXS6FbxscNdXelqvIvWJQ4i&#10;so6Pi7lE6ShICziqYR2VdGLHgIGYZ5R6O7pIA00O78pmnUW6GWbRBXi05XI04TFFUCktFvAKE7S1&#10;+HsqiXMZgOh1Ag81KVZjb1KdAUixZ8OAw3UN1zbENgQgdIsDbnl1i7PfwHMLvEcBcGuwIA1omkwc&#10;T6uGQuk8ch2uppekRo2ZmghJKXWNnI3VtyLzRkR6+X9pHPFsRs4KQE6+Nylsx013PU2Ba6e2h5Ww&#10;kWWAyHvoHYuIBYCJBPU+vK8WzWgPx3avs16PERPKI4AIPBSuaziIuL4xHgPRY+Z6AEMoRlaOe0tp&#10;KWkjesyuT+i5YiPGUGRtoq70Ukd56nSbiuUpUKS6i96zKOADBCMKfh4DkMxyRMAh6xEDEYoPhhjO&#10;NAx46ngIkLhZLPONzEdAolCBgB6/IZaSgZqALTVJdCAZVMGKuey+aVNSDigOJJfldQVYKC7BRIqA&#10;kgHIBaqszpO+kt9VqdMc/ePAJosIKhFMTh5gbAPnTvSvt4igIjBZi+ccYfsRQP5vGSlq1ocDyPdy&#10;4rUKJdmXaOATTEIlvrCMOKwp2qR/+zlVW68jA/mOfQHIN2wNIFIAIYVl3lIA0LdKhakpMbP7kAmh&#10;sQuOlaoSI7FQGa/s0bNjsRaBh16n/o0vAQ5VZRmIKB2WgYuBSGY78qU6w63RT6kkVS8pbRXjtc0y&#10;xxKdRf8zFn2NjI2aShxZKwCR6F0EEe8W1zlZkBhrQcwm/aQqqQgiAAjxKecUMS1FpRTswQRvgMHY&#10;RwYQ0i+MeWiehVgIi7SBhm8z8HjFsTrCxT4MRChf/VCgAYAYiNwTSxjgOoPM6thO2WycPijAEIB4&#10;/FMAqaOJEABZv6QvPL5xHgC5CAPh+g/Y8p6Kp6p8wtPoKXMano2exwn3dHiAKd5d3fnxz3GFHOvF&#10;gxvD+QNroc9M5FtKVVjdnwAQ6SBRzzDBHkARcNTDPGJ6KwKIgUcZgNTARgQgDdUTw6Fd6/l5B8Mz&#10;BgZpmt3wxeNh1eIF2JyoUzoK8Aor/1UviJXEZmNtZZ6owVRiIpq+V6xuEoBE0Twyjwgemhleoaom&#10;FnQNs6rHTbcG19sKvKkaeO10Ft9Z6DidzPpu1nAnM1ksVUXFRkEBkyYExq0qqJx9VFexwAMgsRw4&#10;9m+MBY9YsaUUmEp/q9TEqBnmbHNEnscaYDqNnGvhtc2kreoEooBHBBB5akUAUWg8cA47mDxAUcPs&#10;EPl+1cOI6q0hUY2K7WFyS3M4uXZeOPFed9gFA9k0rTusm94ZVvW2RBZCCe9iWMkCmMiCnpYwj3Nr&#10;Fk4jnUka08RzaR0wDoGI0lfaFwNJWIiBQBYGGBLNDTBUmaUS31jmW9w33UKeVbFyS9c08LBrck7A&#10;oqorGS8Wfa1KJonDPN/SVUnproOTv3cR1DLwigAj1iHgECiyzUBDbFsAEgNwYXzsTXpeRlSeLAaW&#10;AYhXawlETHTXNbLrDWVaiTdBGqAUGYmAIwJItGv3GR9y341RmvGxG3YS4wr6xyXSVgIOgUkEETGQ&#10;GAP0eSiiiWK0LYn9HhE0xrKSDFT4Xz4FmJzoh5mIkewBPIjITDaE/wd7R3QCdAEl7wAAAABJRU5E&#10;rkJggg=="/>
  <p:tag name="ISPRING_PRESENTER_PHOTO_1" val="jpg|/9j/4AAQSkZJRgABAgAAZABkAAD/7AARRHVja3kAAQAEAAAAZAAA/+4ADkFkb2JlAGTAAAAAAf/b&#10;AIQAAQEBAQEBAQEBAQEBAQEBAQEBAQEBAQEBAQEBAQEBAQEBAQEBAQEBAQEBAQICAgICAgICAgIC&#10;AwMDAwMDAwMDAwEBAQEBAQECAQECAgIBAgIDAwMDAwMDAwMDAwMDAwMDAwMDAwMDAwMDAwMDAwMD&#10;AwMDAwMDAwMDAwMDAwMDAwMD/8AAEQgAdwD/AwERAAIRAQMRAf/EAL8AAQABBAMBAQEAAAAAAAAA&#10;AAQGBQcICQIDCgELAAEAAAYDAQEBAAAAAAAAAAAAAAEDBAUGBwgJAgoLEAABAwMBBQQGCAUCBQUB&#10;AAABAgMEABEFBiExQRIHUWEiE/BxkaHRCIGxwTJCIxQJ4VJyFRbxYpIzQyQlgqLC0kQXEQABAgQE&#10;AwUDCgUDAwUAAAABAgMAEQQFIRIGBzFBUWFxIhMIgZEJ8KGx0TJCUiMzFMFicoIV4ZIWYxcKU4Mk&#10;VCb/2gAMAwEAAhEDEQA/AOvytn+td14+SfPHzyr+n8KEH5ko/vJHZ7rfGvMDzTHAtd3p9FCPQcjr&#10;U16elqBj2HI6yzsoR7DsdRZHp8aKFA5HSpru9VFCgcjqLPbwF/YL8KBhQOQZTXp2/ChCyXIOpodh&#10;7qKFUuQZTXdRQulyDLa37KELpXBVN+npuooXSuDqQN9D6IVSqDqb2euhCyVwdSfTsoQslUHWntoo&#10;VSqDLRxofTC6VQZSaH0wslUdC02Hfv8AoooVSZmDqT/EUIWSYMtN70X0QskwRaaHZDhJg6k+yi7e&#10;cLJMGWnu9dD6IXSYKtP8PVRQskwVafjRd8LpMDcReihyhUDcbBoocoXAXW9lFDptcU5bXiT/AFD6&#10;xRQ7SvA90bDvIHr79v1XsakI0/8ANj+8nu9PZQgeZHzyL0IPzY4+QOP2UI9ebHAsdgPv+2ij0HY6&#10;ixQj2HY6yx3en0UUew7HQqP6fwoQqHY6VMeEm282+00UKB3GUGUzvoQul2DKZ9PQUULJcgq2fX67&#10;UIXS5BVMk7ACe4CgAVGSRMwulwc45tYidJP5EV5YuRzBtRSCP5iAbfTWNNeby7SbXtF3cXUtjspA&#10;nkq6xhp0j+Vkr85f9rZjO20/pu9Qe+dQmn2f0VqfUYUrL5lDb6l9hJ556lLf7duXMuOpAhrWi80/&#10;f/ti3usVqbsdthazt/bWsF4+JN6M7Qvy/wDlqqsgyP7a33B1PfmNOhJHaCY3m078GL4jV+a853Qa&#10;LcjLOVbd7QyruyJrXFg9ikiXOUAl6SzkUOc8F1SUbyjlcKgL7UpbU4o7qt+jvXj6Rtc1TdBZtb2t&#10;mudICUVyX7fMngPMrGmWZ9nmxQdwvhXfEB2yt7t3v+2d7q7UyCVu2xdLdpAcVeVbqipqMssZ+TLr&#10;EYejuNKKXW1IINiFJI2jgbjeLVtjSVdJcKRuvt7rVRQOpCkONLS42tJxCkLQSlSTyKSQesaG3G3X&#10;Ky17tqvFO/SXVhZQ6y82tp1taTJSVtuBK0KBwKVAEHAwJaNlOIbpVjBlp30ULpMdBb5jb3/XehCo&#10;XITgjouT7vo2WoocIOEGUnf76ELJMHUn43oQskwVadhNFC6TBFJ9hoQ4SYOsfA0XZCyTBlp4eh2U&#10;IWSecGWm9FCyTBVpoocJVBHEenpwoocIVAnEUUOUKgK0eJP9Q+uih0lXhPdGxgRie72VIRpuXhHM&#10;Rdu4n07qKPJfjl+jPfQgv3Aj5+iPoBQgfuY+GEeANFBipEdRhns9gtQhQVIjpVDsN3b6d9FCgqIO&#10;qKezt7fjsooWD4g7kWwCbbht9Z2n3UJwsh+eMCXG9fp9VFDhL0EXHt6fZQhwl6CLY376EOEuxMdK&#10;4ZEmSylxpLhU4CQtAUL7EkKSoEEDbwr5/ficervdexbvVWy22Woa6zaUtlsp014olBh5+tqUl9xK&#10;qpA89KG6dxhGRtaPHnJJPD66fgq/D72Bvfpfo/U9vbpG2ai3Dvt7rV2pVzQqpp6S2US00jS0ULh/&#10;arderGaxzzXm3SWw0EgDjlTguksjJRm3WoyigpTyhKdgFt3qriDVX6pqa5dXWuuP1ziprddWpx1Z&#10;PNTiypaieqlEx3rc1VQWKlRZ7ehmltjKQlthlCGWW0jglDTaUtoA6JSBEtjdG5KVJSqKoG43oPsr&#10;3/kVLE5xFu66aUCQvDvg+b6OvsBav0xF0E/c7B7q9NVyiJK4QrbtdIUQUuSUD1jHjV3TAHzfOi+I&#10;XAWE2WACLbbbUgJsAbitntgvVjvZ6d7ois22vLzdmzgvW2pKqi21A5pXTLMmlGf6tOWnBxmZSjBv&#10;qR9IHpg9ZdhXbN69PUz+oi3lp7zRhFLeaVWGVTdYhOZ9CSP0KsPsqExlE5xipnsYMVk5kBK/MEZ0&#10;tk2tY2HMggknmQq6T3ivq39Pe6Vx3t2X07urdLX/AIetvtAKg0gcLqUArWhK0LKUqLbyUB5oKGYN&#10;uJCiSJn4bfVvshY/TZ6kdW7F6dvf/IrTpq6GkRXeUGFOENtuLbcbC1pS9TLWqmfKFZFPNLUkJSQk&#10;R9aPT7KzIQQZHjGvKVRw8spaW6Rsv5af6iLm195AryeMjHvNmWE8uJinrTf10cO0mCLH8aKHCTB1&#10;Df3UIWSYMtPv+uhCyTA1p3j2UUOEnnBlj4UULpMGWPdQhZJg600ULJMGWPhRS5QskwVafTuoQukw&#10;RxFFDhCoGpHiH9Q+u9FDkKwPdGy4R09n0+myn040nLx6x2Bgfw/0Aos0eC6Y5+QOw+340Jx580x9&#10;/Tp7/b/CinA84x8/Sg91CcDzzHAxDXmcexUQdUbu+qhmhUPRwRD8xxCOUHmVtO6yRtUdvYkGvC1h&#10;KSYcNLU4sITxMCdjJUVGxsSbfSdm/ur0DhLnCqHyMBAVwxt9PVQnDlNSYA7DtfZQnDtFRBUQS682&#10;2ElXMoeEbCQLkpB/mIFN6uuo7bRvXO4rDdupmXHnVHAJaaQXHFHoAhKj7ImrPQ3G/XWlsVobL12r&#10;qlqnYbTiVvPuJaaQBzKlqSB3xkj080Q66/FcLalXLZKiLk7Re57a+J7evcqr3Y3S1HuLWn869Xmr&#10;qgJk5W3HleUgT+6hoISnlIACP0lNodCWvYHYHR+ydrkKXTGmqC3kyAKnWadAqHFAS8TlQXXFniVK&#10;JOMbauiPTyFOxbLT7CC4G07034C/DbWE0W9ypfwB4xg7cLVL1JVKcbUcs4vhM6ORQ4lTcRNua5sk&#10;VaKXT7xSMDGOafcFZTJa8e+CZ7om09ES4Ig8TJ28g27N+6n501UJEwkyhe2bjAPlGeRCusYTdWuk&#10;8fT2HzuclsBuHiMdPyUlZ5UAMQmHX3PEoWBIRYdpqR0zom8av1VbNFWlKjc7vcaeiaABJC6l1LIV&#10;IfgCyruSYyhXb22zQekLlrm8OJFss1tqK52agkFFKyt4pmeasgSOpMpExpq6faaldROojEXyS8l5&#10;+dmsgPLC0pjRueU5zg3SEqdUlO3YeavrB9V2p6P06ej+42vTazTVNPaaOxW8oUW1pW4lulSttSSF&#10;BaGUOOApIUCMwIlHxJ7bIu+//qNf1RqEGorLpdqy71pUMwUVuuVTmYGYIU4sJkqYM5YxdXWfy9OL&#10;U7Kw18fIJUpUVxK1wnFb7JKQXI1z2BSR2Vzf9P3xL9d6DpafS28VM5qfTLKUtorELS3dGUCQGdSv&#10;yqwJHDzMjp5uk4xshuV6SrRenHLro5Ytl0USosqBVSrUcfCBNbMz+HMgckiLC6k6ba0wqECVgJZi&#10;MjlTKiBMtl1Stq3PySXUhR3cyU2AFdPdC+tv0v69ZSu36roaCuWJmnuQVQPI/lJeHkKI6tvLB5GN&#10;RL9sXupppxSay0vvspMg5TyfQrtGTxgf1ISesQFOHyrz6IzOMyD0l1XI3HZhSXH3V7TytsoaU44v&#10;ZuAJ2Vld7ffZGnZ897WGmQxKc/8AJUh+h0n5oqzOhdbvOhhq0XNTxMgkUz0yegGSM+IXyX6KkfKN&#10;kevU3qBLh6yiaeyGpDj3VRGdKRXIGVVC/wATnB2KnLN6jWhosKTccs5QRylA5joFqT4kTVk31e0v&#10;QW2juGzFNU+Qqspypdc+A14qqmJcTTqZL36aVSKmQVFQUZDduy+ji11+xH/PKu5vU+vFUyn/ACXM&#10;iaRohzKKV6aPOS9kElfheOWRSJnWi3JmvS0IMNMeJ5Ti3FuqKpBIA5EgJshHiO0baz3sf6t7jv3u&#10;wvSGmLEmg0XS29+pqKiodLtUcpShjKlsJZbzuKAKTnJE5KwjW7WG1tDonSYu9wrlP3p2oQ222hAS&#10;1iCpcyqa1ZUjAjKJ8oQse/dW68YfSYK4PT66KF0GCrHvoQukwZY+FF2QukwZY+NFCyTBlj30IWSY&#10;MsfCihdMFWn07qELpMFUnxD+ofXRQuFYeyNm4b9P9KdExpCVx2huvOaPBXHYGu6vOePBcjvREcXb&#10;lbcV/SlR+oUmp5KeJAj2hD7v6SFK7gTDEYiau3LFdI2fgts+mxpFVYwnise+HiLTdnRNDDnul9MI&#10;GByB/wDyrt2bKT/yNN+MQ5Gnb4cQwr5vrjj/AI9PUoJ/Sruo2uLWA23P0CiNwppTzCPSdP3zME+Q&#10;rEx2t6elR8fOyC2HAVKECIgpupx10c0hYA3BmMN/8yxSDlcy5UN06VAiWdR6AcB7T8wMTFHZbjT2&#10;qoubzawrMGWhLFSlYrUOxCBx/EpMRV7HPovzMup9aD8KfpfbVwUIgyxWN/qNLH9pimuR7XuCO4il&#10;ArpADhBkcDBFsd1GFQul2Jp0zw/9w1rg0pS0VMTWpSESEBbLrkch5ppaT94LcQkW3m9aRfEY3TO1&#10;Ho91fcqVzy7zeKVFnppGSvMuKwy4pPOaKfzlmXAAmOkPwotm073+uLR9qr2lO6csTzt8rSEkpSzb&#10;Gy+1mPBIXV/t0An7ygB1G2vH9E8XHawWrsBGDOE1AQzPxwAI0/qFA5n4iTwhTh+YzwSbjcU18hdm&#10;RVuUoZemoNkIC/xJH2Z9ssD174+1Kr3CrKioqrJdVzuVN4kLJ/XZJwX/AFoPhV7DyMZodLNIvYxU&#10;dCWlAeEEWO0bPsrJ+n7Gp51JKSZmNfdcX5qrQs5hOMz8XoyPIZbU81crSkkWGwHhtttrZDTe3Dlw&#10;bSpCJzlyjW6u1I8y4pLasAYhGiYh1Fnuo+HnNoMfHZxlOHsu6WYSMdFYLTTS20OALcQVqO4qubca&#10;U0vo5N5ut3tigkuUlQAgT+7kSMEkT4zM+s++LLqWoNntdnuNMT5r1MfNw4rLilTJBIwBAHZKNb37&#10;ob8Tph8vGYjNlpjLa/z+N0dj0EfmLjOLcyuYca5dtkY2ApJO78wdtbm+gjYdF79UNs1DWtFVs03T&#10;v3FWGHnJT5NMDP8A6roUP6Y0m+ITvi9pT0t3LT9K8E3DUbzNuSDOZaUrzqmXeyypB5ePHjI4Bftu&#10;dBXtYYTqZ1LlxFLjImY7Q+GdUjwLdS0nNZ1bRI8RZbXDQbbg5atm/ip6rfurmldsKJU2WS/dakD8&#10;RnS0oUO79wsT5gGOf/w59uhW23UO4dWgyUtq3sEjuqKkjuHkJP8AURGeue+XtoJcdXFHIjmUfBs3&#10;bL7NtcZq201TIOUER0bq9IMuAkpw7ow36p9KH+d1lmIfLbCgkBs22H1W21HUil0hm5OfbGKtS6UB&#10;n5aZAcMIxnxGGk9MtQMauxsNL+fxrziIbExpK8Y5CksOMTUvKSUymJNiktuNkFO3btNWOmvDax5Z&#10;lL54xgyxVaZr03elSVXBpRyhQ/LKFAhWb7wV+EplKLIZwP626gY7H6mzGQxmK1/1AwkfOxMVKfax&#10;WPTqPPQYMvIRcK7ITiXJUJuR5iVPIPOtAUtVyTV+sToq6hlknK2paEFUhMBSgCQewGfGUY3r3qm9&#10;agS1cHnG2K6uR5iG1ENp8xwAqS3PISmc5qGJEzjjFwfm5/bv6qfK7keo+o85m9OP9J9N5fB4vQ+s&#10;M7k42DzfUw5+M1PYxulNMMplS8pmsGy8U5MoDUVksrUlfKLDs/6BrFaNDv32jfL1Vqi6VDbbam2y&#10;UNUFM35nmvrmEtB19zIEzJUpvASIjDvqt2d1RpcG4Ov06dG0BT5TrziW3at6oP6bDIzKcWw2mbpA&#10;ShIJObCUa6VDePZXTGNE0mCuDjRQ4QeUEWN4+kUIcJMGWKKFkmDLFDthZMGWPjRQukwZY99F2Qsk&#10;wZY+FCF0mDKHiHrH10ULA4eyNqETES5RAaZXY/iULJ+rbST1Yy19tQnGmFFZ7ncVSpmlZepwHy7o&#10;l8DRD7pSX1Ksd6UCw9VztqGqL62jBuUXu17bVlRJVWoy6JEvniaQdCR02JY5js2qHMffxqCqNQOH&#10;gqUZGtm2FE1IloKPU4/TEti6ObSBZgcPwgfYBUO7e1n70Xqk0GwgCTYl3RWG9JIG5r/2+zdTJV4W&#10;ecTrWi2k/cEu6Ef4om3/AC/dSf8Al1dYdf8ADkD7nzRxOlAdiGeZbig02AnapaiAbXv2gfTR/wCX&#10;IPiPhGJ7hHj/AIeCJIRNxRypwxmflL2x0ZfTjI8qE2gKZgtlu4Tsckr8cp7vu54R/tSK90dzUczy&#10;j43DPuSMEj3Y95hvetKsfl0LKR5FOmU5cVnFxXtOA7EiIdL0s2Qfyh7PbwqWRczyMVN7Srf2VIHu&#10;iIT9IsKCrsg/+kbPUbVIs3dxPBUQNbomkeBzNpPsiD5DR6U8xa5kHbs3p9hqYYvJOC5GKTcNABM1&#10;U5KD7xEh6b4N+LnWXrlD7LzbjDqdnKpC0qCrdnOlJ77GuGPxl91EV9Vo7ZyiWCyy3UXirR/M5Ojo&#10;gof0irWP7T0j6Wf/AB7dh3rBpncj1BXtk+ZWO0unKFZGCmmwm4XIpnj9tVA2SOBChPiI34dBsc1q&#10;jTK8Y62PLz+IblNN2FmMvj0+a0toEeFQcbUm/EVx524063eHHbTLxvNLydc6AVJl2mUo6q7oVq7J&#10;dkV6D+ZSvlJPVpzBQPZIgxl9oTSEeXjWVyGVhxPKm7ZU04laALqStNlApNZ12/0g3dkpbUPGOMjI&#10;g9hHONfdVaiep61SWVDIeuIkew4RdvGaf1HBfJjZtp6AEWTEyMPznhcAWEpCkFJTwJCr8RW3WhtF&#10;X+1uFTVY2qhCcG3W8yh3LBBn2kGcY+rrvZqpqT1KpNVPFTa5J/2mfHpMRU8FozFYGXNmY5kxFT3A&#10;uUyQ24hwhsAltQAKOZwlV+PHbtq36f2xsunrzU3i25mlVah5rZktKgEj7JwKDmmScZjAieMMbrqS&#10;vutO1TVig4lpMkHEEY8+uGEecD97LqQjM9ZOnXSeG+FQen+jpGp8w2i9hntZSSiM28NxdiYLDtuJ&#10;/wBsyuoHom0BT6f01eNXlAFVc6xDCD/0aZMzLsU66Qe1uOJvxKNw3Ltr2y7d06yae10JqXUg4efV&#10;qkkKHVDLSFDseMbVfkO6FDpl8pPR/BToYYzWdwLmvc+hafzU5TW75ziWn+x2FiXYkcjgWa0P9T1a&#10;1uDvPe73PzKRl8UbJ5eVSJ8oS7FOBxz++Oh3pN0QrQWwGnbM+jJXVNKa58EY+bWq86Sv5kNFpo/0&#10;RkBqbRkd1hbKGU7Qeayd99laf6g0g2UqypxxjY9SUqTlEYkdQukjC48h9bACQlZvy8d+zZuFYA1J&#10;ZFUebKDMTlELXWJuoQVqAyxrC6z6Qax5lJYZtyc4FhtNiftqk0KFoem4ecYB1xakMpUlpMo1uaug&#10;5CBlo2UhuqizcZPi5KBJABVFnY+S3LhyUBQKeaNIZSsX2XTWV7NXCmQHG5+YmREuMxiJdswJdsax&#10;XRhykrBUNHK+24FJPQpMwr2ETizvV/rt1g63S8U51X6i6l1+NNOZtOAVqGYmQMcnPZN3K5Vcdtpp&#10;lpLk6WsFSuW6W0IbTZtCUj6ffT7tvS7bbW2i3utJGqKi3U71weMy49VON+Y4VqPJCnChKRJIAwEc&#10;+t2N09W7maicf1FcKitt9K+8mlSsjK22pwk5QAB45AkmZ4CckpAsqse6s29sYwSYK4n2UIcIMDUP&#10;40UOEmDrHxFCFkmDLHw91F2QukwVQ91FyhZJg6x8aELpMFWPfRdkLJMHI2j1iihYHCN8uM0ugBNm&#10;rbP5axRVXZRnjCNo0c2gJkiXsieQNMJ8P5V93Cq/UXTjjGRLfpVKZSR80TCJpcWFmjw4HjUM9dD1&#10;i5Uelxh4YkUfSwVygNEqJAAtvP8AGo5y6y4qiw0+mcQMuMVlOlENJ8TYUu23Z4Qe4UyN2Uo4GQiY&#10;TphDYkU+KOtenBu8u5JsBbt4Xtsr0m5dsJr0/wAgnGOQ0+iGw5PKLLAXGx6eW93iLPyrW2hhKth4&#10;rIHA15NxU84KcHw4KX3ck+36I9JsSKRpVaU/mCaGsPvfeX3Jn7yOkQuVgxtujdfab3J7Ts23qaar&#10;op9TZBjhEblYVIv4O3h/CpJqtPWK3V2UY4RE52GTZXh7frqTaq4gXrWBMECIZNxCbHwdvCpFqrPW&#10;IOqtCTPARQICZuEmPzozTTzpI8lK0q8ppCUgJLpBClK5rnYQNtc5N2Ph8UnqK35u+7m72pqljTVQ&#10;phiit1tbSl9FHStIaaS/WPhSUqcIcdWllrwqcI8xXGOrO0XxQqr0t+lnT/p92I0fTParo0VVTcrt&#10;dnVGncuFc+t99dLQ0xSpaGgptltx98Z0MpJaTwiqOdb+s89+FpfS/UzNYuS6+qPjsHoydGxc5chx&#10;W1lpWO/8mpy5tYuC162i209HHpY2fpU1entJUS32BM1dwW7Wu8JFRU+ry0k8TlbHZGge7HrI9Ye+&#10;F1cp7zq+4ofq1eGktbbVAg/hSlLCQ8oJAkMzp6nHGIvCY+ajNyn3tPZ3rXm5UV91Dq8TqjVsqYzI&#10;ZcKXm/Ki5RT/AJjbiSCEpO0VnVq17GWZlLItmmKJlQwH7KkbSZ85+SBj2mNcXLf6uLpULqaOs1pX&#10;uIJmpFZWuuAjiJJfUuY4YDuic6a+cH51egWVaYmdQeokQtOBTmnOquPyGbhSgkgKQtjVcf8AuSEk&#10;CxLL6FDgaRuG0Gy2uaQuUlvtxBH6tCpDSh3Fg5P9ySIlbD6m/VXs7cE09yul6bKTjTXZt15KuxSa&#10;tJdH9i0ntjbl8sH7s3TvqRLx2juu+NhdKtVy1tRYmrI8lx7p7lJKyUITOlSiZelHXl2AVJU7DuTz&#10;PtgAHVDcz0sah02y5eNEOLulpQCpTBAFWhI45Up8L4HRADnRCo6S7B/ER0Pr6pZ01uqy1p/UThCU&#10;VQUTb3VHABalHPSqOGLhWzxKnUCQOmLWypPzlfPtMajLcm47ql1qi4eCXXPMDeg8NNZxzFloPKGW&#10;tG4S90kC+0b71tlbUI2h2KS46MlTbbMpxUv/ALLiSo4dS+5LrHPS9VrnqP8AVs6GFedQXrUaWW5m&#10;f/wmVhpEiPw0jU8MMJ9sewmNAiwYceDEZQxFhxmIcVltIShmPGaSyy0hIASlDbSAABsAFceakGoc&#10;W86Sp1aiok8yTMn2kx9F9M01SMN0zACWG0BKQOASkAADuAlFOk4xhYJUjmJ4Ebz8aqN2tfmIOEyc&#10;BLn2Q/aUkK7ItvqnROJnMOqzc5yHFKTdmGGvPKSNynnbtoJB3AE1ju7bbWp9BqtSVRp2f/TbCc/9&#10;ylYDuAJg6ip8xPltiYlxjCrqT8u/RDWYfgsaw1PprLvpWiPMcVj8pD88/dU9AksxHHWyd6WnAq27&#10;bWPavbHa6vc/b225VtLXHBJUpDiSe1CkoJE+STPpGO7/AGChuSFIeWtt1XAyBE+4/XONLHzefKp1&#10;N6L4vN5qVAGqNLuwpTuC1jphCnsPkL+FTD7TqhMxuVitqLjsRYUsJTzIK03IuWxeyN8u2/ulNG3V&#10;LT+maq7tOuVSf0F09Kf3DqVTxQtQbCC2r8eBIjSzfjTGoNG6Rul6p2lPtopHA040JgqWMk5cQpAU&#10;VFOJABInGnVYvfv219OqiColIkmeA6DkPZHIJJ5mDLFeIWSYI4Pt91CHCDBFj30XZC6TBlDZ6qKF&#10;0mDLG+hCyYMse+hC6TBlj4V5hZJgqxv7jQhdMHI8Q9YPvoQsDhHplxunB4fB7v4WNax1Vy44xsRb&#10;NOjDwxPoGmh4fy+zh3+qq/UXM44xeqHT/CaYmUTTY8Pg93xG2oV65dsWulsIAHhESjH6aTzlXJ9x&#10;BI2cTsB3cL1F1FyMpT4mLBR2MZ80uAhLun0j8Hr2fw3Umm4HrDhdnlyjgxpORKKS1Hd8tanUF8NK&#10;U22llsPSXCoCxLDO22/aKNd2ba+2oZhLCeJmZAe0x4b088+RkQchJGaRIAAmo+xOMRvLY5Dzn5SC&#10;iOygMxW7fcZRflJ7XHFEqUeJNSVJUqQnxGbhM1Ht+ocB3RB3GiS8v8sSYSMqR0SP4nie0xC5uJAv&#10;4e3hUyxVziqVltHSIfOxgAVsGzuqYYqTOKpWW4Y4RD52OSQrw9vD12qZYqJxU6yhCSTKLFdY9Uxe&#10;mXTXXXUCS028nSenMhlY8d7Y1LyCEeTjIblilRRInutpUAQSm4FTluCquqbpk8VqA7hzPuiGNu89&#10;1LX4lAfL2RolyPXPrf1imX1TrTJMY+QpJ/x/Tt8BhGUnb5X6XHlt6QhN7XecWTxrK9DaaOmHgQCr&#10;qcT7zEZfXLXaWlft205hPxK8SvnwHujYh8keFj6f6j6VyWQbUuPjnJU9Q2la3wytaCoquVFbxFyT&#10;tqH1+w45pWoYZIC1yT7zj804xttnqCmc3joauoGZloOKI/pR4R/ukI9GnytaAisBvIOo/wC4lyHJ&#10;bilD8ch5Tyjssb3XWju6F7JJpmvsITlHsEv4R1T2NsHlITVv/rLWVmfVRKv4xs7ynTzRXUDTC9Ma&#10;+0vgtY4J9gtrxuosbEysZIWjlKmBLacXFdCfuraKFpIuCDWt9Ff7zYLiLnYql+jrkqmFtLUg4dcp&#10;AUOoMweYjcK86Q0vrWyGxaxoKS52paSC1UtIdSJiU05wShUuCkEKHEERot+fv9t7p90h0Rnut/SH&#10;UC9OYHGy4SMv05zjsnIRlu5fIMwY6NH5ZXnTWnP1Eof9pK8xvy0kpdQE8p3d2J9RF/1ZemNF6sYF&#10;RXOIVkq2wlJk2gqPnowSRJP6iJGZxQZzjkl6wfQ/ozbrS1XutttWGhtrDqA7bnytxJU86lCRSO+J&#10;YOZX6TuYZRMOpCcp1tfLH12g/K71r011T/xGDr3+yR8lj5+PflmE6zHy7AhzJen5nlvMs5WJFK0t&#10;OOtraXzqFgCFDYLdDQj252iqnS4q10BeUhaFhOYEtnMlLqZglClSKgkgiQOOIjSz0+7vUmw+6FFr&#10;lygauyaZDjbqCrLIOpyKVTrkQHUJKglakqSrMRICSo9S/wAv/wA5fy//ADI42O70/wBcY+PqRTKV&#10;z9B6kej4TWeNdt+Y2rESXv8AyTDatn6iEuTHOzxg7Byy1/s5r7bmpUi/0LirdOSKloFynWOX5gHg&#10;J/C4EL7JYx9AO0fqP2k3poEP6QujKbuUAroagpZrGzzBaUr8wA4eYyXG/wCaeEZTW3qP4QbesjfW&#10;L220gKfVxQMOwnn7IztP7vWLV65ebaiuucw80oUdoKyhNtnIm1gT21r1uXe3KVCwlYDsjifujlIH&#10;n1MTNPTIWiZB+uNXnXTqXjNHiVNzmexUHHtFa3kZmZFgMqQkkqS27IUypDgG619vCtaLOnXeq76m&#10;16SoK+9V7iwAxTU7lStUzyDKFFJ6HgOcYx19qOwaYo11t9rKWiokgkqfdQ0mQ7VkRrU+Yj9xmIdD&#10;YTpp02kQNcsxdVjUGam5uBKcxCYUTFPxcdj2H3/JXPmxZkorDqUqaCUAcytldvPRf6Zt0bGxWX3e&#10;CketFOulQmhZW62a0KWoFwvtoKywEoSEALUHFZiClITHODfr1fabTQU2m9u3Wbs4isLlQtxpZp8q&#10;UFKEIUrIXFZlFWdKSgZQJqjTJk5X9wnzp5YYjGbMkyzGio8uMwZLy3izHb/6bLRXZI4AWrqMw0GG&#10;UMgqVkSEzOJMhKZPU845pVdUa2sdqyhCC64peVIklOYkySOSROQHSKUsb/bSvbHlJgjg+w/ZRQui&#10;CLHxodsOEmDrHvooWSYKoUULpMGWKELpMGWPjRQskwVY99FyhdJg5G0dtwKELA4R618ZgE+Hwe77&#10;LdtaT1NwOOMb5W6zDCQwi4GP0+myfy+z7Kr9RcDPjF0orOJDDCJjFwKdngFvp7Kh3a89YsjFpGGA&#10;iQRMKhK7FA8SSPWd4+qo96tJGB5xMU1tCVSlxEfXsICeUI2k2sBcm/ADt2+2iRXSxJj05ayTICCZ&#10;OO7FgHEtuK8ovmTJSg2AeLYaEdKhYltCEjn22Ur1UrTOJdf/AHZHiy5RPpOc/by6CGtay4xSf49J&#10;8GbMqXWUss+nXkT3Rbubj0gK8PsqxMVBPfFOq6OUQvIQk+Lw9tTNO+TLGKtW0gxwiET4Y8WwcanK&#10;d4xU62lEjhEInxQObw9tTdO7jxim19LxwjVl+5nrFOD6T6V0BGc5ZnULVzT8xCV2V/YdJtJyMnnS&#10;DzFt7JyIqN3KayPoqnL9eqoV9hpHzqw+gGKw4E0+d3mlJl3nAS7pzjWr0vwzQWwtSRe6d476y+wm&#10;UYD1zcnClaUmNsfyvwoqc4lxSU8zaGEI7QFLJVb/AIRVI3BdWLWEpnIzn7ogNi2m6jWr9S9LzEpS&#10;BPlMkn3yEeiboHPjRIMNSlIQAlFrqA+uwrn9rxh16oXIEmcdoNrKphilbJI4CM/sFn2HYwLRDqkt&#10;EpbC0ILqgm4QFrIQkq3AkgA7zWC6yhcQ5JeAnx6RtJbrk0tr8s5jLATGJ6e33Rpe/d168z5uktBd&#10;G4GIy+Dj5jPS9U5yRkHY7LuRY020YUWA3DjOvqMNOQyaXvOUoJcW0AgEJUa3G9J2h2G7tX6vedae&#10;cZYSw2EgkILxzKUVEDxZEZcoEwFY8RHLj4lu7VYnS1m20o2qimbrapdU+VlILiKYZEN5QScnmO5w&#10;qYCi3JMwDHV8mf7fPSbrt8nEPLdT8PMxur9eao1FqTSmuMO4mJqbT+EilvTuJZZLqXIs7EypGKfl&#10;mNIbW26HwocpsoDeHfrVOid33KXTTyHLTQ0zTL1M4MzLrhm64TKRStIcS3nQQRlkZ4iC9LXo7293&#10;S9MrNw15SLZ1Hd66pqaWtakipp2UypmkiYKVtKUyt7y3ElKgsESMiMJuu37U/wA0PSXIvZbp3jU9&#10;YtORHzJxuZ0M6IOsYCWleYw5L0tJktZNM5BAsrGuzLkXHJuGW9G+p3bbVVMKXUCzabgtMlt1Az06&#10;p4HK8AUZT0eS30x4xr/uT6Ct89uLgbhopsahsra8zbtGclWjLikrplKDmcHh5Cn8RPw8Ix9g/ML+&#10;4P0YaXg4+uvmE0wxGUW1Y3VWHzuVTHKFcvlpGr8NknWgk+EAKAA2CrRV6C2C1gS+ujsFSpYmSw40&#10;3MHmfIcR75RT7Xu56s9vGv8AGqr9U0bbZlkqmnnMuPCVW05LpLCXAYR2zOv37k/VtsYuPqj5gtRN&#10;S/B5OntIz8ahYUCnxSsJp2D5aCCfEXEgb71ijU23fod0Ehy/64Y0VRNMCa3LhWtFKZdUP1CgT2ZC&#10;TwkYyFbN1/W/r6Vrs1Tq6sDuATS0jiJzw+1TsNkDqSqQ4kwvSv7dfzadW8nHyXUqSNItvupS5kuo&#10;WpH9S6lLbhClKjYaBLysvnF/uSH4nfatQ9z/AIvnoY2DplaZ2gp6jVeolTS3Radt6KKkW5wAdrn2&#10;6doJn9pbTNTJOPCMvaK+Hx6p92KtF33IfTZqAnxP3SrVVVOQ4koYaW8sn+R1xg9sYafMN010/wBH&#10;ur2sOmGnNRStWRtDyomCyeoJUZiF+u1FHgRXNRIiw47jqY8LH5d12K2lS1rPkEqUSa6H+m7dHU29&#10;eydh3Z1XamLHcdQUyqxuhadW+GKVxxYpQp5aUF1xxhKHlLCEJPmDKkARqRvnoGwbWbpXTbvT1c7c&#10;qW0OIp3KlaEt+ZUpbQakJbSVZENvFbQSVKV+WSVGcWMWPfWcIxWkwZQ2eqihZPGBLH1UIcpMGVuo&#10;oXTBlj3GhCyTBV8fTjQhdMGWPhRdkLJMFWPdRcoXTBljf66ELpMHI8Q9YPvopcoWHCPZ7jsDy8vg&#10;9P4XrnnU1854x1GoLTllhE/xmCU4pCG2+ZR4W7NtydwHfUBU10gSoyEW2itZWQlKZmJ3F0ooJHMt&#10;CTbcEkgHftJtuqDcuaZ8CYtLNjOXxEAxWFacVEbSeRKxs5nUjaCT+IH7qb00FxS6qQJHZD9VoUwJ&#10;yBHWCZGA1CZLikoTMULJUkeFpCtnmbrB0/h7N/ZSrDynlZRMs/T2d0I1VMmnbKjIVH0Dr39PfFuJ&#10;8JA5iCDv23/je9WBh5UVGrpk8YgeRZQjmAHMfaPTZU9TrJI5CKnWtJTMDjEByDIsu9+b6LW79t6n&#10;qdZmOkVCsaBBnxiETWE+Lm77C4F9h/Erwi3fv4VNsLIIlFUq2Umc/l78IheQjNWIKlA2Vwte1yTy&#10;2Kk7NyT97tFTdO4rjy+XyPSKjWsN8Ccfly+gc+ojzr/uI62TrL5mndKxHi9jOmGmsPptLaT+W1ns&#10;yv8AvueWtVvvBybGi3IF1x1AX5TWcdEM/t7SH3MFvLUr+0YJ+gnuInKcU27UCl0qlNAyViO7gD14&#10;kjtPCcott09j+U22pQKUoKPH47LCvL5dgTdPN5yN/wDN3bL+1UiYA4n/AF+oxrlrC0ukrKh4R8/D&#10;6x74zn6Ra/iaQybUp5RUhQQhXIq/IUquCRfhtB41F6htarxQ+Q3LOMcYxfo+9q0XqU3CoQo0q5Ak&#10;DEEGYMuY4zja10p+ZSLJbipjzkcgCAQHALWG4oJBB9da06o26cbUorQc2MdCdud7KKvZb/augoEu&#10;fDvHEe2NgejPmJgxsd5701H3EpBLgvc24X2VgS9aAfW8QlBl3RuHpfdOl8lJW4J98affnU1/lPmA&#10;+YZTeHUZ36b/ABnprpKOg3S7KVIS095fLe6peocs9ci90pHZW3GzFlpdAbdefXflpUH62oUeSQkk&#10;T/pZbT7zHKr1halrd4N+DR2o+cKdVJaqRIOCl5pLA4/bqXlifQDpHqY6W6Lx3TTptoPp/ikBrH6M&#10;0ngdNsJBBKhisbHiLdWR95x91pS1HipRNcttS6nc1LqCr1JUmb1ZVuuq/wDcUVADsAwHQCO+ugdJ&#10;UmhdEWnRlvTKjtdup6ZPb5LaUEk8yogqJ5kkxPytIFyQBUcqqp0JzKUAItgSomQiLZLKqhueamyg&#10;km6SbBaDvSruI3d9YG1rrpem6z/IoyuBsmYJwWg/aQewj3GRicoqBNQjyzgTz6HrFBlLxWoUKEWe&#10;21JIPPEedQ2+O0Fp0hD6AdxHCsNX/wD7abxpULBc6Wn1AUnPTPLabqE9QW3SEvoHJaDiOJBwEswm&#10;vs6gX2ipnksAlPvGKT2GLUdQI2G6b6K1j1C1HLhxMPo3TOb1POKlxYf6hnC46RkP0wcLilqXKWwG&#10;0pT4lKUANpFYx0z6Nmb1rGgslbXUlMbrXM0yEt/tqdx0vuJbCEqC1uLJzHwtiZlCWrdymNLaUuOp&#10;KhJNNb6J6oXmKiAlltSyOAAJyyE+ZEeF3VOoJ+rdR6h1VlXFPZPU2byufyDqz4lzMvOfyElStu8u&#10;yDX106a09bNI6ct+k7K2GbPa6FikYQOCGaZpLLafYlAEfKxqK+VupdQ12orksruFdWPVDqjxU484&#10;pxZ9qlExGFjfU1EckwVY3+nGhCyYKW1KBIGwHao7EjbxJ2URIn2w6SCceUFWAL8Tvvw+gcaEKpJ9&#10;kFXt9NnsooXTBV7qBhdMFWProdsLpgyxv9teYXSYMscaKFkmDEbR6wKOFwcI90EHCpAT4Nvp6q5g&#10;P1pmcY7I0ltlLCLkYXCIbYDvIOdw3vbaEpPKB7qr1ZWqUvJPACLdbrcEN55eI/RElRCCfw+nuqNL&#10;xPOJhNMExUkpZYaC30AuFNmmynmBBFvMcTvHcOJ27qbkrcVlQfDzP8B/GHgShtE3R45YCXzn5Yxa&#10;/PAB15sXUAsqUpf3l32j6LGrLRKJQk8MIplyADik9sW3yKQArZ2/XarDTkzEU+tAAMQDIgeL6fT3&#10;1P05xEVKtAE4gmQt4xa97gbTcE8dm+1TrE5iKlWSmZxC58dxSVeBSQb7VeAcPxKKRU0w4kc8ffFW&#10;rGVmc04duH0xBM/loGn4GY1LnXY6cRp/Ez87mXvPQwtjE4WG7kJymHWrpaeVEjKQFWVtVuqapkKd&#10;yMM5g4tUk4TBUoyEweImZ8RFYqgovFTmVU5AyVJQGA8JSDJR4TkePCPHLqHqnG6k681N1DzuQkiX&#10;rPW2T1TNU005GkKXmJsqUqGqE0p1TuKiY1QhMOxnoylLd51tG1bI0FE7Q0yaVkAhtoJEyCMJSMz9&#10;4nxEKCsBIKhneWaRbKG1TSAUzABBmBiJCc0jxJmkoJJmUxd7SWuI0ZpMlqTLhSMhOS+4iYlJdUIj&#10;bMWXjYqQkreifqpikgModkoaYBU3xD4rKD5asqkpTIS7cQo8gZAcSEkkyMYouemVVuZ5IWlbipnM&#10;J/ZACkjmU5lEeHMoBImmLs4vqFHkX/Sy4r7rKWVOtolt/lo8lRJAQtxFzYG5UptO5ZaV4afNPKEi&#10;vMEmcsO33/x6ZhjGJb1ohtYV5aEqUAJ9mB7/AKSB97KcIuppzqjPxEttUSathxsJU5yrKLhOy627&#10;7BsO8fErOs01c3leSFJPCY/jGOXbFc9PVX7m2uLaqE8cuE+8cD7YvtB+ZXWc1/D4KBkkl6fOiw2k&#10;JBKnXH3EthRsoEJSm6jaoGo0fYQlbzqMcp58IsFDuPuO0pKG3kBlszPhOMuuOAjYd8jfT3/+k/Nf&#10;0/OQa/WYzRT+Q6h5px0eYhTuCaP9qLxIIV52dlMkX3kVrj6qdes7dbD3KobX5VbclNW9gAyP56vz&#10;Jf0sIXw4CM1ekXQju5vqas66xHnUVrU9dagkTGZj9Eq/qqXGyO0R6f05YKW4gKSQ2lvmNxfzFXVy&#10;7N1kWJ9dccG9cMSU2FjKlKefPj9H0x9Bn7Iz4QaTmkJBTzi9r79w3ewmoK9bkUzDRHmDh1hwxbip&#10;XCIBnM3zJWOft4/XWnG7G6bS2nEBwSkecW+12ySgZRZXPZRCioKWBYmxKgNtuB7a5a7r65Ne85lO&#10;YAmXMjtHMd4jJVqoSkAgRrH/AHJepz2lPl1zGAjylCd1DzGM0mzzLU4o45Lhy+YCeZZ5UqiQA2SB&#10;uXbjW7PwLdoP++vxDLZri9peqrDt3Zq2+KDq1rQmrITRW4SWVAFNRUlxIwxbmPsxpJ8S3XydAemO&#10;rs1KoNXPUdczQJAAmWsaio6HFtnIT/PI8ZHzeuDYQPT0vX3TGZMzxj5p0HGOkx1kAr5WkEfedPKD&#10;/SkAuL+gGvBWOAxPZ8pQ9Q2qU1SSnt+rifYII4WUDwpLquCnPCkcTZsEk/SfoopKUcTIfLnC6C2k&#10;4eI9Tw90AdUpZ8Sr23Cwsn1JFgBRgACFsxPGBr3UcKpgq/toc4XTBljf7aLshdJgyx76LlCyTBVi&#10;hC6YMvj66KF0wYjxD+ofX9dFyhYHD2R754ePSLeH3GuTj1QY7jU1JKUTvFMILAbsOZsm4P8AKTcH&#10;v2moWpdVnzcjFkomh5eTmDFVVHQ2nzFJBIF0I4Ej8S/9o7ONNg4pRyg4c4eKaSgZ1DHkPrigS1m6&#10;1rO07VKPv9QAFSDScAE8Iin1Ykq98WqzEkPPPuD7qlG39IFh7QPfVlpG8qUp5iKVcHc61KHAmIBk&#10;ApQUo2Sj+dZCU327BxUT2AE1PU5E5CZPQRVawKIJOCep+X0TiA5JxhPN9549/wCW37P+Yr2ip+mS&#10;skcE/OfqipVq20z4qPuH1n5ogk+W5ZYQUtJIIs2kJNjfeqxX76nadpMwTie35Sio1lQsTy+Edgl/&#10;rEFnOHxEkkkKBKjc2O8Em54VOspGHSKnVqMyZ4xi380Whtc9UuhXUzpt03zGG0/q7XOB/wAZiZrP&#10;uTW8XAxuSmRm8646vHMSZfnOYhLqGwhB5lKsSAbi02R9mkr2qqoBU02rNISmSOHHtiAZqKSnuDdR&#10;WpUumQokhMpkgYcZDjxjWt0x/aP6WaZRi3eqPUXWnU7LQG2UxsTp5X+FaWhBCg8iLGDX63PONMum&#10;/MZCLnbsq+ua2q1JV+2abZQomZV4lHlM/d4dkQ17v9TWPhFC2EyEkTJWpI44TACSCTOQ44zPGMyc&#10;Z8sXy06CCUY/pBozKS2mXWlystCcz8iSpTr8pL+YlZuRP/vctMyQV874cKdgB8ItFC6XmuT+u422&#10;SDIHL0EkZZZBIS8Mu7EzrFXdnad3PUOqfqEgjCQTMzIK5zDigoz8UwOpkJUzPdFuiuVARK6XaDEV&#10;5byVzIeKOJUy4gKLRC4FpUZ1SUnyvMK3LD8tTabkSVNW3NsHK+95gA8JIVMc+MgZc5SA+8CYqtZW&#10;FS0rmgsFSpqmQARiBKSlJzSMgqZV90oEyMROpXyk6ZnsvP8ATbOTNKS2VOORcXlgrJYaSAFeUwt4&#10;KXksakJNhyLeQkkqUlarmrrbL7VNyFUAskYkHHt7D3yHsGEUC51FO8ooeQFMZjIyCVSxlwmMOmPe&#10;TjGOnRLprr3DdcBC15h3sWzpPB5HPx5TpU/hsm+opxmNdxmTaQqLKT58grsSlaOXxpSdlT1ZXofp&#10;vySVBRAw49TMRBXlu1MWQuUTjfmuuBOJkoS8RzDGXecO2PRH+3cqJpBPULWsktJymoJWI0rjHVup&#10;AbxMFwTcmtC2+da/1mRlMN2Qbgskn7tcI/i5b+o0/qzSmz9vck5S0Dt2qgDKS6lZpaRKhxmG2qhY&#10;wnJaSMI6U/DD0I1TWnU+5lckfua2qZt1MZg/lMDzqhQInMKedZRIfebM8RG4NrVbcRh5KFrk/pWS&#10;9LW2lRUuS64lKUWsdry1gJG9KLE7K5Fo3eqP2jr9KpbjLCZuKTOQJPPv+ZImcAY62G2Ntjxyz9O2&#10;AL1SVISlboW648606pJujz2kEuIaPFphSSgHtSaxZqLfOTKgp6auJx+WA4CJOltKZiYxP8OP1RGM&#10;lnFOJUefgd59nGtSdw95DVNL/N684tVFawgjCLWZ/IJlNrbSs+Ykkix23G/jWpV11pUOXALcmqlc&#10;58eMXShoClPDCUaDv3LeoDmb6k6Q6f8AnOuRtF6dXlJrSXR5Zy+p3kuIDqATZ2PioLJFwCEvntr7&#10;H/8Ax19kqbSfpu1bv460lNy1tqJNFTrKfEbfZUFCilRGKHa+peBkSCqmHNMcA/i5bkf5jdyxbX0y&#10;yaWw2k1L6QrD91XrCglSfxN0zTRBInJ4ywMay3HikHy0pa3bUi6t/wDOq6r+q1fQvkn9ozjk0h0j&#10;BAA+n3xTXCTcqJUb7SSSTw3m96OUuELAkmZ4wNzfQhdEFUNlDnDhMFXxouULpgyxQhZMFWPhRQum&#10;Cq3fTRQumDL+2hC6YKsb/bRc4XTByNo9Y+ui7IVBwj9A1hhKRe1ciFrJjvE00BFRbUpghwGy96U8&#10;D/UOI7qQVJfh5Q8Sot+McY5P5c8p8xsKVbaUqsL2/lIsKJumE/CcI8u1qpeIYxDMrPekIWLpZa28&#10;yrkA9xO9Z7htqapWUtkc1xX66oW6kyklv5fKQi3WQmNthXljmUP+o4AQN/3G9qR9NzVgp2VKxVgO&#10;g+uKlV1CUTyYq6n+A+uIBk5allSlKKlG4uTwG4dwHZuqfpWQkSAkIqNdUFRJUSTFv8hI+9t7ftqf&#10;pm4qNa9xiETnx4tvbU5TtxVax7jENnPbFW9Nn01MMIxirVjvGIzIZK0KddWGGNo81YvzHfyto+86&#10;vuGzttUo2sJORAzL6D+PQRXn2itJdcORnqf4DiT3e2IXlJ4bbcZhgsoUCHHSfz3tm5ax91B/lTs9&#10;dTNLTlRDj2KhwHIf69sVK41qUAs0oKWzxP3ld55DsGHfFtMg6ORyy/Eo8pTy3ujaoq57nlKVJAsB&#10;t7an2UTImMAPnin1LoSgyOJwlLiOPHvl39Ygs99QQtvzFeWVc5b5lBsrSClLhbvyFaUqIBtcAkca&#10;mGWxmCpDNKU+cuk+kVasqVBBbzHy5zlMymMAZcJjGR48YhGQe2K+n4camadvGUUy4VMgesW+y8zl&#10;bWCo8ouqxOwHde269qn6NmZEY3vdeltKlE8Iv98v3XjHaYTh9LreVi5kTIOPY9bwDsDJZGRJ8yMr&#10;mCR5EoynLpS5+WTayr7K4FfE89A2/Gs9xL36kNF//pdMVVMyX6SnBTcLVTUdMluSWCo/u6VtDZcL&#10;lP8AnIKlqWwRNcdIvQ16wNtdO6atmz17Js1+YqXAy86c1JXPvvFaVFwAeQ+pawkId/LVJIS6DJMb&#10;L2eqE+GcM7kZzyEF96VOeYMizuWQ06tyDmFqS20xLYfCQqONraEg2tXz1Xix6ktdM7TsOLlUsNqK&#10;ApSSlK1TDakmRLiEpzqwI8aRmM47UUGpml+Q5WkpSh1WZQEwXUpM0uK4JIUQMnFISTKUXSx2uYby&#10;cRKclMGCqBNfQG5ralmaS7GcD6WlK8sMNsrUAq3OtQPGsB6vY1JZ6D9xWM+cqrzeSlLniCAry0rW&#10;EkrQrzSk5FATQFTGCpZCtNyoK5aPLdSlptBJMxivGYnwkEhWP4iOonWH8y9CTiUZRbbSsjHK0BK0&#10;EIeSylx2O5YnlejcwCgLi5G01hvc7bvWtlUH7sytqmdbDifET96Sm14D8xIUkrSJpAUnKpXK2W+4&#10;0D9M040sKdMwodoE8OziOuGIizPUvqz0+6dpTk9Y6xwum4LqC63/AHOa21LkoDSXlJg41HmZCa7y&#10;rsENNKVzAi1xV92B9J3qJ9RdWvS+z2jb7qS6pyyNJTLVTtZlqQlVRWOeXSU7U05vMefQjJ4pyit6&#10;53w2l2ptaLvuNf7bZqIgy/cPJS65lTmIap05n3lSMsrbSlTEpTjzXdcdfHqj1Y19r0KcMbUWopsr&#10;GhwLStvDxymFhmlIcstCm8VFZSUkCxG4bq/RT9G2xCPTJ6WNB7EkN/5DTmnKZisLeUpXcHQam4uA&#10;pmlQXWvPkKBIUmRBPGPkx9Q25/8A3m3w1NuW2paqG63V5dPmmFCkQQzSJIViCmmbaBEhIg4DhFnH&#10;RsPrrZeMRoga/soQ4TA3OP0URhyiCL40IXTBlj3iihdJgyqKF0wVf20cLpgqxv8AbRc4WSYMsb68&#10;8oXTBVihC6YMd49Yoc4WEfoUuwkMNF1JJUkXDZtu/mOwHZXHpL6lqyngecd9l06G2yoTzRR3He8q&#10;Ufb9FO0p90MFL98UiXIQ2DzELWL+EHwDuUofe9Q2U7ZbKjhgmI991KB4sVdPr+qIPk5q18xUq9gQ&#10;BsASOxI3JFTdKwkYARWq2pKpknGLc5OWRzG/bVjpWpyinV1QQTEDyEzYvb2/V/Cp6nZxEVSsqcDE&#10;HnSib7e2pthocIqlW/OIo+XpCi20krUb/dFwB2k7kgdpsKlkBDacyjIRXXi48vK2CVRHpzsSEFFa&#10;kTJAv4Em8Zo/7lD/AJ6h2J8PeakGEOvHwzQ315n6vbjEHVu01JMrk6/0+4O8/e9mHfEAys92QpS3&#10;VlRFwlO5KE/yoSLBKR2CrBSsIbGVAwilXOtcfUVOHHl0A6AchEDyD/hVt9LXNTrDcUqsfxMQDIyP&#10;veLt+29TLDcVesqIguRk25tvtqZp2sRFQr6qU8YgGTmWCtvbx9lT1KzMxQLrcAgGZi02eyRcKmUK&#10;2k+Kx3Ds2cSKttvpcozqGEYQ1Pei6s0zRxPHuiGrUQQpJIIIUCCQQQdhBG4ipfKFJKVSKSOfD298&#10;U9oqQoKSSFA4EcQeoiWDqjruGMcYmo8hFGLgx8dEbYcCWAxFXJU049HUFMSJSjKWFvLSp1YIuo2F&#10;a6609IXpn3ITXnX2jbPdqm41ztW88+2RUh55LSVhqobU280yA0jIwlflNyORIzGM+6e9Sm+WmV0f&#10;/HNR3ChZoaNumbbaUAyW2i4pJWyoKacdJdXmdUguLmMyjISvv0g+YTVLkudjczqmCjKKhZA4mJqD&#10;GYOLo+XCZw+VlZmTm8249GycXPxWmULxDTKFtS8ghpp4htRrSTcz4T/o6aqWb5Z9I1v+PDg84MXS&#10;4O1CHHHG2mUsUpztLpznUKlbiwunZK3WQVpEbk7Q+uve+s8+13zUFKLmW1eSmpo6NukW2ll5x9b9&#10;TNDqKhIQhVGhCFIfqA206QhRix3UL5iupmZyEyBgep2upOk4xSxg15RvGYDNfoENMpbTNj6fUuNE&#10;cQtBAQy8pITxuTWedr/hs+i7QNNS3J7bLS7uq22EtrVUKqrq0gIUsoQ0bgshSEhRKc7IkSQABKMV&#10;a/8AWb6gtT11RbLbrO+nSnmHyRJihdKSEzK00YASokS8LpEgMZkxjZmcpk8xIM3L5HIZWXyBr9Vk&#10;pkmfJDSVKUlvz5TjrobSpwkC9gSe2t4rPZ7Pp22osunaOkt1mblkp6VlqmYTIBIysspQ2JJAAkkY&#10;ADlGtlfeLvfKs197qqisrlCRcfcW64RMmRW4pSjiScTxJPOIy9x79v11IQG4p7g30DDtECUONDlD&#10;lJgbg3+q9FDlEFWKHKF0wZVEeMLpgq/toQumCrG/20XKF0wZf2UIWTBV/Gi6wumCr4UUOEwY7x/U&#10;PTtoc4WHD2R+hDJlSFtqSI77ZI/MW40sBKeNhy3J7q4+NtNpUCVJPSRjvk886pJASoHnMHhEZfec&#10;spLTTtreJQQorUO02HhT3VJtoTMFZE+8RDOOLAIbSqXdjEVmvPcqvy3OP/TV/wDWpVlCOo98QVS4&#10;5Lgr3GIPknn7K/Kd/wCBXwqbpkN4SI98Vmtcdx8KvcYt9k3n7K/Lc4/gV2cfDVgpkIwkR74qNe47&#10;jgr3GIBOekHm/LdF7/gVa3s2VPsJb5ERUKtx2Z8KvcYjshCEoL0pxXKT4WWbOvL27ja6WR3q291S&#10;LaiVZGhj1OAH1+yIR9CQnzH1YckpxUf4D2+6InkZsx1p1MWI8xET98MsukHsL7vKSs+s27qlqZhl&#10;KwXVhTp6kfMOUVyuqqpbak07a0044yBx/qMsfbhEAmuvWV4HOP4Fdnq3WqwMpR1EUqtcdxwVPuMQ&#10;6c69ZXgc4/gV8KmadCJ8R74qVc67j4Ve4xB8k69ZX5bnd4FfCpthCOoin1jruPhV7jEAyTr1lflu&#10;Hf8AgX8KmadCOoipVzzwn4Ve4/VEAybz457NOnfubWf/AI9tTtMhuYmR7xFFulRUAGSF+4/VFrc7&#10;LmJSoIjyFEgjYy4QN+0nl2CrRQMskzUpIHeIw/qa4XBCSlll4rPMIVIdpwi2j6nCpZcCucnxcwIN&#10;+NwQCNlWZASEjLKUYnV5hdJen5s8Z8ZxTnCbH4enClBKULIAilSVLsdht6jXvCH7ITPlEflE2Nwd&#10;/EceG/voxPlxiXYAnhFDkFW3YeNDCJRoCKK+Tt+HC9CJJqKQ7uNFEi3AHPT1f60IdIgit300OUOE&#10;wJdu6i5w6TOCq3UXKFk8YKv7fjQ5wumDL4+uhC6YKvjRcoXTBV/ZQhdMFX9hoocJgi7+nbRQumDH&#10;ePWKHOFxwj//2Q=="/>
  <p:tag name="ISPRING_PRESENTERDATA_0" val="Tmd1eWVuIEtoYWMgVmFu|S+G7uSBUaHXhuq10IEzhuq1wIFRyw6xuaA==|dmFubmtAaGNtdXAuZWR1LnZu|aHR0cDovL3d3dy5mYWNlYm9vay5jb20vdmFubms=|ezJGNkFGQTlFLThDQUQtNDdBNy04OTRGLTM4MjhEMUY4REQ2Qn0=||SVNQUklOR19QUkVTRU5URVJfUEhPVE9fMA==|MQ==|aHR0cDovL2hjbXVwLmVkdS52bg==|SVNQUklOR19QUkVTRU5URVJfUEhPVE9fMQ=="/>
  <p:tag name="ISPRING_RESOURCE_PATHS_HASH_2" val="1ce0e43021a6a2a9d7e2357a2037c0d7758f9cba"/>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ADVANCE_TIME" val="67.95"/>
  <p:tag name="ISPRING_CUSTOM_TIMING_USED" val="0"/>
  <p:tag name="ISPRING_VIDEO_FULL_PATH" val="D:\DHSP TP.HCM\Giang Day\PPDH 02-CNDH\Lecturemaker_Articulate_1\video\52774544.wmv"/>
  <p:tag name="ISPRING_VIDEO_RELATIVE_PATH" val="Lecturemaker_Articulate_1\video\52774544.wmv"/>
  <p:tag name="GENSWF_SLIDE_TITLE" val="Adobe - Articulate - Ispring"/>
  <p:tag name="ISPRING_SLIDE_INDENT_LEVEL" val="2"/>
  <p:tag name="ISPRING_PRESENTER_ID" val="{2F6AFA9E-8CAD-47A7-894F-3828D1F8DD6B}"/>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ADVANCE_TIME" val="67.95"/>
  <p:tag name="ISPRING_CUSTOM_TIMING_USED" val="0"/>
  <p:tag name="ISPRING_VIDEO_FULL_PATH" val="D:\DHSP TP.HCM\Giang Day\PPDH 02-CNDH\Lecturemaker_Articulate_1\video\52774544.wmv"/>
  <p:tag name="ISPRING_VIDEO_RELATIVE_PATH" val="Lecturemaker_Articulate_1\video\52774544.wmv"/>
  <p:tag name="GENSWF_SLIDE_TITLE" val="Ispring Pro"/>
  <p:tag name="ISPRING_SLIDE_INDENT_LEVEL" val="3"/>
  <p:tag name="ISPRING_PRESENTER_ID" val="{2F6AFA9E-8CAD-47A7-894F-3828D1F8DD6B}"/>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ISPRING_CUSTOM_TIMING_USED" val="0"/>
  <p:tag name="GENSWF_ADVANCE_TIME" val="114.52"/>
  <p:tag name="ISPRING_RESOURCE_QUIZ" val="CauHoiTracNghiemvsIspring.quiz"/>
  <p:tag name="ISPRING_RESOURCE_VIDEO" val="Microsoft's 2019 Future Vision Montage HD .wmv"/>
  <p:tag name="ISPRING_VIDEO_FULL_PATH" val="E:\BaiSoan_NguyenKhacVan\Lecturemaker_Articulate_TrinhChieu\video\Microsoft's 2019 Future Vision Montage HD .wmv"/>
  <p:tag name="ISPRING_VIDEO_RELATIVE_PATH" val="Lecturemaker_Articulate_TrinhChieu\video\Microsoft's 2019 Future Vision Montage HD .wmv"/>
  <p:tag name="ISPRING_QUIZ_FULL_PATH" val="E:\BaiSoan_NguyenKhacVan\Multimedia\CauHoiTracNghiemvsIspring.quiz"/>
  <p:tag name="ISPRING_QUIZ_RELATIVE_PATH" val="Multimedia\CauHoiTracNghiemvsIspring.quiz"/>
  <p:tag name="GENSWF_SLIDE_TITLE" val="Advantages"/>
  <p:tag name="ISPRING_SLIDE_INDENT_LEVEL" val="4"/>
  <p:tag name="ISPRING_PRESENTER_ID" val="{2F6AFA9E-8CAD-47A7-894F-3828D1F8DD6B}"/>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ISPRING_CUSTOM_TIMING_USED" val="0"/>
  <p:tag name="GENSWF_ADVANCE_TIME" val="114.52"/>
  <p:tag name="ISPRING_RESOURCE_QUIZ" val="CauHoiTracNghiemvsIspring.quiz"/>
  <p:tag name="ISPRING_RESOURCE_VIDEO" val="Microsoft's 2019 Future Vision Montage HD .wmv"/>
  <p:tag name="ISPRING_VIDEO_FULL_PATH" val="E:\BaiSoan_NguyenKhacVan\Lecturemaker_Articulate_TrinhChieu\video\Microsoft's 2019 Future Vision Montage HD .wmv"/>
  <p:tag name="ISPRING_VIDEO_RELATIVE_PATH" val="Lecturemaker_Articulate_TrinhChieu\video\Microsoft's 2019 Future Vision Montage HD .wmv"/>
  <p:tag name="ISPRING_QUIZ_FULL_PATH" val="E:\BaiSoan_NguyenKhacVan\Multimedia\CauHoiTracNghiemvsIspring.quiz"/>
  <p:tag name="ISPRING_QUIZ_RELATIVE_PATH" val="Multimedia\CauHoiTracNghiemvsIspring.quiz"/>
  <p:tag name="GENSWF_SLIDE_TITLE" val="Advantages"/>
  <p:tag name="ISPRING_SLIDE_INDENT_LEVEL" val="4"/>
  <p:tag name="ISPRING_PRESENTER_ID" val="{2F6AFA9E-8CAD-47A7-894F-3828D1F8DD6B}"/>
</p:tagLst>
</file>

<file path=ppt/tags/tag14.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ISPRING_CUSTOM_TIMING_USED" val="0"/>
  <p:tag name="GENSWF_ADVANCE_TIME" val="114.52"/>
  <p:tag name="ISPRING_RESOURCE_QUIZ" val="CauHoiTracNghiemvsIspring.quiz"/>
  <p:tag name="ISPRING_RESOURCE_VIDEO" val="Microsoft's 2019 Future Vision Montage HD .wmv"/>
  <p:tag name="ISPRING_VIDEO_FULL_PATH" val="E:\BaiSoan_NguyenKhacVan\Lecturemaker_Articulate_TrinhChieu\video\Microsoft's 2019 Future Vision Montage HD .wmv"/>
  <p:tag name="ISPRING_VIDEO_RELATIVE_PATH" val="Lecturemaker_Articulate_TrinhChieu\video\Microsoft's 2019 Future Vision Montage HD .wmv"/>
  <p:tag name="ISPRING_QUIZ_FULL_PATH" val="E:\BaiSoan_NguyenKhacVan\Multimedia\CauHoiTracNghiemvsIspring.quiz"/>
  <p:tag name="ISPRING_QUIZ_RELATIVE_PATH" val="Multimedia\CauHoiTracNghiemvsIspring.quiz"/>
  <p:tag name="ISPRING_SLIDE_INDENT_LEVEL" val="4"/>
  <p:tag name="ISPRING_PRESENTER_ID" val="{2F6AFA9E-8CAD-47A7-894F-3828D1F8DD6B}"/>
  <p:tag name="GENSWF_SLIDE_TITLE" val="How To Using"/>
</p:tagLst>
</file>

<file path=ppt/tags/tag15.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Authoring Systems"/>
  <p:tag name="GENSWF_ADVANCE_TIME" val="0.00"/>
  <p:tag name="ISPRING_SLIDE_INDENT_LEVEL" val="1"/>
  <p:tag name="ISPRING_PRESENTER_ID" val="{2F6AFA9E-8CAD-47A7-894F-3828D1F8DD6B}"/>
  <p:tag name="ISPRING_CUSTOM_TIMING_USED" val="0"/>
</p:tagLst>
</file>

<file path=ppt/tags/tag16.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LectureMaker - Violet - LCDS"/>
  <p:tag name="GENSWF_ADVANCE_TIME" val="0.00"/>
  <p:tag name="ISPRING_SLIDE_INDENT_LEVEL" val="2"/>
  <p:tag name="ISPRING_PRESENTER_ID" val="{2F6AFA9E-8CAD-47A7-894F-3828D1F8DD6B}"/>
  <p:tag name="ISPRING_CUSTOM_TIMING_USED" val="0"/>
</p:tagLst>
</file>

<file path=ppt/tags/tag17.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LectureMaker - Advantages"/>
  <p:tag name="GENSWF_ADVANCE_TIME" val="0.00"/>
  <p:tag name="ISPRING_SLIDE_INDENT_LEVEL" val="3"/>
  <p:tag name="ISPRING_PRESENTER_ID" val="{2F6AFA9E-8CAD-47A7-894F-3828D1F8DD6B}"/>
  <p:tag name="ISPRING_CUSTOM_TIMING_USED" val="0"/>
</p:tagLst>
</file>

<file path=ppt/tags/tag18.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LectureMaker - Disadvantagess"/>
  <p:tag name="GENSWF_ADVANCE_TIME" val="0.00"/>
  <p:tag name="ISPRING_SLIDE_INDENT_LEVEL" val="4"/>
  <p:tag name="ISPRING_PRESENTER_ID" val="{2F6AFA9E-8CAD-47A7-894F-3828D1F8DD6B}"/>
  <p:tag name="ISPRING_CUSTOM_TIMING_USED" val="0"/>
</p:tagLst>
</file>

<file path=ppt/tags/tag19.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ISPRING_CUSTOM_TIMING_USED" val="0"/>
  <p:tag name="GENSWF_ADVANCE_TIME" val="114.52"/>
  <p:tag name="ISPRING_RESOURCE_QUIZ" val="CauHoiTracNghiemvsIspring.quiz"/>
  <p:tag name="ISPRING_RESOURCE_VIDEO" val="Microsoft's 2019 Future Vision Montage HD .wmv"/>
  <p:tag name="ISPRING_VIDEO_FULL_PATH" val="E:\BaiSoan_NguyenKhacVan\Lecturemaker_Articulate_TrinhChieu\video\Microsoft's 2019 Future Vision Montage HD .wmv"/>
  <p:tag name="ISPRING_VIDEO_RELATIVE_PATH" val="Lecturemaker_Articulate_TrinhChieu\video\Microsoft's 2019 Future Vision Montage HD .wmv"/>
  <p:tag name="ISPRING_QUIZ_FULL_PATH" val="E:\BaiSoan_NguyenKhacVan\Multimedia\CauHoiTracNghiemvsIspring.quiz"/>
  <p:tag name="ISPRING_QUIZ_RELATIVE_PATH" val="Multimedia\CauHoiTracNghiemvsIspring.quiz"/>
  <p:tag name="ISPRING_SLIDE_INDENT_LEVEL" val="4"/>
  <p:tag name="ISPRING_PRESENTER_ID" val="{2F6AFA9E-8CAD-47A7-894F-3828D1F8DD6B}"/>
  <p:tag name="GENSWF_SLIDE_TITLE" val="How To Using"/>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AppData\Local\Temp\articulate\presenter\imgtemp\nOFhV2EC_files\slide0001_image001.jpg"/>
</p:tagLst>
</file>

<file path=ppt/tags/tag20.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LCDS (microsoft)b - Advantages"/>
  <p:tag name="GENSWF_ADVANCE_TIME" val="0.00"/>
  <p:tag name="ISPRING_SLIDE_INDENT_LEVEL" val="3"/>
  <p:tag name="ISPRING_PRESENTER_ID" val="{2F6AFA9E-8CAD-47A7-894F-3828D1F8DD6B}"/>
  <p:tag name="ISPRING_CUSTOM_TIMING_USED" val="0"/>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LCDS (microsoft) - Disadvantages"/>
  <p:tag name="GENSWF_ADVANCE_TIME" val="0.00"/>
  <p:tag name="ISPRING_PRESENTER_ID" val="{2F6AFA9E-8CAD-47A7-894F-3828D1F8DD6B}"/>
  <p:tag name="ISPRING_CUSTOM_TIMING_USED" val="0"/>
  <p:tag name="ISPRING_SLIDE_INDENT_LEVEL" val="4"/>
</p:tagLst>
</file>

<file path=ppt/tags/tag22.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ISPRING_CUSTOM_TIMING_USED" val="0"/>
  <p:tag name="GENSWF_ADVANCE_TIME" val="114.52"/>
  <p:tag name="ISPRING_RESOURCE_QUIZ" val="CauHoiTracNghiemvsIspring.quiz"/>
  <p:tag name="ISPRING_RESOURCE_VIDEO" val="Microsoft's 2019 Future Vision Montage HD .wmv"/>
  <p:tag name="ISPRING_VIDEO_FULL_PATH" val="E:\BaiSoan_NguyenKhacVan\Lecturemaker_Articulate_TrinhChieu\video\Microsoft's 2019 Future Vision Montage HD .wmv"/>
  <p:tag name="ISPRING_VIDEO_RELATIVE_PATH" val="Lecturemaker_Articulate_TrinhChieu\video\Microsoft's 2019 Future Vision Montage HD .wmv"/>
  <p:tag name="ISPRING_QUIZ_FULL_PATH" val="E:\BaiSoan_NguyenKhacVan\Multimedia\CauHoiTracNghiemvsIspring.quiz"/>
  <p:tag name="ISPRING_QUIZ_RELATIVE_PATH" val="Multimedia\CauHoiTracNghiemvsIspring.quiz"/>
  <p:tag name="ISPRING_SLIDE_INDENT_LEVEL" val="4"/>
  <p:tag name="ISPRING_PRESENTER_ID" val="{2F6AFA9E-8CAD-47A7-894F-3828D1F8DD6B}"/>
  <p:tag name="GENSWF_SLIDE_TITLE" val="How To Using"/>
</p:tagLst>
</file>

<file path=ppt/tags/tag23.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Summary"/>
  <p:tag name="GENSWF_ADVANCE_TIME" val="0.00"/>
  <p:tag name="ISPRING_SLIDE_INDENT_LEVEL" val="1"/>
  <p:tag name="ISPRING_PRESENTER_ID" val="{2F6AFA9E-8CAD-47A7-894F-3828D1F8DD6B}"/>
  <p:tag name="ISPRING_CUSTOM_TIMING_USED" val="0"/>
</p:tagLst>
</file>

<file path=ppt/tags/tag24.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Vision"/>
  <p:tag name="GENSWF_ADVANCE_TIME" val="0.00"/>
  <p:tag name="ISPRING_SLIDE_INDENT_LEVEL" val="1"/>
  <p:tag name="ISPRING_PRESENTER_ID" val="{2F6AFA9E-8CAD-47A7-894F-3828D1F8DD6B}"/>
  <p:tag name="ISPRING_CUSTOM_TIMING_USED" val="0"/>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AppData\Local\Temp\articulate\presenter\imgtemp\v92f85sP_files\slide0001_image001.jpg"/>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Admin\AppData\Local\Temp\articulate\presenter\imgtemp\LDPFhvDT_files\slide0001_image001.jpg"/>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f667a3b4-2112-49d0-bf29-af67cbcaa133"/>
  <p:tag name="ARTICULATE_TITLE_TAG" val="Tìm Kiếm &amp;&amp; Sắp Xếp"/>
  <p:tag name="ARTICULATE_SLIDE_PAUSE" val="0"/>
  <p:tag name="ARTICULATE_NAV_LEVEL" val="1"/>
  <p:tag name="ARTICULATE_PLAYLIST_ID" val="-1"/>
  <p:tag name="ARTICULATE_LOCK_SLIDE" val="0"/>
  <p:tag name="ISPRING_AUDIO_BITRATE" val="0"/>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Presentation Software &amp;&amp; Website"/>
  <p:tag name="GENSWF_ADVANCE_TIME" val="67.95"/>
  <p:tag name="ISPRING_CUSTOM_TIMING_USED" val="0"/>
  <p:tag name="ISPRING_VIDEO_FULL_PATH" val="D:\DHSP TP.HCM\Giang Day\PPDH 02-CNDH\Lecturemaker_Articulate_1\video\52774544.wmv"/>
  <p:tag name="ISPRING_VIDEO_RELATIVE_PATH" val="Lecturemaker_Articulate_1\video\52774544.wmv"/>
  <p:tag name="ISPRING_SLIDE_INDENT_LEVEL" val="1"/>
  <p:tag name="ISPRING_PRESENTER_ID" val="{2F6AFA9E-8CAD-47A7-894F-3828D1F8DD6B}"/>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SLIDE_TITLE" val="Presentation"/>
  <p:tag name="GENSWF_ADVANCE_TIME" val="0.00"/>
  <p:tag name="ISPRING_SLIDE_INDENT_LEVEL" val="2"/>
  <p:tag name="ISPRING_PRESENTER_ID" val="{2F6AFA9E-8CAD-47A7-894F-3828D1F8DD6B}"/>
  <p:tag name="ISPRING_CUSTOM_TIMING_USED" val="0"/>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9109325-275a-47d3-b519-33446bb025d9"/>
  <p:tag name="ARTICULATE_TITLE_TAG" val="Mục Tiêu – Nội Dung"/>
  <p:tag name="ARTICULATE_SLIDE_PAUSE" val="0"/>
  <p:tag name="ARTICULATE_NAV_LEVEL" val="2"/>
  <p:tag name="ARTICULATE_PLAYLIST_ID" val="-1"/>
  <p:tag name="ARTICULATE_LOCK_SLIDE" val="0"/>
  <p:tag name="ISPRING_AUDIO_BITRATE" val="0"/>
  <p:tag name="GENSWF_ADVANCE_TIME" val="67.95"/>
  <p:tag name="ISPRING_CUSTOM_TIMING_USED" val="0"/>
  <p:tag name="ISPRING_VIDEO_FULL_PATH" val="D:\DHSP TP.HCM\Giang Day\PPDH 02-CNDH\Lecturemaker_Articulate_1\video\52774544.wmv"/>
  <p:tag name="ISPRING_VIDEO_RELATIVE_PATH" val="Lecturemaker_Articulate_1\video\52774544.wmv"/>
  <p:tag name="GENSWF_SLIDE_TITLE" val="How To Improve Interaction"/>
  <p:tag name="ISPRING_SLIDE_INDENT_LEVEL" val="2"/>
  <p:tag name="ISPRING_PRESENTER_ID" val="{2F6AFA9E-8CAD-47A7-894F-3828D1F8DD6B}"/>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3808</TotalTime>
  <Words>2227</Words>
  <Application>Microsoft Office PowerPoint</Application>
  <PresentationFormat>On-screen Show (4:3)</PresentationFormat>
  <Paragraphs>222</Paragraphs>
  <Slides>20</Slides>
  <Notes>20</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Presentation Software &amp;&amp; Authoring Systems  </vt:lpstr>
      <vt:lpstr>Trình Chiếu Trong Giảng Dạy và Học Tập</vt:lpstr>
      <vt:lpstr>Presentation Software &amp;&amp; Website</vt:lpstr>
      <vt:lpstr>Presentation</vt:lpstr>
      <vt:lpstr>Presentation Software &amp;&amp; Website</vt:lpstr>
      <vt:lpstr>Presentation Software &amp;&amp; Website</vt:lpstr>
      <vt:lpstr>Presentation Software &amp;&amp; Website</vt:lpstr>
      <vt:lpstr>Presentation Software &amp;&amp; Website</vt:lpstr>
      <vt:lpstr>Presentation Software &amp;&amp; Website</vt:lpstr>
      <vt:lpstr>Các Bước Sử Dụng Ispring</vt:lpstr>
      <vt:lpstr>Authoring Systems</vt:lpstr>
      <vt:lpstr>Authoring Systems</vt:lpstr>
      <vt:lpstr>LectureMaker</vt:lpstr>
      <vt:lpstr>LectureMaker</vt:lpstr>
      <vt:lpstr>Các Bước Sử Dụng LectureMaker</vt:lpstr>
      <vt:lpstr>LCDS (microsoft)</vt:lpstr>
      <vt:lpstr>LCDS (microsoft)</vt:lpstr>
      <vt:lpstr>Các Bước Sử Dụng LCDS</vt:lpstr>
      <vt:lpstr>Summary</vt:lpstr>
      <vt:lpstr>Vision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399</cp:revision>
  <dcterms:created xsi:type="dcterms:W3CDTF">2011-08-06T16:04:38Z</dcterms:created>
  <dcterms:modified xsi:type="dcterms:W3CDTF">2011-11-01T13:00:02Z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Articulate_Presenter</vt:lpwstr>
  </property>
  <property fmtid="{D5CDD505-2E9C-101B-9397-08002B2CF9AE}" pid="4" name="ArticulateGUID">
    <vt:lpwstr>23E7DD30-A70C-4A1C-ACF5-25DB3C09039F</vt:lpwstr>
  </property>
  <property fmtid="{D5CDD505-2E9C-101B-9397-08002B2CF9AE}" pid="5" name="ArticulateProjectFull">
    <vt:lpwstr>D:\DHSP TP.HCM\Giang Day\PPDH 02-CNDH\Lecturemaker_Articulate.ppta</vt:lpwstr>
  </property>
</Properties>
</file>