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56" r:id="rId3"/>
    <p:sldId id="257" r:id="rId4"/>
    <p:sldId id="258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E1EBC-502C-43BD-81E4-6E6DB0D48A49}" type="datetimeFigureOut">
              <a:rPr lang="en-US" smtClean="0"/>
              <a:t>09/13/2013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E36E1-827D-43CC-8ABC-EB3CF83AAB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F7A3-A9F4-412A-A958-B3217E37D795}" type="datetime1">
              <a:rPr lang="en-US" smtClean="0"/>
              <a:t>09/13/2013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88F5F-43DE-4775-88AC-2906839D40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EE0F-45C3-4D0F-8451-A7760A5B81C0}" type="datetime1">
              <a:rPr lang="en-US" smtClean="0"/>
              <a:t>09/13/2013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88F5F-43DE-4775-88AC-2906839D40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CAB9-CF32-403E-88FC-AC76A5E1015E}" type="datetime1">
              <a:rPr lang="en-US" smtClean="0"/>
              <a:t>09/13/2013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88F5F-43DE-4775-88AC-2906839D40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A7FD-C0D0-4291-A949-885F05EF96DD}" type="datetime1">
              <a:rPr lang="en-US" smtClean="0"/>
              <a:t>09/13/2013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88F5F-43DE-4775-88AC-2906839D40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7337-1547-46A4-899C-737A744FA4DC}" type="datetime1">
              <a:rPr lang="en-US" smtClean="0"/>
              <a:t>09/13/2013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88F5F-43DE-4775-88AC-2906839D40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7BD9-08F6-488A-970F-506E40876CAE}" type="datetime1">
              <a:rPr lang="en-US" smtClean="0"/>
              <a:t>09/13/2013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88F5F-43DE-4775-88AC-2906839D40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162D-25D5-4350-BE52-8C1EDAD34C15}" type="datetime1">
              <a:rPr lang="en-US" smtClean="0"/>
              <a:t>09/13/2013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88F5F-43DE-4775-88AC-2906839D40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AAFF-7DFB-4DA3-9EB6-207F0F55FB6A}" type="datetime1">
              <a:rPr lang="en-US" smtClean="0"/>
              <a:t>09/13/2013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88F5F-43DE-4775-88AC-2906839D40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3B02-8E36-4E8A-B1E3-9D2DC7186EFB}" type="datetime1">
              <a:rPr lang="en-US" smtClean="0"/>
              <a:t>09/13/2013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88F5F-43DE-4775-88AC-2906839D40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90AF-56C0-4494-B66A-93CFB5418314}" type="datetime1">
              <a:rPr lang="en-US" smtClean="0"/>
              <a:t>09/13/2013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88F5F-43DE-4775-88AC-2906839D40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0F86-E376-4BFB-AD74-63163E5B78C0}" type="datetime1">
              <a:rPr lang="en-US" smtClean="0"/>
              <a:t>09/13/2013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88F5F-43DE-4775-88AC-2906839D40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0FCE1-791A-42AD-B93F-03447BFAFF06}" type="datetime1">
              <a:rPr lang="en-US" smtClean="0"/>
              <a:t>09/13/2013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88F5F-43DE-4775-88AC-2906839D407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thought.com/trends/elearning/15-free-learning-tools-youve-probably-never-heard-of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.org/aasl/standards-guidelines/best-websites/2013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eb2012.discoveryeducation.com/web20tools.cf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demic.com/best-web-tool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demic.com/the-35-best-web-2-0-classroom-tools-chosen-by-yo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4lpt.co.uk/top100tool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cpro.co.uk/features/372979/10-free-online-tools-for-teaching-and-learni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op5onlinecolleges.org/teaching-tool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demic.com/the-100-best-and-free-online-learning-tool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djudo.com/web-2-0-teaching-tools-link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TOOLS IN EDUCATION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Top tools for Learning and Teaching</a:t>
            </a:r>
          </a:p>
          <a:p>
            <a:r>
              <a:rPr lang="en-US" smtClean="0"/>
              <a:t>Link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88F5F-43DE-4775-88AC-2906839D407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88F5F-43DE-4775-88AC-2906839D4073}" type="slidenum">
              <a:rPr lang="en-US" smtClean="0"/>
              <a:t>10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940" y="1004887"/>
            <a:ext cx="8839200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81000" y="191869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hlinkClick r:id="rId3"/>
              </a:rPr>
              <a:t>http://www.teachthought.com/trends/elearning/15-free-learning-tools-youve-probably-never-heard-of/</a:t>
            </a:r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88F5F-43DE-4775-88AC-2906839D4073}" type="slidenum">
              <a:rPr lang="en-US" smtClean="0"/>
              <a:t>11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696" y="1295400"/>
            <a:ext cx="8915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04800" y="381000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mtClean="0">
                <a:hlinkClick r:id="rId3"/>
              </a:rPr>
              <a:t>http://www.ala.org/aasl/standards-guidelines/best-websites/2013</a:t>
            </a:r>
            <a:r>
              <a:rPr lang="en-US" sz="2400" smtClean="0"/>
              <a:t> 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hink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276600"/>
            <a:ext cx="3067073" cy="3493903"/>
          </a:xfrm>
          <a:prstGeom prst="rect">
            <a:avLst/>
          </a:prstGeom>
        </p:spPr>
      </p:pic>
      <p:pic>
        <p:nvPicPr>
          <p:cNvPr id="8" name="Picture 7" descr="magnifiyingglassle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447800"/>
            <a:ext cx="3143250" cy="38290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88F5F-43DE-4775-88AC-2906839D4073}" type="slidenum">
              <a:rPr lang="en-US" smtClean="0"/>
              <a:t>12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448270"/>
            <a:ext cx="7721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Chọn</a:t>
            </a:r>
            <a:r>
              <a:rPr lang="en-US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một công cụ tùy ý …</a:t>
            </a:r>
            <a:endParaRPr lang="en-US" sz="5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745159"/>
            <a:ext cx="70375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sym typeface="Wingdings"/>
              </a:rPr>
              <a:t></a:t>
            </a:r>
            <a:r>
              <a:rPr lang="en-US" sz="4400" b="1" cap="none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Tìm hiểu và nghiên cứu</a:t>
            </a:r>
            <a:endParaRPr lang="en-US" sz="4400" b="1" cap="none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2964359"/>
            <a:ext cx="67208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sym typeface="Wingdings"/>
              </a:rPr>
              <a:t></a:t>
            </a:r>
            <a:r>
              <a:rPr lang="en-US" sz="4400" b="1" cap="none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Cài đặt và sử dụngthử</a:t>
            </a:r>
            <a:endParaRPr lang="en-US" sz="4400" b="1" cap="none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1213" y="4114800"/>
            <a:ext cx="67617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sym typeface="Wingdings"/>
              </a:rPr>
              <a:t>Ứng dụng vào dạy-học</a:t>
            </a:r>
            <a:endParaRPr lang="en-US" sz="4400" b="1" cap="none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5410200"/>
            <a:ext cx="61991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sym typeface="Wingdings"/>
              </a:rPr>
              <a:t>Kịchbản của bạn ???</a:t>
            </a:r>
            <a:endParaRPr lang="en-US" sz="4400" b="1" cap="none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845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" y="3048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mtClean="0">
                <a:hlinkClick r:id="rId3"/>
              </a:rPr>
              <a:t>http://web2012.discoveryeducation.com/web20tools.cfm</a:t>
            </a:r>
            <a:r>
              <a:rPr lang="en-US" sz="2400" smtClean="0"/>
              <a:t> </a:t>
            </a:r>
            <a:endParaRPr lang="en-US" sz="2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88F5F-43DE-4775-88AC-2906839D4073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8458201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543427" y="228600"/>
            <a:ext cx="5771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hlinkClick r:id="rId3"/>
              </a:rPr>
              <a:t>http://www.edudemic.com/best-web-tools/</a:t>
            </a:r>
            <a:r>
              <a:rPr lang="en-US" sz="2400" smtClean="0"/>
              <a:t> </a:t>
            </a: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88F5F-43DE-4775-88AC-2906839D4073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88F5F-43DE-4775-88AC-2906839D4073}" type="slidenum">
              <a:rPr lang="en-US" smtClean="0"/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19138"/>
            <a:ext cx="8686800" cy="568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609600" y="164068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hlinkClick r:id="rId3"/>
              </a:rPr>
              <a:t>http://www.edudemic.com/the-35-best-web-2-0-classroom-tools-chosen-by-you/</a:t>
            </a:r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88F5F-43DE-4775-88AC-2906839D4073}" type="slidenum">
              <a:rPr lang="en-US" smtClean="0"/>
              <a:t>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8610601" cy="561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406444" y="130727"/>
            <a:ext cx="4193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hlinkClick r:id="rId3"/>
              </a:rPr>
              <a:t>http://c4lpt.co.uk/top100tools/</a:t>
            </a:r>
            <a:r>
              <a:rPr lang="en-US" sz="2400" smtClean="0"/>
              <a:t> 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88F5F-43DE-4775-88AC-2906839D4073}" type="slidenum">
              <a:rPr lang="en-US" smtClean="0"/>
              <a:t>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948" y="914400"/>
            <a:ext cx="89154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04800" y="381000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mtClean="0">
                <a:hlinkClick r:id="rId3"/>
              </a:rPr>
              <a:t>http://www.pcpro.co.uk/features/372979/10-free-online-tools-for-teaching-and-learning</a:t>
            </a:r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88F5F-43DE-4775-88AC-2906839D4073}" type="slidenum">
              <a:rPr lang="en-US" smtClean="0"/>
              <a:t>7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04887"/>
            <a:ext cx="8763000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501480" y="304800"/>
            <a:ext cx="5966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hlinkClick r:id="rId3"/>
              </a:rPr>
              <a:t>http://top5onlinecolleges.org/teaching-tools/</a:t>
            </a:r>
            <a:r>
              <a:rPr lang="en-US" sz="2400" smtClean="0"/>
              <a:t> 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88F5F-43DE-4775-88AC-2906839D4073}" type="slidenum">
              <a:rPr lang="en-US" smtClean="0"/>
              <a:t>8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838200"/>
            <a:ext cx="8763000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685800" y="152400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mtClean="0">
                <a:hlinkClick r:id="rId3"/>
              </a:rPr>
              <a:t>http://www.edudemic.com/the-100-best-and-free-online-learning-tools/</a:t>
            </a:r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88F5F-43DE-4775-88AC-2906839D4073}" type="slidenum">
              <a:rPr lang="en-US" smtClean="0"/>
              <a:t>9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81075"/>
            <a:ext cx="86868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371600" y="304800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mtClean="0">
                <a:hlinkClick r:id="rId3"/>
              </a:rPr>
              <a:t>http://edjudo.com/web-2-0-teaching-tools-links</a:t>
            </a:r>
            <a:r>
              <a:rPr lang="en-US" sz="2400" smtClean="0"/>
              <a:t> 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87</Words>
  <Application>Microsoft Office PowerPoint</Application>
  <PresentationFormat>On-screen Show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TOOLS IN EDUCATION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TOOLS IN EDUCATION</dc:title>
  <dc:creator>Duc-Long</dc:creator>
  <cp:lastModifiedBy>Duc-Long</cp:lastModifiedBy>
  <cp:revision>7</cp:revision>
  <dcterms:created xsi:type="dcterms:W3CDTF">2013-09-13T14:04:49Z</dcterms:created>
  <dcterms:modified xsi:type="dcterms:W3CDTF">2013-09-13T14:36:55Z</dcterms:modified>
</cp:coreProperties>
</file>