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diagrams/layout17.xml" ContentType="application/vnd.openxmlformats-officedocument.drawingml.diagramLayout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layout20.xml" ContentType="application/vnd.openxmlformats-officedocument.drawingml.diagramLayout+xml"/>
  <Default Extension="png" ContentType="image/png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tags/tag17.xml" ContentType="application/vnd.openxmlformats-officedocument.presentationml.tag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tags/tag13.xml" ContentType="application/vnd.openxmlformats-officedocument.presentationml.tag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tags/tag31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tags/tag14.xml" ContentType="application/vnd.openxmlformats-officedocument.presentationml.tags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ags/tag21.xml" ContentType="application/vnd.openxmlformats-officedocument.presentationml.tag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1.xml" ContentType="application/vnd.openxmlformats-officedocument.presentationml.tags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tags/tag34.xml" ContentType="application/vnd.openxmlformats-officedocument.presentationml.tags+xml"/>
  <Override PartName="/ppt/diagrams/drawing7.xml" ContentType="application/vnd.ms-office.drawingml.diagramDrawing+xml"/>
  <Override PartName="/ppt/tags/tag12.xml" ContentType="application/vnd.openxmlformats-officedocument.presentationml.tags+xml"/>
  <Override PartName="/ppt/diagrams/layout13.xml" ContentType="application/vnd.openxmlformats-officedocument.drawingml.diagramLayout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tags/tag1.xml" ContentType="application/vnd.openxmlformats-officedocument.presentationml.tags+xml"/>
  <Override PartName="/ppt/diagrams/quickStyle18.xml" ContentType="application/vnd.openxmlformats-officedocument.drawingml.diagramStyle+xml"/>
  <Override PartName="/ppt/tags/tag2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50" r:id="rId2"/>
    <p:sldId id="283" r:id="rId3"/>
    <p:sldId id="305" r:id="rId4"/>
    <p:sldId id="303" r:id="rId5"/>
    <p:sldId id="285" r:id="rId6"/>
    <p:sldId id="292" r:id="rId7"/>
    <p:sldId id="293" r:id="rId8"/>
    <p:sldId id="351" r:id="rId9"/>
    <p:sldId id="286" r:id="rId10"/>
    <p:sldId id="332" r:id="rId11"/>
    <p:sldId id="333" r:id="rId12"/>
    <p:sldId id="317" r:id="rId13"/>
    <p:sldId id="342" r:id="rId14"/>
    <p:sldId id="297" r:id="rId15"/>
    <p:sldId id="330" r:id="rId16"/>
    <p:sldId id="322" r:id="rId17"/>
    <p:sldId id="287" r:id="rId18"/>
    <p:sldId id="335" r:id="rId19"/>
    <p:sldId id="295" r:id="rId20"/>
    <p:sldId id="319" r:id="rId21"/>
    <p:sldId id="304" r:id="rId22"/>
    <p:sldId id="284" r:id="rId23"/>
    <p:sldId id="288" r:id="rId24"/>
    <p:sldId id="296" r:id="rId25"/>
    <p:sldId id="289" r:id="rId26"/>
    <p:sldId id="299" r:id="rId27"/>
    <p:sldId id="300" r:id="rId28"/>
    <p:sldId id="290" r:id="rId29"/>
    <p:sldId id="343" r:id="rId30"/>
    <p:sldId id="340" r:id="rId31"/>
    <p:sldId id="352" r:id="rId32"/>
    <p:sldId id="344" r:id="rId33"/>
    <p:sldId id="345" r:id="rId34"/>
    <p:sldId id="354" r:id="rId35"/>
    <p:sldId id="355" r:id="rId36"/>
    <p:sldId id="356" r:id="rId37"/>
    <p:sldId id="348" r:id="rId38"/>
    <p:sldId id="347" r:id="rId39"/>
    <p:sldId id="353" r:id="rId40"/>
    <p:sldId id="349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8"/>
    <a:srgbClr val="C0C0C0"/>
    <a:srgbClr val="EAEAEA"/>
    <a:srgbClr val="BDB32E"/>
    <a:srgbClr val="0035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42" autoAdjust="0"/>
  </p:normalViewPr>
  <p:slideViewPr>
    <p:cSldViewPr>
      <p:cViewPr varScale="1">
        <p:scale>
          <a:sx n="96" d="100"/>
          <a:sy n="96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theories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8848148A-AD07-4579-A9BA-69DE5A78EC3D}" type="presOf" srcId="{38711533-FE11-4657-83F8-A1CE29445A26}" destId="{C0DC0380-C0BD-4C32-A43E-C783518F4601}" srcOrd="0" destOrd="0" presId="urn:microsoft.com/office/officeart/2005/8/layout/hProcess9"/>
    <dgm:cxn modelId="{F49772E8-A1BB-488F-A1E2-25F4217FDCDB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763BCD1E-18E7-4DA4-8782-FDEFE4F76F36}" type="presOf" srcId="{DFFF6D5C-690C-4265-909E-FB44656D87B6}" destId="{EACAF567-4564-4865-A47B-8FEA1FB42F70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630542A5-14AB-4A27-A819-5889E959DD8E}" type="presOf" srcId="{099476B9-F10E-4345-841F-607C50509DAD}" destId="{117095DE-A50A-4953-9445-FD4436402472}" srcOrd="0" destOrd="0" presId="urn:microsoft.com/office/officeart/2005/8/layout/hProcess9"/>
    <dgm:cxn modelId="{CCA5FC62-A3AB-464B-9823-B6B0280ABF04}" type="presParOf" srcId="{5624789B-F946-441E-95F7-06578C47AE8E}" destId="{EC64774A-D3F4-4603-B057-281B77F9F88E}" srcOrd="0" destOrd="0" presId="urn:microsoft.com/office/officeart/2005/8/layout/hProcess9"/>
    <dgm:cxn modelId="{AE478030-43B7-4B7C-8EC9-DF102AB52E53}" type="presParOf" srcId="{5624789B-F946-441E-95F7-06578C47AE8E}" destId="{AE15A46C-CB15-4DD0-97C1-EBE9B3842603}" srcOrd="1" destOrd="0" presId="urn:microsoft.com/office/officeart/2005/8/layout/hProcess9"/>
    <dgm:cxn modelId="{3FC2979E-484D-4949-BDA3-268E77F5C71E}" type="presParOf" srcId="{AE15A46C-CB15-4DD0-97C1-EBE9B3842603}" destId="{C0DC0380-C0BD-4C32-A43E-C783518F4601}" srcOrd="0" destOrd="0" presId="urn:microsoft.com/office/officeart/2005/8/layout/hProcess9"/>
    <dgm:cxn modelId="{199DE038-0F2C-49C7-9989-605047D93692}" type="presParOf" srcId="{AE15A46C-CB15-4DD0-97C1-EBE9B3842603}" destId="{C9D6F1F2-6368-45B3-B91E-A79297891C47}" srcOrd="1" destOrd="0" presId="urn:microsoft.com/office/officeart/2005/8/layout/hProcess9"/>
    <dgm:cxn modelId="{08F0A546-DB59-4921-B44B-6210898199E8}" type="presParOf" srcId="{AE15A46C-CB15-4DD0-97C1-EBE9B3842603}" destId="{117095DE-A50A-4953-9445-FD4436402472}" srcOrd="2" destOrd="0" presId="urn:microsoft.com/office/officeart/2005/8/layout/hProcess9"/>
    <dgm:cxn modelId="{5CC36529-1B00-4C84-B99F-5034F47390D4}" type="presParOf" srcId="{AE15A46C-CB15-4DD0-97C1-EBE9B3842603}" destId="{1441F78C-8600-4A4C-9FF8-5A53A906D8CE}" srcOrd="3" destOrd="0" presId="urn:microsoft.com/office/officeart/2005/8/layout/hProcess9"/>
    <dgm:cxn modelId="{B7D952F0-EEAF-422B-984A-AE9D7D9CE4A2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B5A46016-AF79-4714-9BEC-65F63BD71B2B}" type="presOf" srcId="{DFFF6D5C-690C-4265-909E-FB44656D87B6}" destId="{EACAF567-4564-4865-A47B-8FEA1FB42F70}" srcOrd="0" destOrd="0" presId="urn:microsoft.com/office/officeart/2005/8/layout/hProcess9"/>
    <dgm:cxn modelId="{0A84F8CA-9884-4D47-913A-CE381C1B0751}" type="presOf" srcId="{099476B9-F10E-4345-841F-607C50509DAD}" destId="{117095DE-A50A-4953-9445-FD4436402472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081E450B-F2BD-47FA-9B70-42C4D4180534}" type="presOf" srcId="{38711533-FE11-4657-83F8-A1CE29445A26}" destId="{C0DC0380-C0BD-4C32-A43E-C783518F4601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3C410A84-6ADE-4E02-87F6-BF67FA14888A}" type="presOf" srcId="{D3CE2C16-0C05-4F2D-9FA7-B64224143467}" destId="{5624789B-F946-441E-95F7-06578C47AE8E}" srcOrd="0" destOrd="0" presId="urn:microsoft.com/office/officeart/2005/8/layout/hProcess9"/>
    <dgm:cxn modelId="{30A00D3A-E1A2-4939-BC41-7B2EF3A7495B}" type="presParOf" srcId="{5624789B-F946-441E-95F7-06578C47AE8E}" destId="{EC64774A-D3F4-4603-B057-281B77F9F88E}" srcOrd="0" destOrd="0" presId="urn:microsoft.com/office/officeart/2005/8/layout/hProcess9"/>
    <dgm:cxn modelId="{84BF0C13-C6D8-4A20-8F4B-BAAABB55E031}" type="presParOf" srcId="{5624789B-F946-441E-95F7-06578C47AE8E}" destId="{AE15A46C-CB15-4DD0-97C1-EBE9B3842603}" srcOrd="1" destOrd="0" presId="urn:microsoft.com/office/officeart/2005/8/layout/hProcess9"/>
    <dgm:cxn modelId="{96E9BFDF-183E-4A02-A53C-268386048BEB}" type="presParOf" srcId="{AE15A46C-CB15-4DD0-97C1-EBE9B3842603}" destId="{C0DC0380-C0BD-4C32-A43E-C783518F4601}" srcOrd="0" destOrd="0" presId="urn:microsoft.com/office/officeart/2005/8/layout/hProcess9"/>
    <dgm:cxn modelId="{73011524-6C99-44C9-89D9-9EFD76DDA136}" type="presParOf" srcId="{AE15A46C-CB15-4DD0-97C1-EBE9B3842603}" destId="{C9D6F1F2-6368-45B3-B91E-A79297891C47}" srcOrd="1" destOrd="0" presId="urn:microsoft.com/office/officeart/2005/8/layout/hProcess9"/>
    <dgm:cxn modelId="{598E576B-916A-4EF2-A179-0F3FE00B30E2}" type="presParOf" srcId="{AE15A46C-CB15-4DD0-97C1-EBE9B3842603}" destId="{117095DE-A50A-4953-9445-FD4436402472}" srcOrd="2" destOrd="0" presId="urn:microsoft.com/office/officeart/2005/8/layout/hProcess9"/>
    <dgm:cxn modelId="{B40B4D49-404A-400E-9927-77C12A6E5607}" type="presParOf" srcId="{AE15A46C-CB15-4DD0-97C1-EBE9B3842603}" destId="{1441F78C-8600-4A4C-9FF8-5A53A906D8CE}" srcOrd="3" destOrd="0" presId="urn:microsoft.com/office/officeart/2005/8/layout/hProcess9"/>
    <dgm:cxn modelId="{81230797-F21E-4DDD-B308-2F32F9F066FA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018463-EE97-44C4-AD53-A6C01D7F0345}" type="presOf" srcId="{099476B9-F10E-4345-841F-607C50509DAD}" destId="{117095DE-A50A-4953-9445-FD4436402472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32435BF3-4EDE-423F-941B-114AD8A9A772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852B8E34-6D90-4634-A232-C1A3E55F3DAF}" type="presOf" srcId="{38711533-FE11-4657-83F8-A1CE29445A26}" destId="{C0DC0380-C0BD-4C32-A43E-C783518F4601}" srcOrd="0" destOrd="0" presId="urn:microsoft.com/office/officeart/2005/8/layout/hProcess9"/>
    <dgm:cxn modelId="{34F42116-55B4-40FF-818D-810A9DABD523}" type="presOf" srcId="{DFFF6D5C-690C-4265-909E-FB44656D87B6}" destId="{EACAF567-4564-4865-A47B-8FEA1FB42F70}" srcOrd="0" destOrd="0" presId="urn:microsoft.com/office/officeart/2005/8/layout/hProcess9"/>
    <dgm:cxn modelId="{173C090C-E331-42DC-9EDC-16A7D0AE30AF}" type="presParOf" srcId="{5624789B-F946-441E-95F7-06578C47AE8E}" destId="{EC64774A-D3F4-4603-B057-281B77F9F88E}" srcOrd="0" destOrd="0" presId="urn:microsoft.com/office/officeart/2005/8/layout/hProcess9"/>
    <dgm:cxn modelId="{777CE8F9-E9A9-493E-A0C8-60198B9F04F2}" type="presParOf" srcId="{5624789B-F946-441E-95F7-06578C47AE8E}" destId="{AE15A46C-CB15-4DD0-97C1-EBE9B3842603}" srcOrd="1" destOrd="0" presId="urn:microsoft.com/office/officeart/2005/8/layout/hProcess9"/>
    <dgm:cxn modelId="{F951012E-4623-4428-A314-D1B541049983}" type="presParOf" srcId="{AE15A46C-CB15-4DD0-97C1-EBE9B3842603}" destId="{C0DC0380-C0BD-4C32-A43E-C783518F4601}" srcOrd="0" destOrd="0" presId="urn:microsoft.com/office/officeart/2005/8/layout/hProcess9"/>
    <dgm:cxn modelId="{A3006291-E697-4DC5-AD40-60325BB962F3}" type="presParOf" srcId="{AE15A46C-CB15-4DD0-97C1-EBE9B3842603}" destId="{C9D6F1F2-6368-45B3-B91E-A79297891C47}" srcOrd="1" destOrd="0" presId="urn:microsoft.com/office/officeart/2005/8/layout/hProcess9"/>
    <dgm:cxn modelId="{B43E0D37-5790-4BA0-9C6D-989E1C31B39A}" type="presParOf" srcId="{AE15A46C-CB15-4DD0-97C1-EBE9B3842603}" destId="{117095DE-A50A-4953-9445-FD4436402472}" srcOrd="2" destOrd="0" presId="urn:microsoft.com/office/officeart/2005/8/layout/hProcess9"/>
    <dgm:cxn modelId="{24FC0C59-F103-4B66-9443-34FFE6503C34}" type="presParOf" srcId="{AE15A46C-CB15-4DD0-97C1-EBE9B3842603}" destId="{1441F78C-8600-4A4C-9FF8-5A53A906D8CE}" srcOrd="3" destOrd="0" presId="urn:microsoft.com/office/officeart/2005/8/layout/hProcess9"/>
    <dgm:cxn modelId="{80EE0FB3-40A4-4B8E-A314-27860BAE11AE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EF351E-C8F8-4E10-A019-C16DEEEF505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FA87137-285B-47C3-A771-30AA1DB9A65B}">
      <dgm:prSet phldrT="[Text]" custT="1"/>
      <dgm:spPr>
        <a:solidFill>
          <a:srgbClr val="EAEAEA">
            <a:alpha val="90000"/>
          </a:srgbClr>
        </a:solidFill>
        <a:ln>
          <a:solidFill>
            <a:srgbClr val="484848"/>
          </a:solidFill>
        </a:ln>
      </dgm:spPr>
      <dgm:t>
        <a:bodyPr/>
        <a:lstStyle/>
        <a:p>
          <a:r>
            <a:rPr lang="en-GB" sz="20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Formal responses</a:t>
          </a:r>
          <a:endParaRPr lang="en-GB" sz="20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F467ED83-4390-4EB3-A4DF-6E07686A198F}" type="parTrans" cxnId="{D6FAA57B-8695-4643-8062-4D4AF389733A}">
      <dgm:prSet/>
      <dgm:spPr/>
      <dgm:t>
        <a:bodyPr/>
        <a:lstStyle/>
        <a:p>
          <a:endParaRPr lang="en-GB"/>
        </a:p>
      </dgm:t>
    </dgm:pt>
    <dgm:pt modelId="{D84AA431-C1B6-4008-A0B2-473DF7771C3F}" type="sibTrans" cxnId="{D6FAA57B-8695-4643-8062-4D4AF389733A}">
      <dgm:prSet/>
      <dgm:spPr/>
      <dgm:t>
        <a:bodyPr/>
        <a:lstStyle/>
        <a:p>
          <a:endParaRPr lang="en-GB"/>
        </a:p>
      </dgm:t>
    </dgm:pt>
    <dgm:pt modelId="{C454A366-3C98-478A-BCED-35920B8910B8}">
      <dgm:prSet phldrT="[Text]" custT="1"/>
      <dgm:spPr>
        <a:solidFill>
          <a:srgbClr val="EAEAEA">
            <a:alpha val="90000"/>
          </a:srgbClr>
        </a:solidFill>
        <a:ln>
          <a:solidFill>
            <a:srgbClr val="484848"/>
          </a:solidFill>
        </a:ln>
      </dgm:spPr>
      <dgm:t>
        <a:bodyPr/>
        <a:lstStyle/>
        <a:p>
          <a:r>
            <a:rPr lang="en-GB" sz="20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Rapid responses</a:t>
          </a:r>
          <a:endParaRPr lang="en-GB" sz="20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93758A5B-1A83-4B03-B11F-6C90F9C5BCCC}" type="parTrans" cxnId="{CF1F9E77-AE40-4450-8E3F-60AF2BA6BD6E}">
      <dgm:prSet/>
      <dgm:spPr/>
      <dgm:t>
        <a:bodyPr/>
        <a:lstStyle/>
        <a:p>
          <a:endParaRPr lang="en-GB"/>
        </a:p>
      </dgm:t>
    </dgm:pt>
    <dgm:pt modelId="{85345F96-32BD-4A61-8735-FB35DA9B7248}" type="sibTrans" cxnId="{CF1F9E77-AE40-4450-8E3F-60AF2BA6BD6E}">
      <dgm:prSet/>
      <dgm:spPr/>
      <dgm:t>
        <a:bodyPr/>
        <a:lstStyle/>
        <a:p>
          <a:endParaRPr lang="en-GB"/>
        </a:p>
      </dgm:t>
    </dgm:pt>
    <dgm:pt modelId="{B80231B9-8A02-44E0-95EF-F0578D307769}">
      <dgm:prSet phldrT="[Text]" custT="1"/>
      <dgm:spPr>
        <a:solidFill>
          <a:srgbClr val="EAEAEA">
            <a:alpha val="90000"/>
          </a:srgbClr>
        </a:solidFill>
        <a:ln>
          <a:solidFill>
            <a:srgbClr val="484848"/>
          </a:solidFill>
        </a:ln>
      </dgm:spPr>
      <dgm:t>
        <a:bodyPr/>
        <a:lstStyle/>
        <a:p>
          <a:r>
            <a:rPr lang="en-GB" sz="20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User-generated responses</a:t>
          </a:r>
          <a:endParaRPr lang="en-GB" sz="20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09566272-2524-4913-BD8B-BC04B2C61DD3}" type="parTrans" cxnId="{8DC7E278-A08B-466E-8A8D-56A523C34880}">
      <dgm:prSet/>
      <dgm:spPr/>
      <dgm:t>
        <a:bodyPr/>
        <a:lstStyle/>
        <a:p>
          <a:endParaRPr lang="en-GB"/>
        </a:p>
      </dgm:t>
    </dgm:pt>
    <dgm:pt modelId="{8111B3C7-486C-4E41-806E-732663081EC7}" type="sibTrans" cxnId="{8DC7E278-A08B-466E-8A8D-56A523C34880}">
      <dgm:prSet/>
      <dgm:spPr/>
      <dgm:t>
        <a:bodyPr/>
        <a:lstStyle/>
        <a:p>
          <a:endParaRPr lang="en-GB"/>
        </a:p>
      </dgm:t>
    </dgm:pt>
    <dgm:pt modelId="{46BBB841-CBDA-446C-B5CF-F2235D3AA140}" type="pres">
      <dgm:prSet presAssocID="{2DEF351E-C8F8-4E10-A019-C16DEEEF5051}" presName="compositeShape" presStyleCnt="0">
        <dgm:presLayoutVars>
          <dgm:dir/>
          <dgm:resizeHandles/>
        </dgm:presLayoutVars>
      </dgm:prSet>
      <dgm:spPr/>
    </dgm:pt>
    <dgm:pt modelId="{8F2DA68E-F351-4372-9EAA-49F2B9334078}" type="pres">
      <dgm:prSet presAssocID="{2DEF351E-C8F8-4E10-A019-C16DEEEF5051}" presName="pyramid" presStyleLbl="node1" presStyleIdx="0" presStyleCnt="1" custLinFactNeighborX="-4032"/>
      <dgm:spPr>
        <a:solidFill>
          <a:srgbClr val="BDB32E"/>
        </a:solidFill>
      </dgm:spPr>
    </dgm:pt>
    <dgm:pt modelId="{96A85D52-CBBF-4D63-B96D-C9301E2947C8}" type="pres">
      <dgm:prSet presAssocID="{2DEF351E-C8F8-4E10-A019-C16DEEEF5051}" presName="theList" presStyleCnt="0"/>
      <dgm:spPr/>
    </dgm:pt>
    <dgm:pt modelId="{A6C75EE7-2073-4E96-BDB0-56F4D8DF76CA}" type="pres">
      <dgm:prSet presAssocID="{1FA87137-285B-47C3-A771-30AA1DB9A65B}" presName="aNode" presStyleLbl="fgAcc1" presStyleIdx="0" presStyleCnt="3" custLinFactNeighborY="-39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C0A6B-BAA9-4A67-9CB7-FAE009B387B9}" type="pres">
      <dgm:prSet presAssocID="{1FA87137-285B-47C3-A771-30AA1DB9A65B}" presName="aSpace" presStyleCnt="0"/>
      <dgm:spPr/>
    </dgm:pt>
    <dgm:pt modelId="{B2AB7C9B-73BC-463F-AAD6-A2CA8AADC385}" type="pres">
      <dgm:prSet presAssocID="{C454A366-3C98-478A-BCED-35920B8910B8}" presName="aNode" presStyleLbl="fgAcc1" presStyleIdx="1" presStyleCnt="3" custLinFactY="186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FEB7DD-B837-4887-87CE-600C9B10416D}" type="pres">
      <dgm:prSet presAssocID="{C454A366-3C98-478A-BCED-35920B8910B8}" presName="aSpace" presStyleCnt="0"/>
      <dgm:spPr/>
    </dgm:pt>
    <dgm:pt modelId="{74ECE305-5B94-4422-84FA-112AC61E61FB}" type="pres">
      <dgm:prSet presAssocID="{B80231B9-8A02-44E0-95EF-F0578D307769}" presName="aNode" presStyleLbl="fgAcc1" presStyleIdx="2" presStyleCnt="3" custLinFactY="2089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FAF42D-9730-43AD-858E-C2D11A6CEF92}" type="pres">
      <dgm:prSet presAssocID="{B80231B9-8A02-44E0-95EF-F0578D307769}" presName="aSpace" presStyleCnt="0"/>
      <dgm:spPr/>
    </dgm:pt>
  </dgm:ptLst>
  <dgm:cxnLst>
    <dgm:cxn modelId="{8DC7E278-A08B-466E-8A8D-56A523C34880}" srcId="{2DEF351E-C8F8-4E10-A019-C16DEEEF5051}" destId="{B80231B9-8A02-44E0-95EF-F0578D307769}" srcOrd="2" destOrd="0" parTransId="{09566272-2524-4913-BD8B-BC04B2C61DD3}" sibTransId="{8111B3C7-486C-4E41-806E-732663081EC7}"/>
    <dgm:cxn modelId="{2103C0D5-EAC9-4591-9D5D-B26F474609F6}" type="presOf" srcId="{2DEF351E-C8F8-4E10-A019-C16DEEEF5051}" destId="{46BBB841-CBDA-446C-B5CF-F2235D3AA140}" srcOrd="0" destOrd="0" presId="urn:microsoft.com/office/officeart/2005/8/layout/pyramid2"/>
    <dgm:cxn modelId="{212D9ED8-D668-4616-A848-EA95F0ED6032}" type="presOf" srcId="{B80231B9-8A02-44E0-95EF-F0578D307769}" destId="{74ECE305-5B94-4422-84FA-112AC61E61FB}" srcOrd="0" destOrd="0" presId="urn:microsoft.com/office/officeart/2005/8/layout/pyramid2"/>
    <dgm:cxn modelId="{F528B3B4-468F-4E1A-8A55-063AB08AABD6}" type="presOf" srcId="{1FA87137-285B-47C3-A771-30AA1DB9A65B}" destId="{A6C75EE7-2073-4E96-BDB0-56F4D8DF76CA}" srcOrd="0" destOrd="0" presId="urn:microsoft.com/office/officeart/2005/8/layout/pyramid2"/>
    <dgm:cxn modelId="{7F2BEE81-2B3F-450A-877A-4B18F5D4180D}" type="presOf" srcId="{C454A366-3C98-478A-BCED-35920B8910B8}" destId="{B2AB7C9B-73BC-463F-AAD6-A2CA8AADC385}" srcOrd="0" destOrd="0" presId="urn:microsoft.com/office/officeart/2005/8/layout/pyramid2"/>
    <dgm:cxn modelId="{CF1F9E77-AE40-4450-8E3F-60AF2BA6BD6E}" srcId="{2DEF351E-C8F8-4E10-A019-C16DEEEF5051}" destId="{C454A366-3C98-478A-BCED-35920B8910B8}" srcOrd="1" destOrd="0" parTransId="{93758A5B-1A83-4B03-B11F-6C90F9C5BCCC}" sibTransId="{85345F96-32BD-4A61-8735-FB35DA9B7248}"/>
    <dgm:cxn modelId="{D6FAA57B-8695-4643-8062-4D4AF389733A}" srcId="{2DEF351E-C8F8-4E10-A019-C16DEEEF5051}" destId="{1FA87137-285B-47C3-A771-30AA1DB9A65B}" srcOrd="0" destOrd="0" parTransId="{F467ED83-4390-4EB3-A4DF-6E07686A198F}" sibTransId="{D84AA431-C1B6-4008-A0B2-473DF7771C3F}"/>
    <dgm:cxn modelId="{6AC3FB71-59FF-4B4E-8020-FB07CD8583E4}" type="presParOf" srcId="{46BBB841-CBDA-446C-B5CF-F2235D3AA140}" destId="{8F2DA68E-F351-4372-9EAA-49F2B9334078}" srcOrd="0" destOrd="0" presId="urn:microsoft.com/office/officeart/2005/8/layout/pyramid2"/>
    <dgm:cxn modelId="{EC6E39DF-F8D1-4CE9-A1AC-92801B042E76}" type="presParOf" srcId="{46BBB841-CBDA-446C-B5CF-F2235D3AA140}" destId="{96A85D52-CBBF-4D63-B96D-C9301E2947C8}" srcOrd="1" destOrd="0" presId="urn:microsoft.com/office/officeart/2005/8/layout/pyramid2"/>
    <dgm:cxn modelId="{5066BF09-9A07-417A-B6A2-A0F0D075BD24}" type="presParOf" srcId="{96A85D52-CBBF-4D63-B96D-C9301E2947C8}" destId="{A6C75EE7-2073-4E96-BDB0-56F4D8DF76CA}" srcOrd="0" destOrd="0" presId="urn:microsoft.com/office/officeart/2005/8/layout/pyramid2"/>
    <dgm:cxn modelId="{12050259-1C42-487A-B058-46ACBF137668}" type="presParOf" srcId="{96A85D52-CBBF-4D63-B96D-C9301E2947C8}" destId="{302C0A6B-BAA9-4A67-9CB7-FAE009B387B9}" srcOrd="1" destOrd="0" presId="urn:microsoft.com/office/officeart/2005/8/layout/pyramid2"/>
    <dgm:cxn modelId="{F4070789-D172-40BF-98F1-8932BE2AEAB3}" type="presParOf" srcId="{96A85D52-CBBF-4D63-B96D-C9301E2947C8}" destId="{B2AB7C9B-73BC-463F-AAD6-A2CA8AADC385}" srcOrd="2" destOrd="0" presId="urn:microsoft.com/office/officeart/2005/8/layout/pyramid2"/>
    <dgm:cxn modelId="{F6D4D296-26D6-4919-89CC-9C8366335542}" type="presParOf" srcId="{96A85D52-CBBF-4D63-B96D-C9301E2947C8}" destId="{EBFEB7DD-B837-4887-87CE-600C9B10416D}" srcOrd="3" destOrd="0" presId="urn:microsoft.com/office/officeart/2005/8/layout/pyramid2"/>
    <dgm:cxn modelId="{812C74F0-B0E1-4007-8EA4-C717AF73DEA8}" type="presParOf" srcId="{96A85D52-CBBF-4D63-B96D-C9301E2947C8}" destId="{74ECE305-5B94-4422-84FA-112AC61E61FB}" srcOrd="4" destOrd="0" presId="urn:microsoft.com/office/officeart/2005/8/layout/pyramid2"/>
    <dgm:cxn modelId="{DCC13B48-3E5D-42C1-B039-447834C71E04}" type="presParOf" srcId="{96A85D52-CBBF-4D63-B96D-C9301E2947C8}" destId="{3BFAF42D-9730-43AD-858E-C2D11A6CEF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957FA574-04E0-447D-8A90-17DB11EBDA8C}" type="presOf" srcId="{099476B9-F10E-4345-841F-607C50509DAD}" destId="{117095DE-A50A-4953-9445-FD4436402472}" srcOrd="0" destOrd="0" presId="urn:microsoft.com/office/officeart/2005/8/layout/hProcess9"/>
    <dgm:cxn modelId="{58C8528D-51D6-4E4A-A19D-E0AA2E134434}" type="presOf" srcId="{DFFF6D5C-690C-4265-909E-FB44656D87B6}" destId="{EACAF567-4564-4865-A47B-8FEA1FB42F70}" srcOrd="0" destOrd="0" presId="urn:microsoft.com/office/officeart/2005/8/layout/hProcess9"/>
    <dgm:cxn modelId="{34FC2C1B-EB35-4AE3-811A-3DDBDC04900C}" type="presOf" srcId="{38711533-FE11-4657-83F8-A1CE29445A26}" destId="{C0DC0380-C0BD-4C32-A43E-C783518F4601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09F64182-E835-4ED3-9AC6-77BB0D5FE2D2}" type="presOf" srcId="{D3CE2C16-0C05-4F2D-9FA7-B64224143467}" destId="{5624789B-F946-441E-95F7-06578C47AE8E}" srcOrd="0" destOrd="0" presId="urn:microsoft.com/office/officeart/2005/8/layout/hProcess9"/>
    <dgm:cxn modelId="{8750F168-08B4-4677-8494-75F93F43F246}" type="presParOf" srcId="{5624789B-F946-441E-95F7-06578C47AE8E}" destId="{EC64774A-D3F4-4603-B057-281B77F9F88E}" srcOrd="0" destOrd="0" presId="urn:microsoft.com/office/officeart/2005/8/layout/hProcess9"/>
    <dgm:cxn modelId="{D35EEDF6-AC29-4943-B0DA-D2714B65D3E9}" type="presParOf" srcId="{5624789B-F946-441E-95F7-06578C47AE8E}" destId="{AE15A46C-CB15-4DD0-97C1-EBE9B3842603}" srcOrd="1" destOrd="0" presId="urn:microsoft.com/office/officeart/2005/8/layout/hProcess9"/>
    <dgm:cxn modelId="{E5198862-BE05-4D9A-B43F-2A5BA4903B13}" type="presParOf" srcId="{AE15A46C-CB15-4DD0-97C1-EBE9B3842603}" destId="{C0DC0380-C0BD-4C32-A43E-C783518F4601}" srcOrd="0" destOrd="0" presId="urn:microsoft.com/office/officeart/2005/8/layout/hProcess9"/>
    <dgm:cxn modelId="{A421592F-1143-4B5B-9A5B-53158A07F17F}" type="presParOf" srcId="{AE15A46C-CB15-4DD0-97C1-EBE9B3842603}" destId="{C9D6F1F2-6368-45B3-B91E-A79297891C47}" srcOrd="1" destOrd="0" presId="urn:microsoft.com/office/officeart/2005/8/layout/hProcess9"/>
    <dgm:cxn modelId="{2FE7D165-7A60-4EAA-B163-6F770F5B12C3}" type="presParOf" srcId="{AE15A46C-CB15-4DD0-97C1-EBE9B3842603}" destId="{117095DE-A50A-4953-9445-FD4436402472}" srcOrd="2" destOrd="0" presId="urn:microsoft.com/office/officeart/2005/8/layout/hProcess9"/>
    <dgm:cxn modelId="{4F2F2E6D-A873-465A-B5EB-FF40E0255597}" type="presParOf" srcId="{AE15A46C-CB15-4DD0-97C1-EBE9B3842603}" destId="{1441F78C-8600-4A4C-9FF8-5A53A906D8CE}" srcOrd="3" destOrd="0" presId="urn:microsoft.com/office/officeart/2005/8/layout/hProcess9"/>
    <dgm:cxn modelId="{AFC3BA4E-D83D-4483-A36C-FE693CF75466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1F9C32-06D5-46AA-885A-0B9F41E95426}" type="presOf" srcId="{099476B9-F10E-4345-841F-607C50509DAD}" destId="{117095DE-A50A-4953-9445-FD4436402472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18F0C359-045C-46F9-A572-6E0C5F3FA96B}" type="presOf" srcId="{38711533-FE11-4657-83F8-A1CE29445A26}" destId="{C0DC0380-C0BD-4C32-A43E-C783518F4601}" srcOrd="0" destOrd="0" presId="urn:microsoft.com/office/officeart/2005/8/layout/hProcess9"/>
    <dgm:cxn modelId="{3CB4184F-948B-48BE-B5AD-FFEF8A53BF58}" type="presOf" srcId="{DFFF6D5C-690C-4265-909E-FB44656D87B6}" destId="{EACAF567-4564-4865-A47B-8FEA1FB42F70}" srcOrd="0" destOrd="0" presId="urn:microsoft.com/office/officeart/2005/8/layout/hProcess9"/>
    <dgm:cxn modelId="{A138ACD4-6C55-4CA2-8DF3-08EE4E869A00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3ACC7978-2935-4CFF-B83D-17891A13D511}" type="presParOf" srcId="{5624789B-F946-441E-95F7-06578C47AE8E}" destId="{EC64774A-D3F4-4603-B057-281B77F9F88E}" srcOrd="0" destOrd="0" presId="urn:microsoft.com/office/officeart/2005/8/layout/hProcess9"/>
    <dgm:cxn modelId="{E805E3B2-0344-4B69-B8F0-2BA65671C441}" type="presParOf" srcId="{5624789B-F946-441E-95F7-06578C47AE8E}" destId="{AE15A46C-CB15-4DD0-97C1-EBE9B3842603}" srcOrd="1" destOrd="0" presId="urn:microsoft.com/office/officeart/2005/8/layout/hProcess9"/>
    <dgm:cxn modelId="{BDF4DC89-CFB5-458C-8493-ED9075CE1492}" type="presParOf" srcId="{AE15A46C-CB15-4DD0-97C1-EBE9B3842603}" destId="{C0DC0380-C0BD-4C32-A43E-C783518F4601}" srcOrd="0" destOrd="0" presId="urn:microsoft.com/office/officeart/2005/8/layout/hProcess9"/>
    <dgm:cxn modelId="{BB8D99A7-94CB-42F4-A3D1-C34D3AAA3DE2}" type="presParOf" srcId="{AE15A46C-CB15-4DD0-97C1-EBE9B3842603}" destId="{C9D6F1F2-6368-45B3-B91E-A79297891C47}" srcOrd="1" destOrd="0" presId="urn:microsoft.com/office/officeart/2005/8/layout/hProcess9"/>
    <dgm:cxn modelId="{DBABD1F4-8208-4439-818E-35B09850324A}" type="presParOf" srcId="{AE15A46C-CB15-4DD0-97C1-EBE9B3842603}" destId="{117095DE-A50A-4953-9445-FD4436402472}" srcOrd="2" destOrd="0" presId="urn:microsoft.com/office/officeart/2005/8/layout/hProcess9"/>
    <dgm:cxn modelId="{3B942800-D82A-4FC5-9E86-C68EC7EF96E1}" type="presParOf" srcId="{AE15A46C-CB15-4DD0-97C1-EBE9B3842603}" destId="{1441F78C-8600-4A4C-9FF8-5A53A906D8CE}" srcOrd="3" destOrd="0" presId="urn:microsoft.com/office/officeart/2005/8/layout/hProcess9"/>
    <dgm:cxn modelId="{11E9B19D-45F2-43EF-9155-4ED6698B8506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9291786B-3C17-47A6-B41F-A953784F60B2}" type="presOf" srcId="{DFFF6D5C-690C-4265-909E-FB44656D87B6}" destId="{EACAF567-4564-4865-A47B-8FEA1FB42F70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5B859E8D-0BD5-43D6-850E-053C479DDBDA}" type="presOf" srcId="{D3CE2C16-0C05-4F2D-9FA7-B64224143467}" destId="{5624789B-F946-441E-95F7-06578C47AE8E}" srcOrd="0" destOrd="0" presId="urn:microsoft.com/office/officeart/2005/8/layout/hProcess9"/>
    <dgm:cxn modelId="{E44FFCD4-C4B0-4EBA-BE17-FF329433F034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1D738735-DA7A-421B-8B3F-8D03EB41E3C1}" type="presOf" srcId="{38711533-FE11-4657-83F8-A1CE29445A26}" destId="{C0DC0380-C0BD-4C32-A43E-C783518F4601}" srcOrd="0" destOrd="0" presId="urn:microsoft.com/office/officeart/2005/8/layout/hProcess9"/>
    <dgm:cxn modelId="{0103F99E-5BE9-431F-A441-5BC4E604333C}" type="presParOf" srcId="{5624789B-F946-441E-95F7-06578C47AE8E}" destId="{EC64774A-D3F4-4603-B057-281B77F9F88E}" srcOrd="0" destOrd="0" presId="urn:microsoft.com/office/officeart/2005/8/layout/hProcess9"/>
    <dgm:cxn modelId="{C0847AE0-68A0-413A-98C7-04C5EE685CDC}" type="presParOf" srcId="{5624789B-F946-441E-95F7-06578C47AE8E}" destId="{AE15A46C-CB15-4DD0-97C1-EBE9B3842603}" srcOrd="1" destOrd="0" presId="urn:microsoft.com/office/officeart/2005/8/layout/hProcess9"/>
    <dgm:cxn modelId="{1D4FECAC-2922-4350-A621-2EAFA693B6C7}" type="presParOf" srcId="{AE15A46C-CB15-4DD0-97C1-EBE9B3842603}" destId="{C0DC0380-C0BD-4C32-A43E-C783518F4601}" srcOrd="0" destOrd="0" presId="urn:microsoft.com/office/officeart/2005/8/layout/hProcess9"/>
    <dgm:cxn modelId="{E5DFE1D1-738C-40E7-8DA2-E46246805CC8}" type="presParOf" srcId="{AE15A46C-CB15-4DD0-97C1-EBE9B3842603}" destId="{C9D6F1F2-6368-45B3-B91E-A79297891C47}" srcOrd="1" destOrd="0" presId="urn:microsoft.com/office/officeart/2005/8/layout/hProcess9"/>
    <dgm:cxn modelId="{2BC984E2-7582-4D34-B984-41DE9AEC85EF}" type="presParOf" srcId="{AE15A46C-CB15-4DD0-97C1-EBE9B3842603}" destId="{117095DE-A50A-4953-9445-FD4436402472}" srcOrd="2" destOrd="0" presId="urn:microsoft.com/office/officeart/2005/8/layout/hProcess9"/>
    <dgm:cxn modelId="{2D239BF9-F078-4F35-AE97-DA1FDEEF52DB}" type="presParOf" srcId="{AE15A46C-CB15-4DD0-97C1-EBE9B3842603}" destId="{1441F78C-8600-4A4C-9FF8-5A53A906D8CE}" srcOrd="3" destOrd="0" presId="urn:microsoft.com/office/officeart/2005/8/layout/hProcess9"/>
    <dgm:cxn modelId="{C076BF45-2953-4573-9456-FA2233E992C9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3FA6B38F-74BF-4FF7-9E07-C233A9B06127}" type="presOf" srcId="{D3CE2C16-0C05-4F2D-9FA7-B64224143467}" destId="{5624789B-F946-441E-95F7-06578C47AE8E}" srcOrd="0" destOrd="0" presId="urn:microsoft.com/office/officeart/2005/8/layout/hProcess9"/>
    <dgm:cxn modelId="{277B8C7B-40E6-40DF-BB3A-03255280785C}" type="presOf" srcId="{099476B9-F10E-4345-841F-607C50509DAD}" destId="{117095DE-A50A-4953-9445-FD4436402472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D819F0D0-F6CE-433A-A5EE-569C6D5DFBEE}" type="presOf" srcId="{DFFF6D5C-690C-4265-909E-FB44656D87B6}" destId="{EACAF567-4564-4865-A47B-8FEA1FB42F70}" srcOrd="0" destOrd="0" presId="urn:microsoft.com/office/officeart/2005/8/layout/hProcess9"/>
    <dgm:cxn modelId="{B598062E-D07C-4BB3-A3CC-185B1B5F5C76}" type="presOf" srcId="{38711533-FE11-4657-83F8-A1CE29445A26}" destId="{C0DC0380-C0BD-4C32-A43E-C783518F4601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9109048E-3037-4535-8292-8C1E1FF55A8F}" type="presParOf" srcId="{5624789B-F946-441E-95F7-06578C47AE8E}" destId="{EC64774A-D3F4-4603-B057-281B77F9F88E}" srcOrd="0" destOrd="0" presId="urn:microsoft.com/office/officeart/2005/8/layout/hProcess9"/>
    <dgm:cxn modelId="{1500898C-9B59-4ACD-B166-DF59315EB752}" type="presParOf" srcId="{5624789B-F946-441E-95F7-06578C47AE8E}" destId="{AE15A46C-CB15-4DD0-97C1-EBE9B3842603}" srcOrd="1" destOrd="0" presId="urn:microsoft.com/office/officeart/2005/8/layout/hProcess9"/>
    <dgm:cxn modelId="{BD009404-6AD7-4F25-8880-12F291E72741}" type="presParOf" srcId="{AE15A46C-CB15-4DD0-97C1-EBE9B3842603}" destId="{C0DC0380-C0BD-4C32-A43E-C783518F4601}" srcOrd="0" destOrd="0" presId="urn:microsoft.com/office/officeart/2005/8/layout/hProcess9"/>
    <dgm:cxn modelId="{A0299C5C-F0FD-41ED-BFC5-E9831977AE81}" type="presParOf" srcId="{AE15A46C-CB15-4DD0-97C1-EBE9B3842603}" destId="{C9D6F1F2-6368-45B3-B91E-A79297891C47}" srcOrd="1" destOrd="0" presId="urn:microsoft.com/office/officeart/2005/8/layout/hProcess9"/>
    <dgm:cxn modelId="{0F88CED7-E3F3-489E-9C9F-72B4BF045341}" type="presParOf" srcId="{AE15A46C-CB15-4DD0-97C1-EBE9B3842603}" destId="{117095DE-A50A-4953-9445-FD4436402472}" srcOrd="2" destOrd="0" presId="urn:microsoft.com/office/officeart/2005/8/layout/hProcess9"/>
    <dgm:cxn modelId="{D3EFF6C8-0564-4CD2-9427-932AD4CD45CD}" type="presParOf" srcId="{AE15A46C-CB15-4DD0-97C1-EBE9B3842603}" destId="{1441F78C-8600-4A4C-9FF8-5A53A906D8CE}" srcOrd="3" destOrd="0" presId="urn:microsoft.com/office/officeart/2005/8/layout/hProcess9"/>
    <dgm:cxn modelId="{F6447D74-7FB7-47B6-98C2-94A76FC15B1E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tools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devices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B683AC-BBD2-4F66-9C30-76E517DF864F}" type="presOf" srcId="{D3CE2C16-0C05-4F2D-9FA7-B64224143467}" destId="{5624789B-F946-441E-95F7-06578C47AE8E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98A67581-1345-4BBC-B06C-79E553F373F7}" type="presOf" srcId="{38711533-FE11-4657-83F8-A1CE29445A26}" destId="{C0DC0380-C0BD-4C32-A43E-C783518F4601}" srcOrd="0" destOrd="0" presId="urn:microsoft.com/office/officeart/2005/8/layout/hProcess9"/>
    <dgm:cxn modelId="{A154D45E-ED1A-4549-8BFC-490159E10849}" type="presOf" srcId="{DFFF6D5C-690C-4265-909E-FB44656D87B6}" destId="{EACAF567-4564-4865-A47B-8FEA1FB42F70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5752799C-EC9D-4338-9BC3-AAF6239ED039}" type="presOf" srcId="{099476B9-F10E-4345-841F-607C50509DAD}" destId="{117095DE-A50A-4953-9445-FD4436402472}" srcOrd="0" destOrd="0" presId="urn:microsoft.com/office/officeart/2005/8/layout/hProcess9"/>
    <dgm:cxn modelId="{DBC1F253-5B21-4203-9051-5A113B2A66A0}" type="presParOf" srcId="{5624789B-F946-441E-95F7-06578C47AE8E}" destId="{EC64774A-D3F4-4603-B057-281B77F9F88E}" srcOrd="0" destOrd="0" presId="urn:microsoft.com/office/officeart/2005/8/layout/hProcess9"/>
    <dgm:cxn modelId="{1312325F-5077-4373-A405-F0A29FEE98C1}" type="presParOf" srcId="{5624789B-F946-441E-95F7-06578C47AE8E}" destId="{AE15A46C-CB15-4DD0-97C1-EBE9B3842603}" srcOrd="1" destOrd="0" presId="urn:microsoft.com/office/officeart/2005/8/layout/hProcess9"/>
    <dgm:cxn modelId="{72FA88AD-B42C-447E-AB45-9B71D18A951F}" type="presParOf" srcId="{AE15A46C-CB15-4DD0-97C1-EBE9B3842603}" destId="{C0DC0380-C0BD-4C32-A43E-C783518F4601}" srcOrd="0" destOrd="0" presId="urn:microsoft.com/office/officeart/2005/8/layout/hProcess9"/>
    <dgm:cxn modelId="{913619EC-F2C1-4164-9EB0-287A1DCFA89F}" type="presParOf" srcId="{AE15A46C-CB15-4DD0-97C1-EBE9B3842603}" destId="{C9D6F1F2-6368-45B3-B91E-A79297891C47}" srcOrd="1" destOrd="0" presId="urn:microsoft.com/office/officeart/2005/8/layout/hProcess9"/>
    <dgm:cxn modelId="{EC79AB54-E33D-4F18-BCD9-0768ABC2EC96}" type="presParOf" srcId="{AE15A46C-CB15-4DD0-97C1-EBE9B3842603}" destId="{117095DE-A50A-4953-9445-FD4436402472}" srcOrd="2" destOrd="0" presId="urn:microsoft.com/office/officeart/2005/8/layout/hProcess9"/>
    <dgm:cxn modelId="{A099D98D-0B8B-4EA4-BD3F-FED5BF1DB221}" type="presParOf" srcId="{AE15A46C-CB15-4DD0-97C1-EBE9B3842603}" destId="{1441F78C-8600-4A4C-9FF8-5A53A906D8CE}" srcOrd="3" destOrd="0" presId="urn:microsoft.com/office/officeart/2005/8/layout/hProcess9"/>
    <dgm:cxn modelId="{B094DD78-880E-4B84-98B1-1603D9E497BD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devices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1FD59E-28FD-45DE-A5B1-EED57B51EDFE}" type="presOf" srcId="{D3CE2C16-0C05-4F2D-9FA7-B64224143467}" destId="{5624789B-F946-441E-95F7-06578C47AE8E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E748D36F-FB76-476D-92B7-A498A8F6044B}" type="presOf" srcId="{38711533-FE11-4657-83F8-A1CE29445A26}" destId="{C0DC0380-C0BD-4C32-A43E-C783518F4601}" srcOrd="0" destOrd="0" presId="urn:microsoft.com/office/officeart/2005/8/layout/hProcess9"/>
    <dgm:cxn modelId="{227D53B9-9CC4-421B-9C39-1974DDAFF764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5528C17B-7C08-4C15-AD51-17DF998CCD2C}" type="presOf" srcId="{DFFF6D5C-690C-4265-909E-FB44656D87B6}" destId="{EACAF567-4564-4865-A47B-8FEA1FB42F70}" srcOrd="0" destOrd="0" presId="urn:microsoft.com/office/officeart/2005/8/layout/hProcess9"/>
    <dgm:cxn modelId="{E7A18830-E056-44E5-B575-FC20D285B29B}" type="presParOf" srcId="{5624789B-F946-441E-95F7-06578C47AE8E}" destId="{EC64774A-D3F4-4603-B057-281B77F9F88E}" srcOrd="0" destOrd="0" presId="urn:microsoft.com/office/officeart/2005/8/layout/hProcess9"/>
    <dgm:cxn modelId="{9586A6F7-10DF-405E-84B2-0313069111B7}" type="presParOf" srcId="{5624789B-F946-441E-95F7-06578C47AE8E}" destId="{AE15A46C-CB15-4DD0-97C1-EBE9B3842603}" srcOrd="1" destOrd="0" presId="urn:microsoft.com/office/officeart/2005/8/layout/hProcess9"/>
    <dgm:cxn modelId="{7EE2ABE4-F7E0-4EBF-AB6F-5A73D22A55AB}" type="presParOf" srcId="{AE15A46C-CB15-4DD0-97C1-EBE9B3842603}" destId="{C0DC0380-C0BD-4C32-A43E-C783518F4601}" srcOrd="0" destOrd="0" presId="urn:microsoft.com/office/officeart/2005/8/layout/hProcess9"/>
    <dgm:cxn modelId="{1CC2B991-BCCC-4C70-859E-44097683DE45}" type="presParOf" srcId="{AE15A46C-CB15-4DD0-97C1-EBE9B3842603}" destId="{C9D6F1F2-6368-45B3-B91E-A79297891C47}" srcOrd="1" destOrd="0" presId="urn:microsoft.com/office/officeart/2005/8/layout/hProcess9"/>
    <dgm:cxn modelId="{0BC702EB-BDA1-4133-845C-519AC1B4CC60}" type="presParOf" srcId="{AE15A46C-CB15-4DD0-97C1-EBE9B3842603}" destId="{117095DE-A50A-4953-9445-FD4436402472}" srcOrd="2" destOrd="0" presId="urn:microsoft.com/office/officeart/2005/8/layout/hProcess9"/>
    <dgm:cxn modelId="{E6984B05-3F25-436B-BD09-38B81250914E}" type="presParOf" srcId="{AE15A46C-CB15-4DD0-97C1-EBE9B3842603}" destId="{1441F78C-8600-4A4C-9FF8-5A53A906D8CE}" srcOrd="3" destOrd="0" presId="urn:microsoft.com/office/officeart/2005/8/layout/hProcess9"/>
    <dgm:cxn modelId="{2C41279F-7567-4C2A-BA57-4ACE095868AF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devices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148F56-8963-413C-BA18-7DD6FD84B0E5}" type="presOf" srcId="{099476B9-F10E-4345-841F-607C50509DAD}" destId="{117095DE-A50A-4953-9445-FD4436402472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D2A5164D-FEE9-4BC1-87C0-0EE63052981A}" type="presOf" srcId="{DFFF6D5C-690C-4265-909E-FB44656D87B6}" destId="{EACAF567-4564-4865-A47B-8FEA1FB42F70}" srcOrd="0" destOrd="0" presId="urn:microsoft.com/office/officeart/2005/8/layout/hProcess9"/>
    <dgm:cxn modelId="{DC256315-D159-4B84-A2D3-12A4B545B205}" type="presOf" srcId="{38711533-FE11-4657-83F8-A1CE29445A26}" destId="{C0DC0380-C0BD-4C32-A43E-C783518F4601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623CB2E7-F77C-427B-A90B-15334CCBE037}" type="presOf" srcId="{D3CE2C16-0C05-4F2D-9FA7-B64224143467}" destId="{5624789B-F946-441E-95F7-06578C47AE8E}" srcOrd="0" destOrd="0" presId="urn:microsoft.com/office/officeart/2005/8/layout/hProcess9"/>
    <dgm:cxn modelId="{B45FA69E-0463-435D-8094-DAB38105C0CB}" type="presParOf" srcId="{5624789B-F946-441E-95F7-06578C47AE8E}" destId="{EC64774A-D3F4-4603-B057-281B77F9F88E}" srcOrd="0" destOrd="0" presId="urn:microsoft.com/office/officeart/2005/8/layout/hProcess9"/>
    <dgm:cxn modelId="{F4A88199-B693-4BAB-B189-B13C505447FC}" type="presParOf" srcId="{5624789B-F946-441E-95F7-06578C47AE8E}" destId="{AE15A46C-CB15-4DD0-97C1-EBE9B3842603}" srcOrd="1" destOrd="0" presId="urn:microsoft.com/office/officeart/2005/8/layout/hProcess9"/>
    <dgm:cxn modelId="{DCB8B4F0-0C44-427A-ABA4-22985DFFD640}" type="presParOf" srcId="{AE15A46C-CB15-4DD0-97C1-EBE9B3842603}" destId="{C0DC0380-C0BD-4C32-A43E-C783518F4601}" srcOrd="0" destOrd="0" presId="urn:microsoft.com/office/officeart/2005/8/layout/hProcess9"/>
    <dgm:cxn modelId="{C1CED75F-9593-4FDA-8E56-1CF728E93FFB}" type="presParOf" srcId="{AE15A46C-CB15-4DD0-97C1-EBE9B3842603}" destId="{C9D6F1F2-6368-45B3-B91E-A79297891C47}" srcOrd="1" destOrd="0" presId="urn:microsoft.com/office/officeart/2005/8/layout/hProcess9"/>
    <dgm:cxn modelId="{CBCF55D5-92CB-423D-A61C-8A2F60CD0AEF}" type="presParOf" srcId="{AE15A46C-CB15-4DD0-97C1-EBE9B3842603}" destId="{117095DE-A50A-4953-9445-FD4436402472}" srcOrd="2" destOrd="0" presId="urn:microsoft.com/office/officeart/2005/8/layout/hProcess9"/>
    <dgm:cxn modelId="{797DFB5E-11C2-4357-96D8-E5FDCD366DC3}" type="presParOf" srcId="{AE15A46C-CB15-4DD0-97C1-EBE9B3842603}" destId="{1441F78C-8600-4A4C-9FF8-5A53A906D8CE}" srcOrd="3" destOrd="0" presId="urn:microsoft.com/office/officeart/2005/8/layout/hProcess9"/>
    <dgm:cxn modelId="{CC4F6559-7A13-43D6-887B-C5110A3FB7F8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87E722-E222-4CC6-93D9-E375A1CCCB36}" type="presOf" srcId="{099476B9-F10E-4345-841F-607C50509DAD}" destId="{117095DE-A50A-4953-9445-FD4436402472}" srcOrd="0" destOrd="0" presId="urn:microsoft.com/office/officeart/2005/8/layout/hProcess9"/>
    <dgm:cxn modelId="{9954A222-0193-4635-8844-35FC736C2277}" type="presOf" srcId="{D3CE2C16-0C05-4F2D-9FA7-B64224143467}" destId="{5624789B-F946-441E-95F7-06578C47AE8E}" srcOrd="0" destOrd="0" presId="urn:microsoft.com/office/officeart/2005/8/layout/hProcess9"/>
    <dgm:cxn modelId="{AC7A9A08-C123-4BC7-BB15-772ED45B31B9}" type="presOf" srcId="{DFFF6D5C-690C-4265-909E-FB44656D87B6}" destId="{EACAF567-4564-4865-A47B-8FEA1FB42F70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0BDF6BA6-4DA4-4B64-A679-C4E7B8FDCA68}" type="presOf" srcId="{38711533-FE11-4657-83F8-A1CE29445A26}" destId="{C0DC0380-C0BD-4C32-A43E-C783518F4601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F7B47D03-3FAF-48E9-B5B3-5DEE3B8AF67E}" type="presParOf" srcId="{5624789B-F946-441E-95F7-06578C47AE8E}" destId="{EC64774A-D3F4-4603-B057-281B77F9F88E}" srcOrd="0" destOrd="0" presId="urn:microsoft.com/office/officeart/2005/8/layout/hProcess9"/>
    <dgm:cxn modelId="{EA950CAA-4BA8-4614-9B89-D81226C2EEBF}" type="presParOf" srcId="{5624789B-F946-441E-95F7-06578C47AE8E}" destId="{AE15A46C-CB15-4DD0-97C1-EBE9B3842603}" srcOrd="1" destOrd="0" presId="urn:microsoft.com/office/officeart/2005/8/layout/hProcess9"/>
    <dgm:cxn modelId="{BB12A0C7-10FC-4286-BE6A-1E9479FAF8F1}" type="presParOf" srcId="{AE15A46C-CB15-4DD0-97C1-EBE9B3842603}" destId="{C0DC0380-C0BD-4C32-A43E-C783518F4601}" srcOrd="0" destOrd="0" presId="urn:microsoft.com/office/officeart/2005/8/layout/hProcess9"/>
    <dgm:cxn modelId="{D84E8CC0-FB0B-438D-97C1-145F9C0EDCA0}" type="presParOf" srcId="{AE15A46C-CB15-4DD0-97C1-EBE9B3842603}" destId="{C9D6F1F2-6368-45B3-B91E-A79297891C47}" srcOrd="1" destOrd="0" presId="urn:microsoft.com/office/officeart/2005/8/layout/hProcess9"/>
    <dgm:cxn modelId="{CA860806-EF18-4634-8758-904B3CD59B80}" type="presParOf" srcId="{AE15A46C-CB15-4DD0-97C1-EBE9B3842603}" destId="{117095DE-A50A-4953-9445-FD4436402472}" srcOrd="2" destOrd="0" presId="urn:microsoft.com/office/officeart/2005/8/layout/hProcess9"/>
    <dgm:cxn modelId="{53491C42-597B-4EA8-BD03-EFB4BB4DCB0A}" type="presParOf" srcId="{AE15A46C-CB15-4DD0-97C1-EBE9B3842603}" destId="{1441F78C-8600-4A4C-9FF8-5A53A906D8CE}" srcOrd="3" destOrd="0" presId="urn:microsoft.com/office/officeart/2005/8/layout/hProcess9"/>
    <dgm:cxn modelId="{DCF7C461-5D4B-4851-98B0-84457B84240D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AA79C9-DB50-4372-B824-E0823D65B56E}" type="presOf" srcId="{38711533-FE11-4657-83F8-A1CE29445A26}" destId="{C0DC0380-C0BD-4C32-A43E-C783518F4601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1618EFE3-E51B-4869-B829-73C8029973DE}" type="presOf" srcId="{DFFF6D5C-690C-4265-909E-FB44656D87B6}" destId="{EACAF567-4564-4865-A47B-8FEA1FB42F70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914DAE2B-5916-4C64-8D9D-E1BB4E535021}" type="presOf" srcId="{099476B9-F10E-4345-841F-607C50509DAD}" destId="{117095DE-A50A-4953-9445-FD4436402472}" srcOrd="0" destOrd="0" presId="urn:microsoft.com/office/officeart/2005/8/layout/hProcess9"/>
    <dgm:cxn modelId="{75DB7639-67FA-4BBB-AB4B-6A5A2291915F}" type="presOf" srcId="{D3CE2C16-0C05-4F2D-9FA7-B64224143467}" destId="{5624789B-F946-441E-95F7-06578C47AE8E}" srcOrd="0" destOrd="0" presId="urn:microsoft.com/office/officeart/2005/8/layout/hProcess9"/>
    <dgm:cxn modelId="{8DDBE6E5-47F4-4D2A-A41D-5C8EF1F17ADC}" type="presParOf" srcId="{5624789B-F946-441E-95F7-06578C47AE8E}" destId="{EC64774A-D3F4-4603-B057-281B77F9F88E}" srcOrd="0" destOrd="0" presId="urn:microsoft.com/office/officeart/2005/8/layout/hProcess9"/>
    <dgm:cxn modelId="{41D08C6D-EF89-4812-AF46-F1E9477B3658}" type="presParOf" srcId="{5624789B-F946-441E-95F7-06578C47AE8E}" destId="{AE15A46C-CB15-4DD0-97C1-EBE9B3842603}" srcOrd="1" destOrd="0" presId="urn:microsoft.com/office/officeart/2005/8/layout/hProcess9"/>
    <dgm:cxn modelId="{50BAFFC9-26FA-4FB7-9452-CA5BD3904548}" type="presParOf" srcId="{AE15A46C-CB15-4DD0-97C1-EBE9B3842603}" destId="{C0DC0380-C0BD-4C32-A43E-C783518F4601}" srcOrd="0" destOrd="0" presId="urn:microsoft.com/office/officeart/2005/8/layout/hProcess9"/>
    <dgm:cxn modelId="{B222ECF8-6C23-4C30-B375-61ECCB91BBF4}" type="presParOf" srcId="{AE15A46C-CB15-4DD0-97C1-EBE9B3842603}" destId="{C9D6F1F2-6368-45B3-B91E-A79297891C47}" srcOrd="1" destOrd="0" presId="urn:microsoft.com/office/officeart/2005/8/layout/hProcess9"/>
    <dgm:cxn modelId="{FB7E4AED-E4CC-4409-94C5-5AC96DD6BC4D}" type="presParOf" srcId="{AE15A46C-CB15-4DD0-97C1-EBE9B3842603}" destId="{117095DE-A50A-4953-9445-FD4436402472}" srcOrd="2" destOrd="0" presId="urn:microsoft.com/office/officeart/2005/8/layout/hProcess9"/>
    <dgm:cxn modelId="{22D34CCF-9370-4890-B5A6-6EEEC2922159}" type="presParOf" srcId="{AE15A46C-CB15-4DD0-97C1-EBE9B3842603}" destId="{1441F78C-8600-4A4C-9FF8-5A53A906D8CE}" srcOrd="3" destOrd="0" presId="urn:microsoft.com/office/officeart/2005/8/layout/hProcess9"/>
    <dgm:cxn modelId="{554F31ED-A72E-4279-B994-80A55BF148EC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93004D83-D802-489A-84E9-FAE83110EB0F}" type="presOf" srcId="{DFFF6D5C-690C-4265-909E-FB44656D87B6}" destId="{EACAF567-4564-4865-A47B-8FEA1FB42F70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7BCFED7A-D58E-4958-8087-6C23D5664387}" type="presOf" srcId="{099476B9-F10E-4345-841F-607C50509DAD}" destId="{117095DE-A50A-4953-9445-FD4436402472}" srcOrd="0" destOrd="0" presId="urn:microsoft.com/office/officeart/2005/8/layout/hProcess9"/>
    <dgm:cxn modelId="{1975A0DE-3D6C-48F2-94B3-E59CB4DC80A7}" type="presOf" srcId="{38711533-FE11-4657-83F8-A1CE29445A26}" destId="{C0DC0380-C0BD-4C32-A43E-C783518F4601}" srcOrd="0" destOrd="0" presId="urn:microsoft.com/office/officeart/2005/8/layout/hProcess9"/>
    <dgm:cxn modelId="{E7DA6D00-9984-4046-BDDC-6D5CE77AB094}" type="presOf" srcId="{D3CE2C16-0C05-4F2D-9FA7-B64224143467}" destId="{5624789B-F946-441E-95F7-06578C47AE8E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6CB98156-49BA-4012-8631-F61899786104}" type="presParOf" srcId="{5624789B-F946-441E-95F7-06578C47AE8E}" destId="{EC64774A-D3F4-4603-B057-281B77F9F88E}" srcOrd="0" destOrd="0" presId="urn:microsoft.com/office/officeart/2005/8/layout/hProcess9"/>
    <dgm:cxn modelId="{632528D0-9D47-43E1-8E9D-5FE0D5507C6E}" type="presParOf" srcId="{5624789B-F946-441E-95F7-06578C47AE8E}" destId="{AE15A46C-CB15-4DD0-97C1-EBE9B3842603}" srcOrd="1" destOrd="0" presId="urn:microsoft.com/office/officeart/2005/8/layout/hProcess9"/>
    <dgm:cxn modelId="{63009B9F-0D24-4FAE-862C-6DB943B32001}" type="presParOf" srcId="{AE15A46C-CB15-4DD0-97C1-EBE9B3842603}" destId="{C0DC0380-C0BD-4C32-A43E-C783518F4601}" srcOrd="0" destOrd="0" presId="urn:microsoft.com/office/officeart/2005/8/layout/hProcess9"/>
    <dgm:cxn modelId="{7606FE76-66AB-49E9-B3B2-A576130DF7E2}" type="presParOf" srcId="{AE15A46C-CB15-4DD0-97C1-EBE9B3842603}" destId="{C9D6F1F2-6368-45B3-B91E-A79297891C47}" srcOrd="1" destOrd="0" presId="urn:microsoft.com/office/officeart/2005/8/layout/hProcess9"/>
    <dgm:cxn modelId="{704DC9E4-881B-4085-8719-239E6D556B1E}" type="presParOf" srcId="{AE15A46C-CB15-4DD0-97C1-EBE9B3842603}" destId="{117095DE-A50A-4953-9445-FD4436402472}" srcOrd="2" destOrd="0" presId="urn:microsoft.com/office/officeart/2005/8/layout/hProcess9"/>
    <dgm:cxn modelId="{7E89A420-E2EC-4049-A259-DD99D3606EAC}" type="presParOf" srcId="{AE15A46C-CB15-4DD0-97C1-EBE9B3842603}" destId="{1441F78C-8600-4A4C-9FF8-5A53A906D8CE}" srcOrd="3" destOrd="0" presId="urn:microsoft.com/office/officeart/2005/8/layout/hProcess9"/>
    <dgm:cxn modelId="{088B0F35-83E6-457A-97EF-9749D1BD0E56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bandwidth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1D5977-1F01-41D4-BC26-5231C2B81F6B}" type="presOf" srcId="{DFFF6D5C-690C-4265-909E-FB44656D87B6}" destId="{EACAF567-4564-4865-A47B-8FEA1FB42F70}" srcOrd="0" destOrd="0" presId="urn:microsoft.com/office/officeart/2005/8/layout/hProcess9"/>
    <dgm:cxn modelId="{D34EC1C8-2688-4F9D-B7D4-7A53B0C9AE5B}" type="presOf" srcId="{38711533-FE11-4657-83F8-A1CE29445A26}" destId="{C0DC0380-C0BD-4C32-A43E-C783518F4601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551EEDA4-D60F-48C6-8678-B12D12ABECD8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EA78594F-B27B-49F1-9F2F-F6E27D1A725C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4A9086EF-9943-49CD-8B16-2EA9BB4CF21F}" type="presParOf" srcId="{5624789B-F946-441E-95F7-06578C47AE8E}" destId="{EC64774A-D3F4-4603-B057-281B77F9F88E}" srcOrd="0" destOrd="0" presId="urn:microsoft.com/office/officeart/2005/8/layout/hProcess9"/>
    <dgm:cxn modelId="{E9292814-45AD-4E22-B25A-F16450F0A249}" type="presParOf" srcId="{5624789B-F946-441E-95F7-06578C47AE8E}" destId="{AE15A46C-CB15-4DD0-97C1-EBE9B3842603}" srcOrd="1" destOrd="0" presId="urn:microsoft.com/office/officeart/2005/8/layout/hProcess9"/>
    <dgm:cxn modelId="{B07DC8C1-4938-42ED-9FC0-519F1285CF97}" type="presParOf" srcId="{AE15A46C-CB15-4DD0-97C1-EBE9B3842603}" destId="{C0DC0380-C0BD-4C32-A43E-C783518F4601}" srcOrd="0" destOrd="0" presId="urn:microsoft.com/office/officeart/2005/8/layout/hProcess9"/>
    <dgm:cxn modelId="{8E8121B4-CB95-49B2-9423-41A136C25D6C}" type="presParOf" srcId="{AE15A46C-CB15-4DD0-97C1-EBE9B3842603}" destId="{C9D6F1F2-6368-45B3-B91E-A79297891C47}" srcOrd="1" destOrd="0" presId="urn:microsoft.com/office/officeart/2005/8/layout/hProcess9"/>
    <dgm:cxn modelId="{45737EAC-8273-4A59-A4FF-C9C304B1968A}" type="presParOf" srcId="{AE15A46C-CB15-4DD0-97C1-EBE9B3842603}" destId="{117095DE-A50A-4953-9445-FD4436402472}" srcOrd="2" destOrd="0" presId="urn:microsoft.com/office/officeart/2005/8/layout/hProcess9"/>
    <dgm:cxn modelId="{19056840-C047-4FF6-9484-708E436141AF}" type="presParOf" srcId="{AE15A46C-CB15-4DD0-97C1-EBE9B3842603}" destId="{1441F78C-8600-4A4C-9FF8-5A53A906D8CE}" srcOrd="3" destOrd="0" presId="urn:microsoft.com/office/officeart/2005/8/layout/hProcess9"/>
    <dgm:cxn modelId="{235B6620-8975-400B-9368-BED792822BA8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devices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bandwidth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2C2C71-3634-415B-9114-65153A6E79F8}" type="presOf" srcId="{DFFF6D5C-690C-4265-909E-FB44656D87B6}" destId="{EACAF567-4564-4865-A47B-8FEA1FB42F70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E495AF21-8827-443C-ADC4-8BA280FB2762}" type="presOf" srcId="{099476B9-F10E-4345-841F-607C50509DAD}" destId="{117095DE-A50A-4953-9445-FD4436402472}" srcOrd="0" destOrd="0" presId="urn:microsoft.com/office/officeart/2005/8/layout/hProcess9"/>
    <dgm:cxn modelId="{51F82C80-4C82-4965-B190-255F09F4662C}" type="presOf" srcId="{38711533-FE11-4657-83F8-A1CE29445A26}" destId="{C0DC0380-C0BD-4C32-A43E-C783518F4601}" srcOrd="0" destOrd="0" presId="urn:microsoft.com/office/officeart/2005/8/layout/hProcess9"/>
    <dgm:cxn modelId="{B5341965-A24D-402D-9D3F-71E81089F528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2A7D116F-FE26-4936-98F2-91D5F32045D8}" type="presParOf" srcId="{5624789B-F946-441E-95F7-06578C47AE8E}" destId="{EC64774A-D3F4-4603-B057-281B77F9F88E}" srcOrd="0" destOrd="0" presId="urn:microsoft.com/office/officeart/2005/8/layout/hProcess9"/>
    <dgm:cxn modelId="{7EEE6246-851D-43A3-BEC9-7CFB3D034B38}" type="presParOf" srcId="{5624789B-F946-441E-95F7-06578C47AE8E}" destId="{AE15A46C-CB15-4DD0-97C1-EBE9B3842603}" srcOrd="1" destOrd="0" presId="urn:microsoft.com/office/officeart/2005/8/layout/hProcess9"/>
    <dgm:cxn modelId="{9054608C-A9BD-423C-8EB6-E24220CA7913}" type="presParOf" srcId="{AE15A46C-CB15-4DD0-97C1-EBE9B3842603}" destId="{C0DC0380-C0BD-4C32-A43E-C783518F4601}" srcOrd="0" destOrd="0" presId="urn:microsoft.com/office/officeart/2005/8/layout/hProcess9"/>
    <dgm:cxn modelId="{64DF01CF-494A-4629-8732-0D53E2B7DD16}" type="presParOf" srcId="{AE15A46C-CB15-4DD0-97C1-EBE9B3842603}" destId="{C9D6F1F2-6368-45B3-B91E-A79297891C47}" srcOrd="1" destOrd="0" presId="urn:microsoft.com/office/officeart/2005/8/layout/hProcess9"/>
    <dgm:cxn modelId="{7E9A9FB1-B010-44FE-BD41-9F563BBE8586}" type="presParOf" srcId="{AE15A46C-CB15-4DD0-97C1-EBE9B3842603}" destId="{117095DE-A50A-4953-9445-FD4436402472}" srcOrd="2" destOrd="0" presId="urn:microsoft.com/office/officeart/2005/8/layout/hProcess9"/>
    <dgm:cxn modelId="{CFFBE014-12C1-425E-B96A-286BA69F7D83}" type="presParOf" srcId="{AE15A46C-CB15-4DD0-97C1-EBE9B3842603}" destId="{1441F78C-8600-4A4C-9FF8-5A53A906D8CE}" srcOrd="3" destOrd="0" presId="urn:microsoft.com/office/officeart/2005/8/layout/hProcess9"/>
    <dgm:cxn modelId="{A93E4376-C564-41F1-952D-7B4A15BA0B8C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05628DAE-84C5-4A2C-ABC0-757ABAB2E761}" type="presOf" srcId="{099476B9-F10E-4345-841F-607C50509DAD}" destId="{117095DE-A50A-4953-9445-FD4436402472}" srcOrd="0" destOrd="0" presId="urn:microsoft.com/office/officeart/2005/8/layout/hProcess9"/>
    <dgm:cxn modelId="{24CBE01E-B3A6-471C-9D1C-29E4575F7C07}" type="presOf" srcId="{D3CE2C16-0C05-4F2D-9FA7-B64224143467}" destId="{5624789B-F946-441E-95F7-06578C47AE8E}" srcOrd="0" destOrd="0" presId="urn:microsoft.com/office/officeart/2005/8/layout/hProcess9"/>
    <dgm:cxn modelId="{960F5E08-F9BB-48F5-904B-1F5162B69FBC}" type="presOf" srcId="{DFFF6D5C-690C-4265-909E-FB44656D87B6}" destId="{EACAF567-4564-4865-A47B-8FEA1FB42F70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81080CCA-F598-469C-B509-6A00A9F51DBB}" type="presOf" srcId="{38711533-FE11-4657-83F8-A1CE29445A26}" destId="{C0DC0380-C0BD-4C32-A43E-C783518F4601}" srcOrd="0" destOrd="0" presId="urn:microsoft.com/office/officeart/2005/8/layout/hProcess9"/>
    <dgm:cxn modelId="{371CF8D2-B3D1-4DA3-89AD-074C077D1190}" type="presParOf" srcId="{5624789B-F946-441E-95F7-06578C47AE8E}" destId="{EC64774A-D3F4-4603-B057-281B77F9F88E}" srcOrd="0" destOrd="0" presId="urn:microsoft.com/office/officeart/2005/8/layout/hProcess9"/>
    <dgm:cxn modelId="{2FDD9DA1-7C17-4C6F-BD8D-799558847D78}" type="presParOf" srcId="{5624789B-F946-441E-95F7-06578C47AE8E}" destId="{AE15A46C-CB15-4DD0-97C1-EBE9B3842603}" srcOrd="1" destOrd="0" presId="urn:microsoft.com/office/officeart/2005/8/layout/hProcess9"/>
    <dgm:cxn modelId="{CA6B1150-F666-4790-8604-3C4CB29DA5F2}" type="presParOf" srcId="{AE15A46C-CB15-4DD0-97C1-EBE9B3842603}" destId="{C0DC0380-C0BD-4C32-A43E-C783518F4601}" srcOrd="0" destOrd="0" presId="urn:microsoft.com/office/officeart/2005/8/layout/hProcess9"/>
    <dgm:cxn modelId="{B695E31B-24BA-4394-8311-DADD0DE8B3D6}" type="presParOf" srcId="{AE15A46C-CB15-4DD0-97C1-EBE9B3842603}" destId="{C9D6F1F2-6368-45B3-B91E-A79297891C47}" srcOrd="1" destOrd="0" presId="urn:microsoft.com/office/officeart/2005/8/layout/hProcess9"/>
    <dgm:cxn modelId="{C933C372-9FF4-4A73-949C-29ADF31F2E69}" type="presParOf" srcId="{AE15A46C-CB15-4DD0-97C1-EBE9B3842603}" destId="{117095DE-A50A-4953-9445-FD4436402472}" srcOrd="2" destOrd="0" presId="urn:microsoft.com/office/officeart/2005/8/layout/hProcess9"/>
    <dgm:cxn modelId="{AF4BE8F3-E91A-48F0-B45B-39437393EB7B}" type="presParOf" srcId="{AE15A46C-CB15-4DD0-97C1-EBE9B3842603}" destId="{1441F78C-8600-4A4C-9FF8-5A53A906D8CE}" srcOrd="3" destOrd="0" presId="urn:microsoft.com/office/officeart/2005/8/layout/hProcess9"/>
    <dgm:cxn modelId="{EC3CA866-D5D5-420A-8CC2-17287B194ADA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science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603746E4-0B31-4CAC-B204-ECADC0CE27A7}" type="presOf" srcId="{38711533-FE11-4657-83F8-A1CE29445A26}" destId="{C0DC0380-C0BD-4C32-A43E-C783518F4601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F5868B0D-F2D3-4922-8A52-82EEB4471EAE}" type="presOf" srcId="{DFFF6D5C-690C-4265-909E-FB44656D87B6}" destId="{EACAF567-4564-4865-A47B-8FEA1FB42F70}" srcOrd="0" destOrd="0" presId="urn:microsoft.com/office/officeart/2005/8/layout/hProcess9"/>
    <dgm:cxn modelId="{1BDFF627-3C10-4FCA-B9CE-AB619AE5F479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B7708318-FCF6-495A-8313-9479C5EFFCC8}" type="presOf" srcId="{D3CE2C16-0C05-4F2D-9FA7-B64224143467}" destId="{5624789B-F946-441E-95F7-06578C47AE8E}" srcOrd="0" destOrd="0" presId="urn:microsoft.com/office/officeart/2005/8/layout/hProcess9"/>
    <dgm:cxn modelId="{2090F375-3800-43BB-9538-0974970BFE71}" type="presParOf" srcId="{5624789B-F946-441E-95F7-06578C47AE8E}" destId="{EC64774A-D3F4-4603-B057-281B77F9F88E}" srcOrd="0" destOrd="0" presId="urn:microsoft.com/office/officeart/2005/8/layout/hProcess9"/>
    <dgm:cxn modelId="{C2C804BA-13B2-436D-9F0B-F50E9C1D4F62}" type="presParOf" srcId="{5624789B-F946-441E-95F7-06578C47AE8E}" destId="{AE15A46C-CB15-4DD0-97C1-EBE9B3842603}" srcOrd="1" destOrd="0" presId="urn:microsoft.com/office/officeart/2005/8/layout/hProcess9"/>
    <dgm:cxn modelId="{46018734-798D-4BF7-BFFD-8E785ACFCC0F}" type="presParOf" srcId="{AE15A46C-CB15-4DD0-97C1-EBE9B3842603}" destId="{C0DC0380-C0BD-4C32-A43E-C783518F4601}" srcOrd="0" destOrd="0" presId="urn:microsoft.com/office/officeart/2005/8/layout/hProcess9"/>
    <dgm:cxn modelId="{A6D5E857-406F-4CE3-B5FE-1799FCADE5B3}" type="presParOf" srcId="{AE15A46C-CB15-4DD0-97C1-EBE9B3842603}" destId="{C9D6F1F2-6368-45B3-B91E-A79297891C47}" srcOrd="1" destOrd="0" presId="urn:microsoft.com/office/officeart/2005/8/layout/hProcess9"/>
    <dgm:cxn modelId="{247FBCBE-AE9D-49EE-95DA-1FF5099C4904}" type="presParOf" srcId="{AE15A46C-CB15-4DD0-97C1-EBE9B3842603}" destId="{117095DE-A50A-4953-9445-FD4436402472}" srcOrd="2" destOrd="0" presId="urn:microsoft.com/office/officeart/2005/8/layout/hProcess9"/>
    <dgm:cxn modelId="{44541461-665E-4B24-BD13-2F8B0EC14969}" type="presParOf" srcId="{AE15A46C-CB15-4DD0-97C1-EBE9B3842603}" destId="{1441F78C-8600-4A4C-9FF8-5A53A906D8CE}" srcOrd="3" destOrd="0" presId="urn:microsoft.com/office/officeart/2005/8/layout/hProcess9"/>
    <dgm:cxn modelId="{5290B284-A80D-452E-8787-45C1412A9C55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science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76697CD7-0827-4722-85D1-E9323902E520}" type="presOf" srcId="{38711533-FE11-4657-83F8-A1CE29445A26}" destId="{C0DC0380-C0BD-4C32-A43E-C783518F4601}" srcOrd="0" destOrd="0" presId="urn:microsoft.com/office/officeart/2005/8/layout/hProcess9"/>
    <dgm:cxn modelId="{8293B2BD-1781-4B80-904D-336559786E3C}" type="presOf" srcId="{099476B9-F10E-4345-841F-607C50509DAD}" destId="{117095DE-A50A-4953-9445-FD4436402472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B8B785DF-F1CF-4484-B1E2-4F4B9074674A}" type="presOf" srcId="{D3CE2C16-0C05-4F2D-9FA7-B64224143467}" destId="{5624789B-F946-441E-95F7-06578C47AE8E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53530843-6AAE-43DD-916F-1D68D9D42589}" type="presOf" srcId="{DFFF6D5C-690C-4265-909E-FB44656D87B6}" destId="{EACAF567-4564-4865-A47B-8FEA1FB42F70}" srcOrd="0" destOrd="0" presId="urn:microsoft.com/office/officeart/2005/8/layout/hProcess9"/>
    <dgm:cxn modelId="{49C293EC-6381-4ED4-BB35-B672ED8891AD}" type="presParOf" srcId="{5624789B-F946-441E-95F7-06578C47AE8E}" destId="{EC64774A-D3F4-4603-B057-281B77F9F88E}" srcOrd="0" destOrd="0" presId="urn:microsoft.com/office/officeart/2005/8/layout/hProcess9"/>
    <dgm:cxn modelId="{083FC37A-23EC-499C-AD98-E38EAF123CE0}" type="presParOf" srcId="{5624789B-F946-441E-95F7-06578C47AE8E}" destId="{AE15A46C-CB15-4DD0-97C1-EBE9B3842603}" srcOrd="1" destOrd="0" presId="urn:microsoft.com/office/officeart/2005/8/layout/hProcess9"/>
    <dgm:cxn modelId="{28E71B67-5F3D-4DA3-B990-377AAC685B9F}" type="presParOf" srcId="{AE15A46C-CB15-4DD0-97C1-EBE9B3842603}" destId="{C0DC0380-C0BD-4C32-A43E-C783518F4601}" srcOrd="0" destOrd="0" presId="urn:microsoft.com/office/officeart/2005/8/layout/hProcess9"/>
    <dgm:cxn modelId="{7F448F1C-E7CA-41A7-A88F-C6E41CA8BE9E}" type="presParOf" srcId="{AE15A46C-CB15-4DD0-97C1-EBE9B3842603}" destId="{C9D6F1F2-6368-45B3-B91E-A79297891C47}" srcOrd="1" destOrd="0" presId="urn:microsoft.com/office/officeart/2005/8/layout/hProcess9"/>
    <dgm:cxn modelId="{27C8AEC4-F2BD-4AB9-BC8F-C36BCA772E62}" type="presParOf" srcId="{AE15A46C-CB15-4DD0-97C1-EBE9B3842603}" destId="{117095DE-A50A-4953-9445-FD4436402472}" srcOrd="2" destOrd="0" presId="urn:microsoft.com/office/officeart/2005/8/layout/hProcess9"/>
    <dgm:cxn modelId="{E2069289-5EC4-4A16-95D9-8411CEB4FB49}" type="presParOf" srcId="{AE15A46C-CB15-4DD0-97C1-EBE9B3842603}" destId="{1441F78C-8600-4A4C-9FF8-5A53A906D8CE}" srcOrd="3" destOrd="0" presId="urn:microsoft.com/office/officeart/2005/8/layout/hProcess9"/>
    <dgm:cxn modelId="{DAC31531-BA2A-487D-9E49-9D3595F39E68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7EDBED-63FA-423E-8197-43BF3BA06E6A}" type="presOf" srcId="{38711533-FE11-4657-83F8-A1CE29445A26}" destId="{C0DC0380-C0BD-4C32-A43E-C783518F4601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D1D20253-BB29-40E6-8414-B3F1BA5B902C}" type="presOf" srcId="{D3CE2C16-0C05-4F2D-9FA7-B64224143467}" destId="{5624789B-F946-441E-95F7-06578C47AE8E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153D5BBE-2DEC-473A-A300-C7D04FDF33EC}" type="presOf" srcId="{DFFF6D5C-690C-4265-909E-FB44656D87B6}" destId="{EACAF567-4564-4865-A47B-8FEA1FB42F70}" srcOrd="0" destOrd="0" presId="urn:microsoft.com/office/officeart/2005/8/layout/hProcess9"/>
    <dgm:cxn modelId="{DB15D650-555E-4505-BE1F-B5BFE51FB789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213D49CA-0960-4E26-8B6C-3EDA6E497019}" type="presParOf" srcId="{5624789B-F946-441E-95F7-06578C47AE8E}" destId="{EC64774A-D3F4-4603-B057-281B77F9F88E}" srcOrd="0" destOrd="0" presId="urn:microsoft.com/office/officeart/2005/8/layout/hProcess9"/>
    <dgm:cxn modelId="{69A2CD74-D545-42A9-BE79-4D10E52702BC}" type="presParOf" srcId="{5624789B-F946-441E-95F7-06578C47AE8E}" destId="{AE15A46C-CB15-4DD0-97C1-EBE9B3842603}" srcOrd="1" destOrd="0" presId="urn:microsoft.com/office/officeart/2005/8/layout/hProcess9"/>
    <dgm:cxn modelId="{CB907162-DAC1-421F-9F25-A2716CFFC9B0}" type="presParOf" srcId="{AE15A46C-CB15-4DD0-97C1-EBE9B3842603}" destId="{C0DC0380-C0BD-4C32-A43E-C783518F4601}" srcOrd="0" destOrd="0" presId="urn:microsoft.com/office/officeart/2005/8/layout/hProcess9"/>
    <dgm:cxn modelId="{C5EDE12C-52DC-445E-B84E-196783D8BB0C}" type="presParOf" srcId="{AE15A46C-CB15-4DD0-97C1-EBE9B3842603}" destId="{C9D6F1F2-6368-45B3-B91E-A79297891C47}" srcOrd="1" destOrd="0" presId="urn:microsoft.com/office/officeart/2005/8/layout/hProcess9"/>
    <dgm:cxn modelId="{F428770F-7915-4FA2-A918-3318F13E92AF}" type="presParOf" srcId="{AE15A46C-CB15-4DD0-97C1-EBE9B3842603}" destId="{117095DE-A50A-4953-9445-FD4436402472}" srcOrd="2" destOrd="0" presId="urn:microsoft.com/office/officeart/2005/8/layout/hProcess9"/>
    <dgm:cxn modelId="{55CDD659-170E-4479-9927-E3CE5BFA5E92}" type="presParOf" srcId="{AE15A46C-CB15-4DD0-97C1-EBE9B3842603}" destId="{1441F78C-8600-4A4C-9FF8-5A53A906D8CE}" srcOrd="3" destOrd="0" presId="urn:microsoft.com/office/officeart/2005/8/layout/hProcess9"/>
    <dgm:cxn modelId="{92135ABD-916E-4503-8AF5-6924813CA7ED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75DD840F-ED44-4DED-9CBD-64FFDEE8C9E8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FDD37A07-8DDB-420E-9248-2597271C860D}" type="presOf" srcId="{38711533-FE11-4657-83F8-A1CE29445A26}" destId="{C0DC0380-C0BD-4C32-A43E-C783518F4601}" srcOrd="0" destOrd="0" presId="urn:microsoft.com/office/officeart/2005/8/layout/hProcess9"/>
    <dgm:cxn modelId="{BE6BF86A-79B1-4A20-87A2-2A1FDA0FA421}" type="presOf" srcId="{D3CE2C16-0C05-4F2D-9FA7-B64224143467}" destId="{5624789B-F946-441E-95F7-06578C47AE8E}" srcOrd="0" destOrd="0" presId="urn:microsoft.com/office/officeart/2005/8/layout/hProcess9"/>
    <dgm:cxn modelId="{8F55CF58-B2CE-4CED-8784-BA2DE60F83D6}" type="presOf" srcId="{DFFF6D5C-690C-4265-909E-FB44656D87B6}" destId="{EACAF567-4564-4865-A47B-8FEA1FB42F70}" srcOrd="0" destOrd="0" presId="urn:microsoft.com/office/officeart/2005/8/layout/hProcess9"/>
    <dgm:cxn modelId="{81108BA4-F798-41AE-995D-77A91295A482}" type="presParOf" srcId="{5624789B-F946-441E-95F7-06578C47AE8E}" destId="{EC64774A-D3F4-4603-B057-281B77F9F88E}" srcOrd="0" destOrd="0" presId="urn:microsoft.com/office/officeart/2005/8/layout/hProcess9"/>
    <dgm:cxn modelId="{99892832-CA0C-46F9-9413-D935EB494332}" type="presParOf" srcId="{5624789B-F946-441E-95F7-06578C47AE8E}" destId="{AE15A46C-CB15-4DD0-97C1-EBE9B3842603}" srcOrd="1" destOrd="0" presId="urn:microsoft.com/office/officeart/2005/8/layout/hProcess9"/>
    <dgm:cxn modelId="{18185DBD-0947-487B-AC6A-6BE979048C8D}" type="presParOf" srcId="{AE15A46C-CB15-4DD0-97C1-EBE9B3842603}" destId="{C0DC0380-C0BD-4C32-A43E-C783518F4601}" srcOrd="0" destOrd="0" presId="urn:microsoft.com/office/officeart/2005/8/layout/hProcess9"/>
    <dgm:cxn modelId="{46EF6C79-8196-49F2-9848-0740342ABCE1}" type="presParOf" srcId="{AE15A46C-CB15-4DD0-97C1-EBE9B3842603}" destId="{C9D6F1F2-6368-45B3-B91E-A79297891C47}" srcOrd="1" destOrd="0" presId="urn:microsoft.com/office/officeart/2005/8/layout/hProcess9"/>
    <dgm:cxn modelId="{8D8F3730-A26E-4CDB-B4AD-96EAEAD15F3B}" type="presParOf" srcId="{AE15A46C-CB15-4DD0-97C1-EBE9B3842603}" destId="{117095DE-A50A-4953-9445-FD4436402472}" srcOrd="2" destOrd="0" presId="urn:microsoft.com/office/officeart/2005/8/layout/hProcess9"/>
    <dgm:cxn modelId="{BB890458-2052-4746-B855-410016094579}" type="presParOf" srcId="{AE15A46C-CB15-4DD0-97C1-EBE9B3842603}" destId="{1441F78C-8600-4A4C-9FF8-5A53A906D8CE}" srcOrd="3" destOrd="0" presId="urn:microsoft.com/office/officeart/2005/8/layout/hProcess9"/>
    <dgm:cxn modelId="{8A276E4E-E40E-43A9-85D4-A76AC71ED96C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New science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EAEAEA"/>
        </a:solidFill>
      </dgm:spPr>
      <dgm:t>
        <a:bodyPr/>
        <a:lstStyle/>
        <a:p>
          <a:r>
            <a:rPr lang="en-GB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D5E254-7E86-4C64-A444-FCEF17D289FB}" type="presOf" srcId="{38711533-FE11-4657-83F8-A1CE29445A26}" destId="{C0DC0380-C0BD-4C32-A43E-C783518F4601}" srcOrd="0" destOrd="0" presId="urn:microsoft.com/office/officeart/2005/8/layout/hProcess9"/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ACA483D0-E1B9-4C92-B46B-579F6E1AA3CE}" type="presOf" srcId="{DFFF6D5C-690C-4265-909E-FB44656D87B6}" destId="{EACAF567-4564-4865-A47B-8FEA1FB42F70}" srcOrd="0" destOrd="0" presId="urn:microsoft.com/office/officeart/2005/8/layout/hProcess9"/>
    <dgm:cxn modelId="{8F2540C7-CB82-44CD-81E4-26BF3296FE41}" type="presOf" srcId="{D3CE2C16-0C05-4F2D-9FA7-B64224143467}" destId="{5624789B-F946-441E-95F7-06578C47AE8E}" srcOrd="0" destOrd="0" presId="urn:microsoft.com/office/officeart/2005/8/layout/hProcess9"/>
    <dgm:cxn modelId="{2512F9DC-6FD8-47B8-A36D-BB7601CF1388}" type="presOf" srcId="{099476B9-F10E-4345-841F-607C50509DAD}" destId="{117095DE-A50A-4953-9445-FD4436402472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90D5A460-FAF9-4828-A537-296B11286904}" type="presParOf" srcId="{5624789B-F946-441E-95F7-06578C47AE8E}" destId="{EC64774A-D3F4-4603-B057-281B77F9F88E}" srcOrd="0" destOrd="0" presId="urn:microsoft.com/office/officeart/2005/8/layout/hProcess9"/>
    <dgm:cxn modelId="{39E3718A-9813-4260-B9F5-10249990EDDA}" type="presParOf" srcId="{5624789B-F946-441E-95F7-06578C47AE8E}" destId="{AE15A46C-CB15-4DD0-97C1-EBE9B3842603}" srcOrd="1" destOrd="0" presId="urn:microsoft.com/office/officeart/2005/8/layout/hProcess9"/>
    <dgm:cxn modelId="{303293C8-B6E8-4EA3-BC2A-55B7807C2FE4}" type="presParOf" srcId="{AE15A46C-CB15-4DD0-97C1-EBE9B3842603}" destId="{C0DC0380-C0BD-4C32-A43E-C783518F4601}" srcOrd="0" destOrd="0" presId="urn:microsoft.com/office/officeart/2005/8/layout/hProcess9"/>
    <dgm:cxn modelId="{550453AD-AD39-450B-B979-A647A33DBA5A}" type="presParOf" srcId="{AE15A46C-CB15-4DD0-97C1-EBE9B3842603}" destId="{C9D6F1F2-6368-45B3-B91E-A79297891C47}" srcOrd="1" destOrd="0" presId="urn:microsoft.com/office/officeart/2005/8/layout/hProcess9"/>
    <dgm:cxn modelId="{44957AC6-70AF-44E7-9C13-9B297C558DE7}" type="presParOf" srcId="{AE15A46C-CB15-4DD0-97C1-EBE9B3842603}" destId="{117095DE-A50A-4953-9445-FD4436402472}" srcOrd="2" destOrd="0" presId="urn:microsoft.com/office/officeart/2005/8/layout/hProcess9"/>
    <dgm:cxn modelId="{D10F9C90-DEC1-4A91-9744-3AF0ADB8EB03}" type="presParOf" srcId="{AE15A46C-CB15-4DD0-97C1-EBE9B3842603}" destId="{1441F78C-8600-4A4C-9FF8-5A53A906D8CE}" srcOrd="3" destOrd="0" presId="urn:microsoft.com/office/officeart/2005/8/layout/hProcess9"/>
    <dgm:cxn modelId="{EF576B21-626E-4454-81E4-B8802F6509C1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CE2C16-0C05-4F2D-9FA7-B642241434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711533-FE11-4657-83F8-A1CE29445A2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Time pressures 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8260271A-6632-4995-8D20-C0345EF66E48}" type="parTrans" cxnId="{39EF780C-5240-472D-B9F8-A8A65565CE5D}">
      <dgm:prSet/>
      <dgm:spPr/>
      <dgm:t>
        <a:bodyPr/>
        <a:lstStyle/>
        <a:p>
          <a:endParaRPr lang="en-GB"/>
        </a:p>
      </dgm:t>
    </dgm:pt>
    <dgm:pt modelId="{115BA50E-D7D6-46FB-A5A7-83539912D8CF}" type="sibTrans" cxnId="{39EF780C-5240-472D-B9F8-A8A65565CE5D}">
      <dgm:prSet/>
      <dgm:spPr/>
      <dgm:t>
        <a:bodyPr/>
        <a:lstStyle/>
        <a:p>
          <a:endParaRPr lang="en-GB"/>
        </a:p>
      </dgm:t>
    </dgm:pt>
    <dgm:pt modelId="{099476B9-F10E-4345-841F-607C50509DAD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46F9B525-5545-4D61-AEBF-979A61B0FA45}" type="parTrans" cxnId="{2957325D-9F8A-428A-B1D2-B2DCA02F83E5}">
      <dgm:prSet/>
      <dgm:spPr/>
      <dgm:t>
        <a:bodyPr/>
        <a:lstStyle/>
        <a:p>
          <a:endParaRPr lang="en-GB"/>
        </a:p>
      </dgm:t>
    </dgm:pt>
    <dgm:pt modelId="{E0075B87-4C4A-48C5-8A93-42A045C0380B}" type="sibTrans" cxnId="{2957325D-9F8A-428A-B1D2-B2DCA02F83E5}">
      <dgm:prSet/>
      <dgm:spPr/>
      <dgm:t>
        <a:bodyPr/>
        <a:lstStyle/>
        <a:p>
          <a:endParaRPr lang="en-GB"/>
        </a:p>
      </dgm:t>
    </dgm:pt>
    <dgm:pt modelId="{DFFF6D5C-690C-4265-909E-FB44656D87B6}">
      <dgm:prSet phldrT="[Text]"/>
      <dgm:spPr>
        <a:solidFill>
          <a:srgbClr val="484848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Green pressures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5E84756E-6D4E-431F-890D-612E9DE17FF2}" type="parTrans" cxnId="{BD65B58D-5C79-4EB3-ABAF-177815703557}">
      <dgm:prSet/>
      <dgm:spPr/>
      <dgm:t>
        <a:bodyPr/>
        <a:lstStyle/>
        <a:p>
          <a:endParaRPr lang="en-GB"/>
        </a:p>
      </dgm:t>
    </dgm:pt>
    <dgm:pt modelId="{E33F380D-D560-4EF1-8C0B-3650A7396582}" type="sibTrans" cxnId="{BD65B58D-5C79-4EB3-ABAF-177815703557}">
      <dgm:prSet/>
      <dgm:spPr/>
      <dgm:t>
        <a:bodyPr/>
        <a:lstStyle/>
        <a:p>
          <a:endParaRPr lang="en-GB"/>
        </a:p>
      </dgm:t>
    </dgm:pt>
    <dgm:pt modelId="{5624789B-F946-441E-95F7-06578C47AE8E}" type="pres">
      <dgm:prSet presAssocID="{D3CE2C16-0C05-4F2D-9FA7-B64224143467}" presName="CompostProcess" presStyleCnt="0">
        <dgm:presLayoutVars>
          <dgm:dir/>
          <dgm:resizeHandles val="exact"/>
        </dgm:presLayoutVars>
      </dgm:prSet>
      <dgm:spPr/>
    </dgm:pt>
    <dgm:pt modelId="{EC64774A-D3F4-4603-B057-281B77F9F88E}" type="pres">
      <dgm:prSet presAssocID="{D3CE2C16-0C05-4F2D-9FA7-B64224143467}" presName="arrow" presStyleLbl="bgShp" presStyleIdx="0" presStyleCnt="1"/>
      <dgm:spPr>
        <a:solidFill>
          <a:srgbClr val="EAEAEA"/>
        </a:solidFill>
      </dgm:spPr>
      <dgm:t>
        <a:bodyPr/>
        <a:lstStyle/>
        <a:p>
          <a:endParaRPr lang="en-GB"/>
        </a:p>
      </dgm:t>
    </dgm:pt>
    <dgm:pt modelId="{AE15A46C-CB15-4DD0-97C1-EBE9B3842603}" type="pres">
      <dgm:prSet presAssocID="{D3CE2C16-0C05-4F2D-9FA7-B64224143467}" presName="linearProcess" presStyleCnt="0"/>
      <dgm:spPr/>
    </dgm:pt>
    <dgm:pt modelId="{C0DC0380-C0BD-4C32-A43E-C783518F4601}" type="pres">
      <dgm:prSet presAssocID="{38711533-FE11-4657-83F8-A1CE29445A2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6F1F2-6368-45B3-B91E-A79297891C47}" type="pres">
      <dgm:prSet presAssocID="{115BA50E-D7D6-46FB-A5A7-83539912D8CF}" presName="sibTrans" presStyleCnt="0"/>
      <dgm:spPr/>
    </dgm:pt>
    <dgm:pt modelId="{117095DE-A50A-4953-9445-FD4436402472}" type="pres">
      <dgm:prSet presAssocID="{099476B9-F10E-4345-841F-607C50509D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41F78C-8600-4A4C-9FF8-5A53A906D8CE}" type="pres">
      <dgm:prSet presAssocID="{E0075B87-4C4A-48C5-8A93-42A045C0380B}" presName="sibTrans" presStyleCnt="0"/>
      <dgm:spPr/>
    </dgm:pt>
    <dgm:pt modelId="{EACAF567-4564-4865-A47B-8FEA1FB42F70}" type="pres">
      <dgm:prSet presAssocID="{DFFF6D5C-690C-4265-909E-FB44656D8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65B58D-5C79-4EB3-ABAF-177815703557}" srcId="{D3CE2C16-0C05-4F2D-9FA7-B64224143467}" destId="{DFFF6D5C-690C-4265-909E-FB44656D87B6}" srcOrd="2" destOrd="0" parTransId="{5E84756E-6D4E-431F-890D-612E9DE17FF2}" sibTransId="{E33F380D-D560-4EF1-8C0B-3650A7396582}"/>
    <dgm:cxn modelId="{D9D272F6-311E-461C-BDE2-2966C856339E}" type="presOf" srcId="{D3CE2C16-0C05-4F2D-9FA7-B64224143467}" destId="{5624789B-F946-441E-95F7-06578C47AE8E}" srcOrd="0" destOrd="0" presId="urn:microsoft.com/office/officeart/2005/8/layout/hProcess9"/>
    <dgm:cxn modelId="{D84DDD00-1B23-4BE9-AABC-C9D5F12DC443}" type="presOf" srcId="{DFFF6D5C-690C-4265-909E-FB44656D87B6}" destId="{EACAF567-4564-4865-A47B-8FEA1FB42F70}" srcOrd="0" destOrd="0" presId="urn:microsoft.com/office/officeart/2005/8/layout/hProcess9"/>
    <dgm:cxn modelId="{6F61A232-3816-4009-B406-B684FDFDEF0F}" type="presOf" srcId="{38711533-FE11-4657-83F8-A1CE29445A26}" destId="{C0DC0380-C0BD-4C32-A43E-C783518F4601}" srcOrd="0" destOrd="0" presId="urn:microsoft.com/office/officeart/2005/8/layout/hProcess9"/>
    <dgm:cxn modelId="{39EF780C-5240-472D-B9F8-A8A65565CE5D}" srcId="{D3CE2C16-0C05-4F2D-9FA7-B64224143467}" destId="{38711533-FE11-4657-83F8-A1CE29445A26}" srcOrd="0" destOrd="0" parTransId="{8260271A-6632-4995-8D20-C0345EF66E48}" sibTransId="{115BA50E-D7D6-46FB-A5A7-83539912D8CF}"/>
    <dgm:cxn modelId="{3811E9FB-F787-4232-988D-CCA621AF4D27}" type="presOf" srcId="{099476B9-F10E-4345-841F-607C50509DAD}" destId="{117095DE-A50A-4953-9445-FD4436402472}" srcOrd="0" destOrd="0" presId="urn:microsoft.com/office/officeart/2005/8/layout/hProcess9"/>
    <dgm:cxn modelId="{2957325D-9F8A-428A-B1D2-B2DCA02F83E5}" srcId="{D3CE2C16-0C05-4F2D-9FA7-B64224143467}" destId="{099476B9-F10E-4345-841F-607C50509DAD}" srcOrd="1" destOrd="0" parTransId="{46F9B525-5545-4D61-AEBF-979A61B0FA45}" sibTransId="{E0075B87-4C4A-48C5-8A93-42A045C0380B}"/>
    <dgm:cxn modelId="{E736DAA4-CC8B-4B39-9682-DD0BCAEC980C}" type="presParOf" srcId="{5624789B-F946-441E-95F7-06578C47AE8E}" destId="{EC64774A-D3F4-4603-B057-281B77F9F88E}" srcOrd="0" destOrd="0" presId="urn:microsoft.com/office/officeart/2005/8/layout/hProcess9"/>
    <dgm:cxn modelId="{27402F92-9FE8-4CAE-8DD4-90DEC791DA02}" type="presParOf" srcId="{5624789B-F946-441E-95F7-06578C47AE8E}" destId="{AE15A46C-CB15-4DD0-97C1-EBE9B3842603}" srcOrd="1" destOrd="0" presId="urn:microsoft.com/office/officeart/2005/8/layout/hProcess9"/>
    <dgm:cxn modelId="{9375CE44-419E-43F0-B344-A5BE79183B24}" type="presParOf" srcId="{AE15A46C-CB15-4DD0-97C1-EBE9B3842603}" destId="{C0DC0380-C0BD-4C32-A43E-C783518F4601}" srcOrd="0" destOrd="0" presId="urn:microsoft.com/office/officeart/2005/8/layout/hProcess9"/>
    <dgm:cxn modelId="{441A1C2E-F383-48D6-8AB5-69B056EC97B1}" type="presParOf" srcId="{AE15A46C-CB15-4DD0-97C1-EBE9B3842603}" destId="{C9D6F1F2-6368-45B3-B91E-A79297891C47}" srcOrd="1" destOrd="0" presId="urn:microsoft.com/office/officeart/2005/8/layout/hProcess9"/>
    <dgm:cxn modelId="{772963B0-6C55-46BE-BB55-574779181601}" type="presParOf" srcId="{AE15A46C-CB15-4DD0-97C1-EBE9B3842603}" destId="{117095DE-A50A-4953-9445-FD4436402472}" srcOrd="2" destOrd="0" presId="urn:microsoft.com/office/officeart/2005/8/layout/hProcess9"/>
    <dgm:cxn modelId="{2F55CC88-2560-4788-A0ED-09BB2EF71FEE}" type="presParOf" srcId="{AE15A46C-CB15-4DD0-97C1-EBE9B3842603}" destId="{1441F78C-8600-4A4C-9FF8-5A53A906D8CE}" srcOrd="3" destOrd="0" presId="urn:microsoft.com/office/officeart/2005/8/layout/hProcess9"/>
    <dgm:cxn modelId="{180D38A2-544D-4598-B4FA-F70FCE3B8492}" type="presParOf" srcId="{AE15A46C-CB15-4DD0-97C1-EBE9B3842603}" destId="{EACAF567-4564-4865-A47B-8FEA1FB42F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525069" y="0"/>
          <a:ext cx="5950785" cy="4429155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7520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itchFamily="34" charset="0"/>
              <a:cs typeface="Arial" pitchFamily="34" charset="0"/>
            </a:rPr>
            <a:t>New theories</a:t>
          </a:r>
          <a:endParaRPr lang="en-GB" sz="2600" kern="1200" dirty="0">
            <a:latin typeface="Arial" pitchFamily="34" charset="0"/>
            <a:cs typeface="Arial" pitchFamily="34" charset="0"/>
          </a:endParaRPr>
        </a:p>
      </dsp:txBody>
      <dsp:txXfrm>
        <a:off x="7520" y="1328746"/>
        <a:ext cx="2253422" cy="1771662"/>
      </dsp:txXfrm>
    </dsp:sp>
    <dsp:sp modelId="{117095DE-A50A-4953-9445-FD4436402472}">
      <dsp:nvSpPr>
        <dsp:cNvPr id="0" name=""/>
        <dsp:cNvSpPr/>
      </dsp:nvSpPr>
      <dsp:spPr>
        <a:xfrm>
          <a:off x="2373750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2600" kern="1200" dirty="0">
            <a:latin typeface="Arial" pitchFamily="34" charset="0"/>
            <a:cs typeface="Arial" pitchFamily="34" charset="0"/>
          </a:endParaRPr>
        </a:p>
      </dsp:txBody>
      <dsp:txXfrm>
        <a:off x="2373750" y="1328746"/>
        <a:ext cx="2253422" cy="1771662"/>
      </dsp:txXfrm>
    </dsp:sp>
    <dsp:sp modelId="{EACAF567-4564-4865-A47B-8FEA1FB42F70}">
      <dsp:nvSpPr>
        <dsp:cNvPr id="0" name=""/>
        <dsp:cNvSpPr/>
      </dsp:nvSpPr>
      <dsp:spPr>
        <a:xfrm>
          <a:off x="4739981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sz="2600" kern="1200" dirty="0">
            <a:latin typeface="Arial" pitchFamily="34" charset="0"/>
            <a:cs typeface="Arial" pitchFamily="34" charset="0"/>
          </a:endParaRPr>
        </a:p>
      </dsp:txBody>
      <dsp:txXfrm>
        <a:off x="4739981" y="1328746"/>
        <a:ext cx="2253422" cy="17716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DA68E-F351-4372-9EAA-49F2B9334078}">
      <dsp:nvSpPr>
        <dsp:cNvPr id="0" name=""/>
        <dsp:cNvSpPr/>
      </dsp:nvSpPr>
      <dsp:spPr>
        <a:xfrm>
          <a:off x="1389479" y="0"/>
          <a:ext cx="3372657" cy="3372657"/>
        </a:xfrm>
        <a:prstGeom prst="triangle">
          <a:avLst/>
        </a:prstGeom>
        <a:solidFill>
          <a:srgbClr val="BDB3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5EE7-2073-4E96-BDB0-56F4D8DF76CA}">
      <dsp:nvSpPr>
        <dsp:cNvPr id="0" name=""/>
        <dsp:cNvSpPr/>
      </dsp:nvSpPr>
      <dsp:spPr>
        <a:xfrm>
          <a:off x="3211793" y="300039"/>
          <a:ext cx="2192227" cy="798371"/>
        </a:xfrm>
        <a:prstGeom prst="roundRect">
          <a:avLst/>
        </a:prstGeom>
        <a:solidFill>
          <a:srgbClr val="EAEAEA">
            <a:alpha val="90000"/>
          </a:srgbClr>
        </a:solidFill>
        <a:ln w="25400" cap="flat" cmpd="sng" algn="ctr">
          <a:solidFill>
            <a:srgbClr val="4848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Formal responses</a:t>
          </a:r>
          <a:endParaRPr lang="en-GB" sz="2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3211793" y="300039"/>
        <a:ext cx="2192227" cy="798371"/>
      </dsp:txXfrm>
    </dsp:sp>
    <dsp:sp modelId="{B2AB7C9B-73BC-463F-AAD6-A2CA8AADC385}">
      <dsp:nvSpPr>
        <dsp:cNvPr id="0" name=""/>
        <dsp:cNvSpPr/>
      </dsp:nvSpPr>
      <dsp:spPr>
        <a:xfrm>
          <a:off x="3211793" y="1351914"/>
          <a:ext cx="2192227" cy="798371"/>
        </a:xfrm>
        <a:prstGeom prst="roundRect">
          <a:avLst/>
        </a:prstGeom>
        <a:solidFill>
          <a:srgbClr val="EAEAEA">
            <a:alpha val="90000"/>
          </a:srgbClr>
        </a:solidFill>
        <a:ln w="25400" cap="flat" cmpd="sng" algn="ctr">
          <a:solidFill>
            <a:srgbClr val="4848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Rapid responses</a:t>
          </a:r>
          <a:endParaRPr lang="en-GB" sz="2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3211793" y="1351914"/>
        <a:ext cx="2192227" cy="798371"/>
      </dsp:txXfrm>
    </dsp:sp>
    <dsp:sp modelId="{74ECE305-5B94-4422-84FA-112AC61E61FB}">
      <dsp:nvSpPr>
        <dsp:cNvPr id="0" name=""/>
        <dsp:cNvSpPr/>
      </dsp:nvSpPr>
      <dsp:spPr>
        <a:xfrm>
          <a:off x="3211793" y="2402052"/>
          <a:ext cx="2192227" cy="798371"/>
        </a:xfrm>
        <a:prstGeom prst="roundRect">
          <a:avLst/>
        </a:prstGeom>
        <a:solidFill>
          <a:srgbClr val="EAEAEA">
            <a:alpha val="90000"/>
          </a:srgbClr>
        </a:solidFill>
        <a:ln w="25400" cap="flat" cmpd="sng" algn="ctr">
          <a:solidFill>
            <a:srgbClr val="4848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User-generated responses</a:t>
          </a:r>
          <a:endParaRPr lang="en-GB" sz="2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3211793" y="2402052"/>
        <a:ext cx="2192227" cy="79837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Time pressures</a:t>
          </a:r>
          <a:endParaRPr lang="en-GB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Green pressures</a:t>
          </a:r>
          <a:endParaRPr lang="en-GB" sz="13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525069" y="0"/>
          <a:ext cx="5950785" cy="4429156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398" y="1328746"/>
          <a:ext cx="2250536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latin typeface="Arial" pitchFamily="34" charset="0"/>
              <a:cs typeface="Arial" pitchFamily="34" charset="0"/>
            </a:rPr>
            <a:t>New tools</a:t>
          </a:r>
          <a:endParaRPr lang="en-GB" sz="3100" kern="1200" dirty="0">
            <a:latin typeface="Arial" pitchFamily="34" charset="0"/>
            <a:cs typeface="Arial" pitchFamily="34" charset="0"/>
          </a:endParaRPr>
        </a:p>
      </dsp:txBody>
      <dsp:txXfrm>
        <a:off x="398" y="1328746"/>
        <a:ext cx="2250536" cy="1771662"/>
      </dsp:txXfrm>
    </dsp:sp>
    <dsp:sp modelId="{117095DE-A50A-4953-9445-FD4436402472}">
      <dsp:nvSpPr>
        <dsp:cNvPr id="0" name=""/>
        <dsp:cNvSpPr/>
      </dsp:nvSpPr>
      <dsp:spPr>
        <a:xfrm>
          <a:off x="2375193" y="1328746"/>
          <a:ext cx="2250536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latin typeface="Arial" pitchFamily="34" charset="0"/>
              <a:cs typeface="Arial" pitchFamily="34" charset="0"/>
            </a:rPr>
            <a:t>New devices</a:t>
          </a:r>
          <a:endParaRPr lang="en-GB" sz="3100" kern="1200" dirty="0">
            <a:latin typeface="Arial" pitchFamily="34" charset="0"/>
            <a:cs typeface="Arial" pitchFamily="34" charset="0"/>
          </a:endParaRPr>
        </a:p>
      </dsp:txBody>
      <dsp:txXfrm>
        <a:off x="2375193" y="1328746"/>
        <a:ext cx="2250536" cy="1771662"/>
      </dsp:txXfrm>
    </dsp:sp>
    <dsp:sp modelId="{EACAF567-4564-4865-A47B-8FEA1FB42F70}">
      <dsp:nvSpPr>
        <dsp:cNvPr id="0" name=""/>
        <dsp:cNvSpPr/>
      </dsp:nvSpPr>
      <dsp:spPr>
        <a:xfrm>
          <a:off x="4749989" y="1328746"/>
          <a:ext cx="2250536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3100" kern="1200" dirty="0">
            <a:latin typeface="Arial" pitchFamily="34" charset="0"/>
            <a:cs typeface="Arial" pitchFamily="34" charset="0"/>
          </a:endParaRPr>
        </a:p>
      </dsp:txBody>
      <dsp:txXfrm>
        <a:off x="4749989" y="1328746"/>
        <a:ext cx="2250536" cy="177166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169377" y="0"/>
          <a:ext cx="1919608" cy="1764000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425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tools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25" y="529200"/>
        <a:ext cx="726910" cy="705600"/>
      </dsp:txXfrm>
    </dsp:sp>
    <dsp:sp modelId="{117095DE-A50A-4953-9445-FD4436402472}">
      <dsp:nvSpPr>
        <dsp:cNvPr id="0" name=""/>
        <dsp:cNvSpPr/>
      </dsp:nvSpPr>
      <dsp:spPr>
        <a:xfrm>
          <a:off x="765726" y="529200"/>
          <a:ext cx="726910" cy="705600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devices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765726" y="529200"/>
        <a:ext cx="726910" cy="705600"/>
      </dsp:txXfrm>
    </dsp:sp>
    <dsp:sp modelId="{EACAF567-4564-4865-A47B-8FEA1FB42F70}">
      <dsp:nvSpPr>
        <dsp:cNvPr id="0" name=""/>
        <dsp:cNvSpPr/>
      </dsp:nvSpPr>
      <dsp:spPr>
        <a:xfrm>
          <a:off x="1529026" y="529200"/>
          <a:ext cx="726910" cy="705600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bandwidth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1529026" y="529200"/>
        <a:ext cx="726910" cy="70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208956" y="0"/>
          <a:ext cx="2368169" cy="1762623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2992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New theories</a:t>
          </a:r>
          <a:endParaRPr lang="en-GB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92" y="528786"/>
        <a:ext cx="896770" cy="705049"/>
      </dsp:txXfrm>
    </dsp:sp>
    <dsp:sp modelId="{117095DE-A50A-4953-9445-FD4436402472}">
      <dsp:nvSpPr>
        <dsp:cNvPr id="0" name=""/>
        <dsp:cNvSpPr/>
      </dsp:nvSpPr>
      <dsp:spPr>
        <a:xfrm>
          <a:off x="944655" y="528786"/>
          <a:ext cx="896770" cy="705049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itchFamily="34" charset="0"/>
              <a:cs typeface="Arial" pitchFamily="34" charset="0"/>
            </a:rPr>
            <a:t>New science</a:t>
          </a:r>
          <a:endParaRPr lang="en-GB" sz="1000" kern="1200" dirty="0">
            <a:latin typeface="Arial" pitchFamily="34" charset="0"/>
            <a:cs typeface="Arial" pitchFamily="34" charset="0"/>
          </a:endParaRPr>
        </a:p>
      </dsp:txBody>
      <dsp:txXfrm>
        <a:off x="944655" y="528786"/>
        <a:ext cx="896770" cy="705049"/>
      </dsp:txXfrm>
    </dsp:sp>
    <dsp:sp modelId="{EACAF567-4564-4865-A47B-8FEA1FB42F70}">
      <dsp:nvSpPr>
        <dsp:cNvPr id="0" name=""/>
        <dsp:cNvSpPr/>
      </dsp:nvSpPr>
      <dsp:spPr>
        <a:xfrm>
          <a:off x="1886318" y="528786"/>
          <a:ext cx="896770" cy="705049"/>
        </a:xfrm>
        <a:prstGeom prst="roundRect">
          <a:avLst/>
        </a:prstGeom>
        <a:solidFill>
          <a:srgbClr val="EAEA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484848"/>
              </a:solidFill>
              <a:latin typeface="Arial" pitchFamily="34" charset="0"/>
              <a:cs typeface="Arial" pitchFamily="34" charset="0"/>
            </a:rPr>
            <a:t>New expectations</a:t>
          </a:r>
          <a:endParaRPr lang="en-GB" sz="1000" kern="1200" dirty="0">
            <a:solidFill>
              <a:srgbClr val="484848"/>
            </a:solidFill>
            <a:latin typeface="Arial" pitchFamily="34" charset="0"/>
            <a:cs typeface="Arial" pitchFamily="34" charset="0"/>
          </a:endParaRPr>
        </a:p>
      </dsp:txBody>
      <dsp:txXfrm>
        <a:off x="1886318" y="528786"/>
        <a:ext cx="896770" cy="7050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4774A-D3F4-4603-B057-281B77F9F88E}">
      <dsp:nvSpPr>
        <dsp:cNvPr id="0" name=""/>
        <dsp:cNvSpPr/>
      </dsp:nvSpPr>
      <dsp:spPr>
        <a:xfrm>
          <a:off x="525069" y="0"/>
          <a:ext cx="5950785" cy="4429156"/>
        </a:xfrm>
        <a:prstGeom prst="rightArrow">
          <a:avLst/>
        </a:prstGeom>
        <a:solidFill>
          <a:srgbClr val="EAE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C0380-C0BD-4C32-A43E-C783518F4601}">
      <dsp:nvSpPr>
        <dsp:cNvPr id="0" name=""/>
        <dsp:cNvSpPr/>
      </dsp:nvSpPr>
      <dsp:spPr>
        <a:xfrm>
          <a:off x="7520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itchFamily="34" charset="0"/>
              <a:cs typeface="Arial" pitchFamily="34" charset="0"/>
            </a:rPr>
            <a:t>Time pressures </a:t>
          </a:r>
          <a:endParaRPr lang="en-GB" sz="3200" kern="1200" dirty="0">
            <a:latin typeface="Arial" pitchFamily="34" charset="0"/>
            <a:cs typeface="Arial" pitchFamily="34" charset="0"/>
          </a:endParaRPr>
        </a:p>
      </dsp:txBody>
      <dsp:txXfrm>
        <a:off x="7520" y="1328746"/>
        <a:ext cx="2253422" cy="1771662"/>
      </dsp:txXfrm>
    </dsp:sp>
    <dsp:sp modelId="{117095DE-A50A-4953-9445-FD4436402472}">
      <dsp:nvSpPr>
        <dsp:cNvPr id="0" name=""/>
        <dsp:cNvSpPr/>
      </dsp:nvSpPr>
      <dsp:spPr>
        <a:xfrm>
          <a:off x="2373750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itchFamily="34" charset="0"/>
              <a:cs typeface="Arial" pitchFamily="34" charset="0"/>
            </a:rPr>
            <a:t>Budget pressures</a:t>
          </a:r>
          <a:endParaRPr lang="en-GB" sz="3200" kern="1200" dirty="0">
            <a:latin typeface="Arial" pitchFamily="34" charset="0"/>
            <a:cs typeface="Arial" pitchFamily="34" charset="0"/>
          </a:endParaRPr>
        </a:p>
      </dsp:txBody>
      <dsp:txXfrm>
        <a:off x="2373750" y="1328746"/>
        <a:ext cx="2253422" cy="1771662"/>
      </dsp:txXfrm>
    </dsp:sp>
    <dsp:sp modelId="{EACAF567-4564-4865-A47B-8FEA1FB42F70}">
      <dsp:nvSpPr>
        <dsp:cNvPr id="0" name=""/>
        <dsp:cNvSpPr/>
      </dsp:nvSpPr>
      <dsp:spPr>
        <a:xfrm>
          <a:off x="4739981" y="1328746"/>
          <a:ext cx="2253422" cy="1771662"/>
        </a:xfrm>
        <a:prstGeom prst="roundRect">
          <a:avLst/>
        </a:prstGeom>
        <a:solidFill>
          <a:srgbClr val="4848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itchFamily="34" charset="0"/>
              <a:cs typeface="Arial" pitchFamily="34" charset="0"/>
            </a:rPr>
            <a:t>Green pressures</a:t>
          </a:r>
          <a:endParaRPr lang="en-GB" sz="3200" kern="1200" dirty="0">
            <a:latin typeface="Arial" pitchFamily="34" charset="0"/>
            <a:cs typeface="Arial" pitchFamily="34" charset="0"/>
          </a:endParaRPr>
        </a:p>
      </dsp:txBody>
      <dsp:txXfrm>
        <a:off x="4739981" y="1328746"/>
        <a:ext cx="2253422" cy="177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2871A6-43E9-45E7-854D-976CD857EE6E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3B216E-EC1E-4495-833D-761B5340B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3EA239-2171-419F-B6A8-B3270D6B83EA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AF00A5-3F8E-40AD-8543-CD35A337E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8F206-0202-447B-B6F6-6FB95875D6F3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C001E-C06B-4A18-AB28-8E4DCA47A369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60DA37-FA82-4469-8FF7-6F5F7A8D4FBD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DBB59-CB02-4249-AD2D-C0A41CD3F08A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64472-743F-4138-87E2-36D5B070716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724AEB-4ECD-47C6-B37C-19BF623DD2BB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5D50F-E4C7-4086-BEE1-96BC970E4A77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1AE8E-1F29-485F-A2D6-C19E399184D3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64C4C-1D16-468C-AC1C-CABADB0A5252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84E0BD-B33A-4C07-90C0-5B2AE5581378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79969-2AA9-447C-A733-EBA1216FB9E8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B2F49-05BD-43B9-A386-114F59C06F0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2973E-4024-4760-8075-41950A467C6C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2BE2B-412E-4743-8214-FB54672FE652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BDAFC-B07C-407F-899D-A73C4E3CC28E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12C4E-8A53-4A04-BD8E-FCA7E1A5EBC3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6A9AA6-4DFF-4409-AB6F-56FEB13CC842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89602-D561-4741-B850-6C902BA39F11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2F01B-26D5-4B20-9EC7-00DAB78BFE46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0C43C8-6C45-42C9-9A44-7F32FDA9606E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D7254-2BC0-4AEF-8B77-5FBFFBE25135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0ECF1-40C2-404D-A2EA-418F331EA077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E5328-0F34-4BB6-A6F9-05EE97DC742C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B2A2A-12B7-44CB-AE1F-E9F15A9ADFE2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601272-C376-4C0F-B83E-11F7AAFA3657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274750-724F-42F4-A745-C55E84A78491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1D35C-AB65-4500-9F18-5FCEBB5F7950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1D35C-AB65-4500-9F18-5FCEBB5F7950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1D35C-AB65-4500-9F18-5FCEBB5F7950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1D35C-AB65-4500-9F18-5FCEBB5F7950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BAF00-F3DD-4AF7-BD43-3E247A2D94C7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66BBE-A846-4287-82A6-7332DC2164BE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66BBE-A846-4287-82A6-7332DC2164BE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3A528-2E59-4F28-B4D5-88478F824232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8D088-1EBC-4DC8-82D6-F14D8B5C33A5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B72EE-E588-4432-BAA8-75B95213686E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A5362-377C-4B77-AED9-91F64D79D6E5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429E2F-9583-4692-A49B-F252894DF293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D2BD-DE12-47AC-9B2D-52CCADF1948D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088F3-42D7-445E-8EAA-48533E7BA3F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BBA6-734E-4B0E-9FE8-34ACB4A5CB9F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3F8B-2EA0-4961-9C4B-84D1159DB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44FD-427B-43D7-B521-43D940BBA73A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6F1D-B60D-4030-80C5-D4E50AF93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E140-20AC-4CC6-A9BB-72A67D2E2656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E4FA-54BC-4DDE-9D99-6BF18B52A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0F9A-6290-46E1-A37B-2A8CDD3C2843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A8BD-6F3C-4857-9404-6420F07D1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9BC-ECC0-4F3C-B463-CD01C87B9127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C9E0-77BD-4077-9A12-45543C0D3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E550-701B-4C40-B44A-63C2F4187666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C1E8-2D53-49C6-A36B-FB76F8A8E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5005-A894-4125-9869-066DCAE9F090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AE96-9D58-4D26-9E89-BB4AEFEAD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8CB3-8916-4807-9A88-12AF2710C4CB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E93E-FA69-43B1-89A2-8CA3E041F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51E1-4C3A-4799-83F2-2EC85F96A1E5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25B9-DA6D-416F-ACC7-B430545C1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0193-50D7-4EE6-8AAE-9EEFAA5510C4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D854-F8C4-4D42-9DA6-6E3C366E9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7F2A-8EB6-42AD-84BA-FD465BFE3277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C407-8ED2-4147-AE0E-B08ADA7B6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CE86C-8002-4BBA-A9F3-F3293AD26D20}" type="datetimeFigureOut">
              <a:rPr lang="en-US"/>
              <a:pPr>
                <a:defRPr/>
              </a:pPr>
              <a:t>7/18/2009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D6A9B-09A6-47D8-8D2B-A37FF50F3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7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8.jpeg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9.jpe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notesSlide" Target="../notesSlides/notesSlide17.xml"/><Relationship Id="rId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0.jpeg"/><Relationship Id="rId9" Type="http://schemas.microsoft.com/office/2007/relationships/diagramDrawing" Target="../diagrams/drawing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notesSlide" Target="../notesSlides/notesSlide18.xml"/><Relationship Id="rId7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0.jpeg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notesSlide" Target="../notesSlides/notesSlide24.xml"/><Relationship Id="rId7" Type="http://schemas.openxmlformats.org/officeDocument/2006/relationships/diagramQuickStyle" Target="../diagrams/quickStyl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14.jpeg"/><Relationship Id="rId9" Type="http://schemas.microsoft.com/office/2007/relationships/diagramDrawing" Target="../diagrams/drawing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notesSlide" Target="../notesSlides/notesSlide26.xml"/><Relationship Id="rId7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16.jpeg"/><Relationship Id="rId9" Type="http://schemas.microsoft.com/office/2007/relationships/diagramDrawing" Target="../diagrams/drawing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notesSlide" Target="../notesSlides/notesSlide27.xml"/><Relationship Id="rId7" Type="http://schemas.openxmlformats.org/officeDocument/2006/relationships/diagramData" Target="../diagrams/data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11" Type="http://schemas.microsoft.com/office/2007/relationships/diagramDrawing" Target="../diagrams/drawing22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notesSlide" Target="../notesSlides/notesSlide28.xml"/><Relationship Id="rId7" Type="http://schemas.openxmlformats.org/officeDocument/2006/relationships/diagramQuickStyle" Target="../diagrams/quickStyl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20.jpeg"/><Relationship Id="rId9" Type="http://schemas.microsoft.com/office/2007/relationships/diagramDrawing" Target="../diagrams/drawing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ive Shepherd\Desktop\iStock_000005662474Smal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16341" b="16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71500" y="1571625"/>
            <a:ext cx="4429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BDB32E"/>
                </a:solidFill>
              </a:rPr>
              <a:t>The e-learning skills gap</a:t>
            </a:r>
          </a:p>
          <a:p>
            <a:r>
              <a:rPr lang="en-GB" sz="2000" dirty="0">
                <a:solidFill>
                  <a:srgbClr val="484848"/>
                </a:solidFill>
              </a:rPr>
              <a:t>Clive Shepherd</a:t>
            </a:r>
          </a:p>
        </p:txBody>
      </p:sp>
      <p:pic>
        <p:nvPicPr>
          <p:cNvPr id="2052" name="Picture 4" descr="SkillsJourney Logo on whi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50" y="285750"/>
            <a:ext cx="13208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5" y="5786438"/>
            <a:ext cx="4143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b="1" dirty="0" err="1">
                <a:solidFill>
                  <a:srgbClr val="BDB32E"/>
                </a:solidFill>
              </a:rPr>
              <a:t>www.skillsjourney.com</a:t>
            </a:r>
            <a:endParaRPr lang="en-GB" b="1" dirty="0">
              <a:solidFill>
                <a:srgbClr val="BDB32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7" name="Picture 7" descr="esfacebook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857625" y="1428750"/>
            <a:ext cx="5099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500" y="4465638"/>
            <a:ext cx="58578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" indent="-72000">
              <a:defRPr/>
            </a:pPr>
            <a:r>
              <a:rPr lang="en-GB" dirty="0">
                <a:solidFill>
                  <a:srgbClr val="484848"/>
                </a:solidFill>
              </a:rPr>
              <a:t>“Gen Y are tolerant, optimistic, collaborative,</a:t>
            </a:r>
            <a:br>
              <a:rPr lang="en-GB" dirty="0">
                <a:solidFill>
                  <a:srgbClr val="484848"/>
                </a:solidFill>
              </a:rPr>
            </a:br>
            <a:r>
              <a:rPr lang="en-GB" dirty="0">
                <a:solidFill>
                  <a:srgbClr val="484848"/>
                </a:solidFill>
              </a:rPr>
              <a:t>open-minded and driven.”</a:t>
            </a:r>
          </a:p>
          <a:p>
            <a:pPr marL="72000">
              <a:defRPr/>
            </a:pPr>
            <a:r>
              <a:rPr lang="en-GB" sz="1400" i="1" dirty="0">
                <a:solidFill>
                  <a:srgbClr val="BDB32E"/>
                </a:solidFill>
              </a:rPr>
              <a:t>suite101.com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5434013"/>
            <a:ext cx="671512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" indent="-72000">
              <a:defRPr/>
            </a:pPr>
            <a:r>
              <a:rPr lang="en-GB" dirty="0">
                <a:solidFill>
                  <a:srgbClr val="484848"/>
                </a:solidFill>
              </a:rPr>
              <a:t>“Gen Y are the 'diva' generation: high-maintenance, out for themselves, lacking in loyalty, thinking only of the short term</a:t>
            </a:r>
            <a:br>
              <a:rPr lang="en-GB" dirty="0">
                <a:solidFill>
                  <a:srgbClr val="484848"/>
                </a:solidFill>
              </a:rPr>
            </a:br>
            <a:r>
              <a:rPr lang="en-GB" dirty="0">
                <a:solidFill>
                  <a:srgbClr val="484848"/>
                </a:solidFill>
              </a:rPr>
              <a:t>and their own place in it..”</a:t>
            </a:r>
          </a:p>
          <a:p>
            <a:pPr marL="72000">
              <a:defRPr/>
            </a:pPr>
            <a:r>
              <a:rPr lang="en-GB" sz="1400" i="1" dirty="0">
                <a:solidFill>
                  <a:srgbClr val="BDB32E"/>
                </a:solidFill>
              </a:rPr>
              <a:t>Association of Graduate Recruiters</a:t>
            </a: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571500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There are two ways of looking at Generation 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1" name="Picture 7" descr="esfacebook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857625" y="1428750"/>
            <a:ext cx="5099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4059238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484848"/>
                </a:solidFill>
              </a:rPr>
              <a:t>How Gen Y want learning to be: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465638"/>
            <a:ext cx="5857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484848"/>
                </a:solidFill>
              </a:rPr>
              <a:t>Interactive</a:t>
            </a:r>
          </a:p>
          <a:p>
            <a:r>
              <a:rPr lang="en-GB" dirty="0">
                <a:solidFill>
                  <a:srgbClr val="484848"/>
                </a:solidFill>
              </a:rPr>
              <a:t>Student-centred</a:t>
            </a:r>
          </a:p>
          <a:p>
            <a:r>
              <a:rPr lang="en-GB" dirty="0">
                <a:solidFill>
                  <a:srgbClr val="484848"/>
                </a:solidFill>
              </a:rPr>
              <a:t>Authentic</a:t>
            </a:r>
          </a:p>
          <a:p>
            <a:r>
              <a:rPr lang="en-GB" dirty="0">
                <a:solidFill>
                  <a:srgbClr val="484848"/>
                </a:solidFill>
              </a:rPr>
              <a:t>Collaborative</a:t>
            </a:r>
          </a:p>
          <a:p>
            <a:r>
              <a:rPr lang="en-GB" dirty="0">
                <a:solidFill>
                  <a:srgbClr val="484848"/>
                </a:solidFill>
              </a:rPr>
              <a:t>On-demand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9063" y="5500688"/>
            <a:ext cx="4929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dirty="0">
                <a:solidFill>
                  <a:srgbClr val="EAEAEA"/>
                </a:solidFill>
              </a:rPr>
              <a:t>don’t we all?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1350" y="6072188"/>
            <a:ext cx="181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rgbClr val="BDB32E"/>
                </a:solidFill>
              </a:rPr>
              <a:t>Barking Robot, 2006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Although it could be that Gen Y are just more vocal in demanding what we’ve always wanted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71500" y="1174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New thinking, new science and new expectations demand a shift in emphasis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13316" name="Picture 4" descr="iStock_000004629609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 t="8432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0063" y="18446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case studies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" y="28321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assessment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2332038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simulation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86188" y="47863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role-play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71875" y="18446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demonstration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71688" y="485775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practice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57500" y="23574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instruction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57750" y="1357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coaching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00813" y="23320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briefings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85875" y="3332163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games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57500" y="33194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feedback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29188" y="33321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reading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00813" y="3332163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484848"/>
                </a:solidFill>
              </a:rPr>
              <a:t>lectures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714875" y="235743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discussion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29000" y="38195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484848"/>
                </a:solidFill>
              </a:rPr>
              <a:t>collaboration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643688" y="38909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work experience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500813" y="43910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projects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71813" y="43195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visits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42938" y="38195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questioning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29188" y="43910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research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214438" y="43195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reflection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786563" y="2832100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484848"/>
                </a:solidFill>
              </a:rPr>
              <a:t>networking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714625" y="1357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observation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8580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consultation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86438" y="484505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484848"/>
                </a:solidFill>
              </a:rPr>
              <a:t>sharing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857500" y="2786063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484848"/>
                </a:solidFill>
              </a:rPr>
              <a:t>performance support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00125" y="135731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exploration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429375" y="1357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discovery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59" grpId="0" build="allAtOnce"/>
      <p:bldP spid="6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1500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At the same time, we face great pressures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71538" y="1643050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14750" y="5237163"/>
            <a:ext cx="5000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“72% of all training challenges are time-critical.”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400" i="1" dirty="0" err="1">
                <a:solidFill>
                  <a:srgbClr val="BDB32E"/>
                </a:solidFill>
                <a:latin typeface="Arial" pitchFamily="34" charset="0"/>
                <a:cs typeface="Arial" pitchFamily="34" charset="0"/>
              </a:rPr>
              <a:t>Bersin</a:t>
            </a:r>
            <a:r>
              <a:rPr lang="en-GB" sz="1400" i="1" dirty="0">
                <a:solidFill>
                  <a:srgbClr val="BDB32E"/>
                </a:solidFill>
                <a:latin typeface="Arial" pitchFamily="34" charset="0"/>
                <a:cs typeface="Arial" pitchFamily="34" charset="0"/>
              </a:rPr>
              <a:t> &amp; Associates (2005)</a:t>
            </a:r>
            <a:endParaRPr lang="en-US" sz="1400" i="1" dirty="0">
              <a:solidFill>
                <a:srgbClr val="BDB32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Stock_000004776338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929063" y="2000250"/>
            <a:ext cx="464343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072063" y="61309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TIME PRESSURES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We’re under increasing pressure to deliver learning solutions more quickly</a:t>
            </a:r>
            <a:endParaRPr lang="en-GB" sz="2800" b="1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 descr="ralice_redque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786063"/>
            <a:ext cx="5875338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Sometimes it seems we are having to run ever faster just to stay in the same place</a:t>
            </a:r>
            <a:endParaRPr lang="en-GB" sz="3600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9" name="Diagram 8"/>
          <p:cNvGraphicFramePr/>
          <p:nvPr/>
        </p:nvGraphicFramePr>
        <p:xfrm>
          <a:off x="1928815" y="3104276"/>
          <a:ext cx="6929486" cy="337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Down Arrow 12"/>
          <p:cNvSpPr>
            <a:spLocks noChangeAspect="1"/>
          </p:cNvSpPr>
          <p:nvPr/>
        </p:nvSpPr>
        <p:spPr>
          <a:xfrm>
            <a:off x="3214688" y="3794125"/>
            <a:ext cx="1085850" cy="920750"/>
          </a:xfrm>
          <a:prstGeom prst="downArrow">
            <a:avLst/>
          </a:prstGeom>
          <a:solidFill>
            <a:srgbClr val="EAEAEA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Down Arrow 13"/>
          <p:cNvSpPr>
            <a:spLocks noChangeAspect="1"/>
          </p:cNvSpPr>
          <p:nvPr/>
        </p:nvSpPr>
        <p:spPr>
          <a:xfrm rot="10800000">
            <a:off x="7558088" y="5286375"/>
            <a:ext cx="1085850" cy="915988"/>
          </a:xfrm>
          <a:prstGeom prst="downArrow">
            <a:avLst/>
          </a:prstGeom>
          <a:solidFill>
            <a:srgbClr val="EAEAEA"/>
          </a:solidFill>
          <a:ln>
            <a:solidFill>
              <a:srgbClr val="4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0375" y="3436938"/>
            <a:ext cx="1500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484848"/>
                </a:solidFill>
              </a:rPr>
              <a:t>TOP DOWN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86625" y="6202363"/>
            <a:ext cx="164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484848"/>
                </a:solidFill>
              </a:rPr>
              <a:t>BOTTOM-UP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857625" y="242887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A PYRAMID OF LEARNING INTERVENTIONS</a:t>
            </a: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 need to be able to respond differently to different situations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6286500"/>
            <a:ext cx="26431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dirty="0">
                <a:solidFill>
                  <a:srgbClr val="BDB32E"/>
                </a:solidFill>
              </a:rPr>
              <a:t>Source: Nick Shackleton-Jones, BBC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DA68E-F351-4372-9EAA-49F2B933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8F2DA68E-F351-4372-9EAA-49F2B933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C75EE7-2073-4E96-BDB0-56F4D8DF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A6C75EE7-2073-4E96-BDB0-56F4D8DF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B7C9B-73BC-463F-AAD6-A2CA8AADC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B2AB7C9B-73BC-463F-AAD6-A2CA8AADC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ECE305-5B94-4422-84FA-112AC61E6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ECE305-5B94-4422-84FA-112AC61E6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3" grpId="0" animBg="1"/>
      <p:bldP spid="14" grpId="0" animBg="1"/>
      <p:bldP spid="15" grpId="0"/>
      <p:bldP spid="16" grpId="0"/>
      <p:bldP spid="1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 descr="iStock_000005878642X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6715" r="2144"/>
          <a:stretch>
            <a:fillRect/>
          </a:stretch>
        </p:blipFill>
        <p:spPr bwMode="auto">
          <a:xfrm>
            <a:off x="2357438" y="1285875"/>
            <a:ext cx="6786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929188" y="6130925"/>
            <a:ext cx="2500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COST PRESSURES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71500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Oh, and did I forget the financial pressures?</a:t>
            </a:r>
            <a:endParaRPr lang="en-GB" sz="2800" b="1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5878642X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6715" r="9155"/>
          <a:stretch>
            <a:fillRect/>
          </a:stretch>
        </p:blipFill>
        <p:spPr bwMode="auto">
          <a:xfrm>
            <a:off x="3786188" y="1214438"/>
            <a:ext cx="5143500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4019550"/>
            <a:ext cx="4929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-71438">
              <a:spcAft>
                <a:spcPts val="600"/>
              </a:spcAft>
            </a:pPr>
            <a:r>
              <a:rPr lang="en-GB" sz="2000" dirty="0">
                <a:solidFill>
                  <a:srgbClr val="484848"/>
                </a:solidFill>
              </a:rPr>
              <a:t>“Be aware that the</a:t>
            </a:r>
            <a:br>
              <a:rPr lang="en-GB" sz="2000" dirty="0">
                <a:solidFill>
                  <a:srgbClr val="484848"/>
                </a:solidFill>
              </a:rPr>
            </a:br>
            <a:r>
              <a:rPr lang="en-GB" sz="2000" dirty="0">
                <a:solidFill>
                  <a:srgbClr val="484848"/>
                </a:solidFill>
              </a:rPr>
              <a:t>magnitude of the financial</a:t>
            </a:r>
            <a:br>
              <a:rPr lang="en-GB" sz="2000" dirty="0">
                <a:solidFill>
                  <a:srgbClr val="484848"/>
                </a:solidFill>
              </a:rPr>
            </a:br>
            <a:r>
              <a:rPr lang="en-GB" sz="2000" dirty="0">
                <a:solidFill>
                  <a:srgbClr val="484848"/>
                </a:solidFill>
              </a:rPr>
              <a:t>meltdown is almost beyond</a:t>
            </a:r>
            <a:br>
              <a:rPr lang="en-GB" sz="2000" dirty="0">
                <a:solidFill>
                  <a:srgbClr val="484848"/>
                </a:solidFill>
              </a:rPr>
            </a:br>
            <a:r>
              <a:rPr lang="en-GB" sz="2000" dirty="0">
                <a:solidFill>
                  <a:srgbClr val="484848"/>
                </a:solidFill>
              </a:rPr>
              <a:t>comprehension. I can foresee</a:t>
            </a:r>
            <a:br>
              <a:rPr lang="en-GB" sz="2000" dirty="0">
                <a:solidFill>
                  <a:srgbClr val="484848"/>
                </a:solidFill>
              </a:rPr>
            </a:br>
            <a:r>
              <a:rPr lang="en-GB" sz="2000" dirty="0">
                <a:solidFill>
                  <a:srgbClr val="484848"/>
                </a:solidFill>
              </a:rPr>
              <a:t>training departments being eliminated almost entirely.”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488" y="6091238"/>
            <a:ext cx="174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i="1" dirty="0">
                <a:solidFill>
                  <a:srgbClr val="BDB32E"/>
                </a:solidFill>
              </a:rPr>
              <a:t>Jay Cross (2008)</a:t>
            </a:r>
            <a:endParaRPr lang="en-US" sz="1600" i="1" dirty="0">
              <a:solidFill>
                <a:srgbClr val="BDB32E"/>
              </a:solidFill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Times are certainly tougher in learning and development as budgets are slashed</a:t>
            </a:r>
            <a:endParaRPr lang="en-GB" sz="2800" b="1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iStock_000002266764Small.jpg"/>
          <p:cNvPicPr>
            <a:picLocks noChangeAspect="1"/>
          </p:cNvPicPr>
          <p:nvPr/>
        </p:nvPicPr>
        <p:blipFill>
          <a:blip r:embed="rId9" cstate="print">
            <a:grayscl/>
          </a:blip>
          <a:srcRect l="15909" t="12500"/>
          <a:stretch>
            <a:fillRect/>
          </a:stretch>
        </p:blipFill>
        <p:spPr bwMode="auto">
          <a:xfrm>
            <a:off x="3857625" y="1357313"/>
            <a:ext cx="5286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643438" y="1500188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ENVIRONMENTAL PRESSURES</a:t>
            </a:r>
            <a:endParaRPr lang="en-US" b="1" dirty="0">
              <a:solidFill>
                <a:srgbClr val="4848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71500" y="142875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need to think green may have taken </a:t>
            </a:r>
            <a:r>
              <a:rPr lang="en-GB" sz="2400" dirty="0" smtClean="0">
                <a:solidFill>
                  <a:schemeClr val="bg1"/>
                </a:solidFill>
              </a:rPr>
              <a:t>a back </a:t>
            </a:r>
            <a:r>
              <a:rPr lang="en-GB" sz="2400" dirty="0">
                <a:solidFill>
                  <a:schemeClr val="bg1"/>
                </a:solidFill>
              </a:rPr>
              <a:t>seat right now, but we know we should be reducing travel where we can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8" name="Picture 4" descr="iStock_000004629609Small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AEAEA">
                <a:tint val="45000"/>
                <a:satMod val="400000"/>
              </a:srgbClr>
            </a:duotone>
          </a:blip>
          <a:srcRect t="8432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Surprising as it may seem, most educational and training methods are relatively timeless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8446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case studies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28321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assessment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23320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simulation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4845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role-play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75" y="18446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demonstration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48577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practice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43188" y="23574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instruction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57750" y="1357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coaching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00813" y="23320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briefings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85875" y="33321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games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57500" y="33194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feedback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29188" y="33321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reading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00813" y="33321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lectures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7750" y="23574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discussion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43313" y="38195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collaboration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43688" y="389096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work experience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00813" y="43910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projects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71813" y="43195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visits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" y="38195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questioning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29188" y="43910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research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4438" y="43195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reflection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00875" y="28321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networking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14625" y="1357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observation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58000" y="185737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consultation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86438" y="4845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sharing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14688" y="278606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performance support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71563" y="135731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484848"/>
                </a:solidFill>
              </a:rPr>
              <a:t>exploration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29375" y="1357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discovery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75"/>
          </a:xfrm>
        </p:spPr>
        <p:txBody>
          <a:bodyPr/>
          <a:lstStyle/>
          <a:p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We choose </a:t>
            </a:r>
            <a:r>
              <a:rPr lang="en-GB" b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 to maximise the </a:t>
            </a:r>
            <a:r>
              <a:rPr lang="en-GB" b="1" i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effectiveness</a:t>
            </a:r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 of learning</a:t>
            </a:r>
          </a:p>
          <a:p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We choose </a:t>
            </a:r>
            <a:r>
              <a:rPr lang="en-GB" b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 to maximise the </a:t>
            </a:r>
            <a:r>
              <a:rPr lang="en-GB" b="1" i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efficiency </a:t>
            </a:r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of learning</a:t>
            </a:r>
          </a:p>
          <a:p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GB" b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new pressures </a:t>
            </a:r>
            <a:r>
              <a:rPr lang="en-GB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(time, environmental, budgetary) require, above all, </a:t>
            </a:r>
            <a:r>
              <a:rPr lang="en-GB" b="1" i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greater efficiencies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71500" y="1174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 can’t meet all these pressures just by changing methods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286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Luckily, learning media are evolving </a:t>
            </a:r>
            <a:r>
              <a:rPr lang="en-GB" sz="2800" dirty="0" smtClean="0">
                <a:solidFill>
                  <a:schemeClr val="bg1"/>
                </a:solidFill>
              </a:rPr>
              <a:t>rapidly. And new learning media enable change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iStock_000007195511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 b="8971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17859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books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2701925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podcasts/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vodcasts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0" y="20589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28448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streaming media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tapes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00563" y="26304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web pages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6375" y="20002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DVDs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86625" y="53451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simulators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43625" y="26431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downloadable documents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625" y="37020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chat rooms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25" y="3571875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instant messaging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00563" y="35591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00813" y="3702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forums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8688" y="4487863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social networks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71875" y="44164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wikis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57750" y="434498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web conferencing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429500" y="42735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blogs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43063" y="54165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telephone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86125" y="5191125"/>
            <a:ext cx="200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teleconferencing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29313" y="5119688"/>
            <a:ext cx="1500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SMS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00875" y="1785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workbooks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" name="Diagram 3"/>
          <p:cNvGraphicFramePr/>
          <p:nvPr/>
        </p:nvGraphicFramePr>
        <p:xfrm>
          <a:off x="1071538" y="1643050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71500" y="142852"/>
            <a:ext cx="8215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Technology is providing some major new opportunities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" name="Diagram 3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web2-big-745097.jpg"/>
          <p:cNvPicPr>
            <a:picLocks noChangeAspect="1"/>
          </p:cNvPicPr>
          <p:nvPr/>
        </p:nvPicPr>
        <p:blipFill>
          <a:blip r:embed="rId9" cstate="print">
            <a:grayscl/>
          </a:blip>
          <a:srcRect b="4877"/>
          <a:stretch>
            <a:fillRect/>
          </a:stretch>
        </p:blipFill>
        <p:spPr bwMode="auto">
          <a:xfrm>
            <a:off x="4143375" y="1654175"/>
            <a:ext cx="3857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072063" y="61309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WEB 2.0 TOOLS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latest web tools allow us </a:t>
            </a:r>
            <a:r>
              <a:rPr lang="en-GB" sz="2800" dirty="0" smtClean="0">
                <a:solidFill>
                  <a:schemeClr val="bg1"/>
                </a:solidFill>
              </a:rPr>
              <a:t>to collaborate </a:t>
            </a:r>
            <a:r>
              <a:rPr lang="en-GB" sz="2800" dirty="0">
                <a:solidFill>
                  <a:schemeClr val="bg1"/>
                </a:solidFill>
              </a:rPr>
              <a:t>as never before, not just at home but at work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 descr="captivate3quizzes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357563" y="1857375"/>
            <a:ext cx="5214937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929063" y="6130925"/>
            <a:ext cx="435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RAPID DEVELOPMENT TOOLS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New, easy-to-use tools make it easier than ever to create self-paced learning content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" name="Diagram 3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mobile-diversity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3286125" y="1857375"/>
            <a:ext cx="53578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857625" y="6130925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MOBILE DEVICES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142875"/>
            <a:ext cx="8215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</a:rPr>
              <a:t>And the latest mobile devices provide connectivity for those who aren’t always sitting behind a desk</a:t>
            </a:r>
            <a:endParaRPr lang="en-GB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643306" y="6130925"/>
            <a:ext cx="4714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EVER MORE ACCESSIBLE COMPUTING</a:t>
            </a:r>
          </a:p>
        </p:txBody>
      </p:sp>
      <p:pic>
        <p:nvPicPr>
          <p:cNvPr id="9" name="Picture 8" descr="olpc-xo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429000" y="1500188"/>
            <a:ext cx="50022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We’re getting near to the point when anyone who wants their own computer can afford one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795" name="Picture 8" descr="webcam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57188" y="3500438"/>
            <a:ext cx="3524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643306" y="6130925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LOW-PRICE, HIGH QUALITY MEDIA CREATION</a:t>
            </a:r>
          </a:p>
        </p:txBody>
      </p:sp>
      <p:pic>
        <p:nvPicPr>
          <p:cNvPr id="33798" name="Picture 10" descr="sonyericssonc905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353175" y="142875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It no longer costs the earth to put together your own audio and video materials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143375" y="2071688"/>
            <a:ext cx="192881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86125" y="428625"/>
            <a:ext cx="542925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0000" dirty="0">
                <a:solidFill>
                  <a:schemeClr val="bg1">
                    <a:lumMod val="85000"/>
                  </a:schemeClr>
                </a:solidFill>
              </a:rPr>
              <a:t>3G</a:t>
            </a:r>
          </a:p>
        </p:txBody>
      </p:sp>
      <p:pic>
        <p:nvPicPr>
          <p:cNvPr id="8" name="Picture 7" descr="iStock_000004561709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1408" b="291"/>
          <a:stretch>
            <a:fillRect/>
          </a:stretch>
        </p:blipFill>
        <p:spPr bwMode="auto">
          <a:xfrm>
            <a:off x="1143000" y="1285875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572400" y="1571612"/>
          <a:ext cx="2258363" cy="17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500430" y="6130925"/>
            <a:ext cx="514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WIDESPREAD BROADBAND AVAILABILITY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And we now have the bandwidth – even on mobile devices – to put that audio and video out there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4" name="Picture 10" descr="http://www.espplay.co.uk/images/pictures/product-images-2007/misc009-blackboard-post-mounted-1m-x-1m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513513" y="3714750"/>
            <a:ext cx="26304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ve_suit_HighTrees_mon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75"/>
            <a:ext cx="3929063" cy="5584825"/>
          </a:xfrm>
          <a:prstGeom prst="rect">
            <a:avLst/>
          </a:prstGeom>
          <a:effectLst>
            <a:outerShdw blurRad="50800" dist="63500" algn="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8306" name="Picture 2" descr="http://www.global-b2b-network.com/direct/dbimage/50343066/Economic_Flipchart_Easel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357688" y="1428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http://unapologetic.files.wordpress.com/2008/10/overhead_projector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215063" y="1428750"/>
            <a:ext cx="206533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http://di1.shopping.com/images1/pi/78/e4/4d/22137958-177x150-0-0_Kodak+KODAK+4400+Carousel+Projector.jp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4714875" y="3643313"/>
            <a:ext cx="20161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http://www.2mcctv.com/images/Video-Cassette-Recorder-Pelco-TLR3168.jp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4857750" y="5572125"/>
            <a:ext cx="24288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29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Thirty years ago, a new trainer would have been comfortable with all available media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Although at different times in history, we have tended to favour some methods over others</a:t>
            </a:r>
          </a:p>
        </p:txBody>
      </p:sp>
      <p:pic>
        <p:nvPicPr>
          <p:cNvPr id="5124" name="Picture 4" descr="iStock_000004629609Small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AEAEA">
                <a:tint val="45000"/>
                <a:satMod val="400000"/>
              </a:srgbClr>
            </a:duotone>
          </a:blip>
          <a:srcRect t="8432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38"/>
          <p:cNvSpPr txBox="1">
            <a:spLocks noChangeArrowheads="1"/>
          </p:cNvSpPr>
          <p:nvPr/>
        </p:nvSpPr>
        <p:spPr bwMode="auto">
          <a:xfrm>
            <a:off x="500063" y="1844675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case studies</a:t>
            </a:r>
          </a:p>
        </p:txBody>
      </p:sp>
      <p:sp>
        <p:nvSpPr>
          <p:cNvPr id="4102" name="TextBox 139"/>
          <p:cNvSpPr txBox="1">
            <a:spLocks noChangeArrowheads="1"/>
          </p:cNvSpPr>
          <p:nvPr/>
        </p:nvSpPr>
        <p:spPr bwMode="auto">
          <a:xfrm>
            <a:off x="500063" y="28321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484848"/>
                </a:solidFill>
              </a:rPr>
              <a:t>assessment</a:t>
            </a:r>
          </a:p>
        </p:txBody>
      </p:sp>
      <p:sp>
        <p:nvSpPr>
          <p:cNvPr id="4103" name="TextBox 140"/>
          <p:cNvSpPr txBox="1">
            <a:spLocks noChangeArrowheads="1"/>
          </p:cNvSpPr>
          <p:nvPr/>
        </p:nvSpPr>
        <p:spPr bwMode="auto">
          <a:xfrm>
            <a:off x="1143000" y="23320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simulation</a:t>
            </a:r>
          </a:p>
        </p:txBody>
      </p:sp>
      <p:sp>
        <p:nvSpPr>
          <p:cNvPr id="4104" name="TextBox 141"/>
          <p:cNvSpPr txBox="1">
            <a:spLocks noChangeArrowheads="1"/>
          </p:cNvSpPr>
          <p:nvPr/>
        </p:nvSpPr>
        <p:spPr bwMode="auto">
          <a:xfrm>
            <a:off x="3786188" y="4845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role-play</a:t>
            </a:r>
          </a:p>
        </p:txBody>
      </p:sp>
      <p:sp>
        <p:nvSpPr>
          <p:cNvPr id="4105" name="TextBox 142"/>
          <p:cNvSpPr txBox="1">
            <a:spLocks noChangeArrowheads="1"/>
          </p:cNvSpPr>
          <p:nvPr/>
        </p:nvSpPr>
        <p:spPr bwMode="auto">
          <a:xfrm>
            <a:off x="3500438" y="1844675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demonstration</a:t>
            </a:r>
          </a:p>
        </p:txBody>
      </p:sp>
      <p:sp>
        <p:nvSpPr>
          <p:cNvPr id="4106" name="TextBox 143"/>
          <p:cNvSpPr txBox="1">
            <a:spLocks noChangeArrowheads="1"/>
          </p:cNvSpPr>
          <p:nvPr/>
        </p:nvSpPr>
        <p:spPr bwMode="auto">
          <a:xfrm>
            <a:off x="2071688" y="485775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practice</a:t>
            </a:r>
          </a:p>
        </p:txBody>
      </p:sp>
      <p:sp>
        <p:nvSpPr>
          <p:cNvPr id="4107" name="TextBox 144"/>
          <p:cNvSpPr txBox="1">
            <a:spLocks noChangeArrowheads="1"/>
          </p:cNvSpPr>
          <p:nvPr/>
        </p:nvSpPr>
        <p:spPr bwMode="auto">
          <a:xfrm>
            <a:off x="2500313" y="2214563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484848"/>
                </a:solidFill>
              </a:rPr>
              <a:t>instruction</a:t>
            </a:r>
          </a:p>
        </p:txBody>
      </p:sp>
      <p:sp>
        <p:nvSpPr>
          <p:cNvPr id="4108" name="TextBox 145"/>
          <p:cNvSpPr txBox="1">
            <a:spLocks noChangeArrowheads="1"/>
          </p:cNvSpPr>
          <p:nvPr/>
        </p:nvSpPr>
        <p:spPr bwMode="auto">
          <a:xfrm>
            <a:off x="4857750" y="1357313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coaching</a:t>
            </a:r>
          </a:p>
        </p:txBody>
      </p:sp>
      <p:sp>
        <p:nvSpPr>
          <p:cNvPr id="4109" name="TextBox 146"/>
          <p:cNvSpPr txBox="1">
            <a:spLocks noChangeArrowheads="1"/>
          </p:cNvSpPr>
          <p:nvPr/>
        </p:nvSpPr>
        <p:spPr bwMode="auto">
          <a:xfrm>
            <a:off x="6500813" y="23320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briefings</a:t>
            </a:r>
          </a:p>
        </p:txBody>
      </p:sp>
      <p:sp>
        <p:nvSpPr>
          <p:cNvPr id="4110" name="TextBox 147"/>
          <p:cNvSpPr txBox="1">
            <a:spLocks noChangeArrowheads="1"/>
          </p:cNvSpPr>
          <p:nvPr/>
        </p:nvSpPr>
        <p:spPr bwMode="auto">
          <a:xfrm>
            <a:off x="1285875" y="3332163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games</a:t>
            </a:r>
          </a:p>
        </p:txBody>
      </p:sp>
      <p:sp>
        <p:nvSpPr>
          <p:cNvPr id="4111" name="TextBox 148"/>
          <p:cNvSpPr txBox="1">
            <a:spLocks noChangeArrowheads="1"/>
          </p:cNvSpPr>
          <p:nvPr/>
        </p:nvSpPr>
        <p:spPr bwMode="auto">
          <a:xfrm>
            <a:off x="2857500" y="3319463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feedback</a:t>
            </a:r>
          </a:p>
        </p:txBody>
      </p:sp>
      <p:sp>
        <p:nvSpPr>
          <p:cNvPr id="4112" name="TextBox 149"/>
          <p:cNvSpPr txBox="1">
            <a:spLocks noChangeArrowheads="1"/>
          </p:cNvSpPr>
          <p:nvPr/>
        </p:nvSpPr>
        <p:spPr bwMode="auto">
          <a:xfrm>
            <a:off x="4929188" y="33321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reading</a:t>
            </a:r>
          </a:p>
        </p:txBody>
      </p:sp>
      <p:sp>
        <p:nvSpPr>
          <p:cNvPr id="4113" name="TextBox 150"/>
          <p:cNvSpPr txBox="1">
            <a:spLocks noChangeArrowheads="1"/>
          </p:cNvSpPr>
          <p:nvPr/>
        </p:nvSpPr>
        <p:spPr bwMode="auto">
          <a:xfrm>
            <a:off x="6500813" y="3332163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lectures</a:t>
            </a:r>
          </a:p>
        </p:txBody>
      </p:sp>
      <p:sp>
        <p:nvSpPr>
          <p:cNvPr id="4114" name="TextBox 151"/>
          <p:cNvSpPr txBox="1">
            <a:spLocks noChangeArrowheads="1"/>
          </p:cNvSpPr>
          <p:nvPr/>
        </p:nvSpPr>
        <p:spPr bwMode="auto">
          <a:xfrm>
            <a:off x="4857750" y="23574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discussion</a:t>
            </a:r>
          </a:p>
        </p:txBody>
      </p:sp>
      <p:sp>
        <p:nvSpPr>
          <p:cNvPr id="4115" name="TextBox 152"/>
          <p:cNvSpPr txBox="1">
            <a:spLocks noChangeArrowheads="1"/>
          </p:cNvSpPr>
          <p:nvPr/>
        </p:nvSpPr>
        <p:spPr bwMode="auto">
          <a:xfrm>
            <a:off x="3643313" y="38195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collaboration</a:t>
            </a:r>
          </a:p>
        </p:txBody>
      </p:sp>
      <p:sp>
        <p:nvSpPr>
          <p:cNvPr id="4116" name="TextBox 153"/>
          <p:cNvSpPr txBox="1">
            <a:spLocks noChangeArrowheads="1"/>
          </p:cNvSpPr>
          <p:nvPr/>
        </p:nvSpPr>
        <p:spPr bwMode="auto">
          <a:xfrm>
            <a:off x="6643688" y="389096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work experience</a:t>
            </a:r>
          </a:p>
        </p:txBody>
      </p:sp>
      <p:sp>
        <p:nvSpPr>
          <p:cNvPr id="4117" name="TextBox 154"/>
          <p:cNvSpPr txBox="1">
            <a:spLocks noChangeArrowheads="1"/>
          </p:cNvSpPr>
          <p:nvPr/>
        </p:nvSpPr>
        <p:spPr bwMode="auto">
          <a:xfrm>
            <a:off x="6500813" y="43910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projects</a:t>
            </a:r>
          </a:p>
        </p:txBody>
      </p:sp>
      <p:sp>
        <p:nvSpPr>
          <p:cNvPr id="4118" name="TextBox 155"/>
          <p:cNvSpPr txBox="1">
            <a:spLocks noChangeArrowheads="1"/>
          </p:cNvSpPr>
          <p:nvPr/>
        </p:nvSpPr>
        <p:spPr bwMode="auto">
          <a:xfrm>
            <a:off x="3071813" y="43195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visits</a:t>
            </a:r>
          </a:p>
        </p:txBody>
      </p:sp>
      <p:sp>
        <p:nvSpPr>
          <p:cNvPr id="4119" name="TextBox 156"/>
          <p:cNvSpPr txBox="1">
            <a:spLocks noChangeArrowheads="1"/>
          </p:cNvSpPr>
          <p:nvPr/>
        </p:nvSpPr>
        <p:spPr bwMode="auto">
          <a:xfrm>
            <a:off x="642938" y="381952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484848"/>
                </a:solidFill>
              </a:rPr>
              <a:t>questioning</a:t>
            </a:r>
          </a:p>
        </p:txBody>
      </p:sp>
      <p:sp>
        <p:nvSpPr>
          <p:cNvPr id="4120" name="TextBox 157"/>
          <p:cNvSpPr txBox="1">
            <a:spLocks noChangeArrowheads="1"/>
          </p:cNvSpPr>
          <p:nvPr/>
        </p:nvSpPr>
        <p:spPr bwMode="auto">
          <a:xfrm>
            <a:off x="4929188" y="4391025"/>
            <a:ext cx="1500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research</a:t>
            </a:r>
          </a:p>
        </p:txBody>
      </p:sp>
      <p:sp>
        <p:nvSpPr>
          <p:cNvPr id="4121" name="TextBox 158"/>
          <p:cNvSpPr txBox="1">
            <a:spLocks noChangeArrowheads="1"/>
          </p:cNvSpPr>
          <p:nvPr/>
        </p:nvSpPr>
        <p:spPr bwMode="auto">
          <a:xfrm>
            <a:off x="1214438" y="4319588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reflection</a:t>
            </a:r>
          </a:p>
        </p:txBody>
      </p:sp>
      <p:sp>
        <p:nvSpPr>
          <p:cNvPr id="4122" name="TextBox 159"/>
          <p:cNvSpPr txBox="1">
            <a:spLocks noChangeArrowheads="1"/>
          </p:cNvSpPr>
          <p:nvPr/>
        </p:nvSpPr>
        <p:spPr bwMode="auto">
          <a:xfrm>
            <a:off x="7000875" y="2832100"/>
            <a:ext cx="150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networking</a:t>
            </a:r>
          </a:p>
        </p:txBody>
      </p:sp>
      <p:sp>
        <p:nvSpPr>
          <p:cNvPr id="4123" name="TextBox 160"/>
          <p:cNvSpPr txBox="1">
            <a:spLocks noChangeArrowheads="1"/>
          </p:cNvSpPr>
          <p:nvPr/>
        </p:nvSpPr>
        <p:spPr bwMode="auto">
          <a:xfrm>
            <a:off x="2714625" y="1357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observation</a:t>
            </a:r>
          </a:p>
        </p:txBody>
      </p:sp>
      <p:sp>
        <p:nvSpPr>
          <p:cNvPr id="4124" name="TextBox 161"/>
          <p:cNvSpPr txBox="1">
            <a:spLocks noChangeArrowheads="1"/>
          </p:cNvSpPr>
          <p:nvPr/>
        </p:nvSpPr>
        <p:spPr bwMode="auto">
          <a:xfrm>
            <a:off x="68580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consultation</a:t>
            </a:r>
          </a:p>
        </p:txBody>
      </p:sp>
      <p:sp>
        <p:nvSpPr>
          <p:cNvPr id="4125" name="TextBox 162"/>
          <p:cNvSpPr txBox="1">
            <a:spLocks noChangeArrowheads="1"/>
          </p:cNvSpPr>
          <p:nvPr/>
        </p:nvSpPr>
        <p:spPr bwMode="auto">
          <a:xfrm>
            <a:off x="5786438" y="4845050"/>
            <a:ext cx="1500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sharing</a:t>
            </a:r>
          </a:p>
        </p:txBody>
      </p:sp>
      <p:sp>
        <p:nvSpPr>
          <p:cNvPr id="4126" name="TextBox 164"/>
          <p:cNvSpPr txBox="1">
            <a:spLocks noChangeArrowheads="1"/>
          </p:cNvSpPr>
          <p:nvPr/>
        </p:nvSpPr>
        <p:spPr bwMode="auto">
          <a:xfrm>
            <a:off x="1071563" y="13573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484848"/>
                </a:solidFill>
              </a:rPr>
              <a:t>exploration</a:t>
            </a:r>
          </a:p>
        </p:txBody>
      </p:sp>
      <p:sp>
        <p:nvSpPr>
          <p:cNvPr id="4127" name="TextBox 165"/>
          <p:cNvSpPr txBox="1">
            <a:spLocks noChangeArrowheads="1"/>
          </p:cNvSpPr>
          <p:nvPr/>
        </p:nvSpPr>
        <p:spPr bwMode="auto">
          <a:xfrm>
            <a:off x="6429375" y="1357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84848"/>
                </a:solidFill>
              </a:rPr>
              <a:t>discovery</a:t>
            </a:r>
          </a:p>
        </p:txBody>
      </p:sp>
      <p:sp>
        <p:nvSpPr>
          <p:cNvPr id="4128" name="TextBox 32"/>
          <p:cNvSpPr txBox="1">
            <a:spLocks noChangeArrowheads="1"/>
          </p:cNvSpPr>
          <p:nvPr/>
        </p:nvSpPr>
        <p:spPr bwMode="auto">
          <a:xfrm>
            <a:off x="3214688" y="28448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484848"/>
                </a:solidFill>
              </a:rPr>
              <a:t>performance support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But as new media have proliferated, many have backed away and left it all to the specialists</a:t>
            </a:r>
            <a:endParaRPr lang="en-GB" sz="3600">
              <a:solidFill>
                <a:schemeClr val="bg1"/>
              </a:solidFill>
            </a:endParaRPr>
          </a:p>
        </p:txBody>
      </p:sp>
      <p:pic>
        <p:nvPicPr>
          <p:cNvPr id="31748" name="Picture 8" descr="iStock_000002474996Small.jpg"/>
          <p:cNvPicPr>
            <a:picLocks noChangeAspect="1"/>
          </p:cNvPicPr>
          <p:nvPr/>
        </p:nvPicPr>
        <p:blipFill>
          <a:blip r:embed="rId4" cstate="print">
            <a:grayscl/>
          </a:blip>
          <a:srcRect t="4697" b="3735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But as new media begin to affect all aspects of the work we do, it’s probably time to play catch up</a:t>
            </a:r>
          </a:p>
        </p:txBody>
      </p:sp>
      <p:pic>
        <p:nvPicPr>
          <p:cNvPr id="32772" name="Picture 1" descr="jack_wel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75"/>
            <a:ext cx="428625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3" y="1571625"/>
            <a:ext cx="37147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" indent="-144000">
              <a:defRPr/>
            </a:pPr>
            <a:r>
              <a:rPr lang="en-GB" sz="2800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“When the rate of change outside exceeds the rate of change inside, the end is in sight.”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2000" i="1" dirty="0">
                <a:solidFill>
                  <a:srgbClr val="BDB32E"/>
                </a:solidFill>
                <a:latin typeface="Arial" pitchFamily="34" charset="0"/>
                <a:cs typeface="Arial" pitchFamily="34" charset="0"/>
              </a:rPr>
              <a:t>Jack Welch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So what’s the gap</a:t>
            </a:r>
            <a:r>
              <a:rPr lang="en-GB" sz="2800" dirty="0" smtClean="0">
                <a:solidFill>
                  <a:schemeClr val="bg1"/>
                </a:solidFill>
              </a:rPr>
              <a:t>? Here’s what one recent UK survey discovered …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3666" name="Picture 2" descr="http://www.towardsmaturity.org/elements/images/tm_logo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14375" y="2024063"/>
            <a:ext cx="2971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357563"/>
            <a:ext cx="70723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rgbClr val="484848"/>
                </a:solidFill>
              </a:rPr>
              <a:t>Barriers to the successful implementation of new learning technologies: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484848"/>
                </a:solidFill>
              </a:rPr>
              <a:t>A lack of knowledge about its potential use and implementation (&gt;65%)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484848"/>
                </a:solidFill>
              </a:rPr>
              <a:t>A lack of skills to implement and manage e-learning (&gt;50%)</a:t>
            </a:r>
          </a:p>
          <a:p>
            <a:pPr algn="r">
              <a:spcAft>
                <a:spcPts val="1200"/>
              </a:spcAft>
            </a:pPr>
            <a:r>
              <a:rPr lang="en-GB" i="1" dirty="0">
                <a:solidFill>
                  <a:srgbClr val="BDB32E"/>
                </a:solidFill>
              </a:rPr>
              <a:t/>
            </a:r>
            <a:br>
              <a:rPr lang="en-GB" i="1" dirty="0">
                <a:solidFill>
                  <a:srgbClr val="BDB32E"/>
                </a:solidFill>
              </a:rPr>
            </a:br>
            <a:r>
              <a:rPr lang="en-GB" sz="1600" i="1" dirty="0">
                <a:solidFill>
                  <a:srgbClr val="BDB32E"/>
                </a:solidFill>
              </a:rPr>
              <a:t>Towards Maturity benchmarking survey 2009</a:t>
            </a:r>
            <a:endParaRPr lang="en-GB" i="1" dirty="0">
              <a:solidFill>
                <a:srgbClr val="BDB32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Clive Shepherd\Desktop\iStock_000006186615Smal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28688" y="1724025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We need the skills to implement e-learning successfully as part of our overall l&amp;d strategy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85852" y="1500188"/>
            <a:ext cx="242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SKILLS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Clive Shepherd\Desktop\iStock_000006186615Small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88" y="1724025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We need to be able to integrate new media into next generation blended learning solutions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142976" y="3929063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CURRICULUM DESIGN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85852" y="1500188"/>
            <a:ext cx="242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STRATEGIC SKILLS</a:t>
            </a:r>
          </a:p>
        </p:txBody>
      </p:sp>
      <p:pic>
        <p:nvPicPr>
          <p:cNvPr id="22" name="Picture 21" descr="iStock_000008853729Small.jp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285875" y="4286250"/>
            <a:ext cx="2600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Clive Shepherd\Desktop\iStock_000007820435Smal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643438" y="1652588"/>
            <a:ext cx="30003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Users\Clive Shepherd\Desktop\iStock_000006186615Small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88" y="1724025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We need to be able to create e-content that is relevant, engaging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and effective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142976" y="3929063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CURRICULUM DESIGN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643438" y="1500188"/>
            <a:ext cx="264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CONTENT CREATION</a:t>
            </a:r>
          </a:p>
        </p:txBody>
      </p:sp>
      <p:pic>
        <p:nvPicPr>
          <p:cNvPr id="20" name="Picture 19" descr="iStock_000008853729Small.jp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75" y="4286250"/>
            <a:ext cx="2600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85852" y="1500188"/>
            <a:ext cx="242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STRATEGIC SKILLS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Clive Shepherd\Desktop\iStock_000007820435Small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1652588"/>
            <a:ext cx="30003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facilitation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500563" y="40005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Users\Clive Shepherd\Desktop\iStock_000006186615Small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88" y="1724025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2153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And we need to adapt our facilitation skills to support online collaboration as well as face-to-face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072063" y="3857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FACILITATION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643438" y="1500188"/>
            <a:ext cx="264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CONTENT CREATION</a:t>
            </a:r>
          </a:p>
        </p:txBody>
      </p:sp>
      <p:pic>
        <p:nvPicPr>
          <p:cNvPr id="23" name="Picture 22" descr="iStock_000008853729Small.jp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75" y="4286250"/>
            <a:ext cx="2600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285852" y="1500188"/>
            <a:ext cx="242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STRATEGIC SKILLS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42976" y="3929063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CURRICULUM DESIGN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The new tool at </a:t>
            </a:r>
            <a:r>
              <a:rPr lang="en-GB" sz="2400" dirty="0" err="1" smtClean="0">
                <a:solidFill>
                  <a:schemeClr val="bg1"/>
                </a:solidFill>
              </a:rPr>
              <a:t>skillsjourney.com</a:t>
            </a:r>
            <a:r>
              <a:rPr lang="en-GB" sz="2400" dirty="0" smtClean="0">
                <a:solidFill>
                  <a:schemeClr val="bg1"/>
                </a:solidFill>
              </a:rPr>
              <a:t> will allow organisations and individuals to assess their e-learning skills gap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136" t="1818" r="32589" b="36363"/>
          <a:stretch>
            <a:fillRect/>
          </a:stretch>
        </p:blipFill>
        <p:spPr bwMode="auto">
          <a:xfrm>
            <a:off x="357188" y="1571625"/>
            <a:ext cx="8332787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072188" y="6500813"/>
            <a:ext cx="2643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dirty="0" err="1">
                <a:solidFill>
                  <a:srgbClr val="484848"/>
                </a:solidFill>
              </a:rPr>
              <a:t>htttp://skillsjourney.com</a:t>
            </a:r>
            <a:r>
              <a:rPr lang="en-GB" sz="1100" dirty="0">
                <a:solidFill>
                  <a:srgbClr val="484848"/>
                </a:solidFill>
              </a:rPr>
              <a:t> (beta)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It also points the way to available resources that will help you to bridge any gaps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8786" name="Picture 2" descr="C:\Users\Clive Shepherd\Desktop\iStock_000006454748Smal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8411" r="1540"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4750" y="17859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484848"/>
                </a:solidFill>
              </a:rPr>
              <a:t>Qualifications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4750" y="22860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484848"/>
                </a:solidFill>
              </a:rPr>
              <a:t>Short courses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14750" y="32861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484848"/>
                </a:solidFill>
              </a:rPr>
              <a:t>Networks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14750" y="37734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484848"/>
                </a:solidFill>
              </a:rPr>
              <a:t>Resources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live Shepherd\Desktop\iStock_000006454748Small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8411" r="1540"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71500" y="142852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And when we’ve closed those gaps, we can look forward to a new era of l&amp;d with confidence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3025"/>
            <a:ext cx="4500562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357298"/>
            <a:ext cx="464347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Right now, there are some good reasons to rethink the methods we use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71538" y="1643050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64774A-D3F4-4603-B057-281B77F9F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0DC0380-C0BD-4C32-A43E-C783518F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17095DE-A50A-4953-9445-FD443640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ACAF567-4564-4865-A47B-8FEA1FB4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live Shepherd\Desktop\iStock_000005662474Smal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16341" b="16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71500" y="1571625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>
                <a:solidFill>
                  <a:srgbClr val="BDB32E"/>
                </a:solidFill>
              </a:rPr>
              <a:t>The e-learning skills gap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5" y="5786438"/>
            <a:ext cx="414337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b="1" dirty="0" err="1" smtClean="0">
                <a:solidFill>
                  <a:srgbClr val="BDB32E"/>
                </a:solidFill>
              </a:rPr>
              <a:t>www.skillsjourney.com</a:t>
            </a:r>
            <a:endParaRPr lang="en-GB" b="1" dirty="0" smtClean="0">
              <a:solidFill>
                <a:srgbClr val="BDB32E"/>
              </a:solidFill>
            </a:endParaRPr>
          </a:p>
          <a:p>
            <a:pPr algn="r">
              <a:defRPr/>
            </a:pPr>
            <a:r>
              <a:rPr lang="en-GB" b="1" dirty="0" err="1" smtClean="0">
                <a:solidFill>
                  <a:srgbClr val="BDB32E"/>
                </a:solidFill>
              </a:rPr>
              <a:t>clive@skillsjourney.com</a:t>
            </a:r>
            <a:endParaRPr lang="en-GB" b="1" dirty="0">
              <a:solidFill>
                <a:srgbClr val="BDB32E"/>
              </a:solidFill>
            </a:endParaRPr>
          </a:p>
        </p:txBody>
      </p:sp>
      <p:pic>
        <p:nvPicPr>
          <p:cNvPr id="37893" name="Picture 4" descr="SkillsJourney Logo on whi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50" y="285750"/>
            <a:ext cx="13208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43438" y="59880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CONNECTIVISM</a:t>
            </a:r>
          </a:p>
        </p:txBody>
      </p:sp>
      <p:pic>
        <p:nvPicPr>
          <p:cNvPr id="12" name="Picture 11" descr="connectivism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3357563" y="1919288"/>
            <a:ext cx="56673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71500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There are new </a:t>
            </a:r>
            <a:r>
              <a:rPr lang="en-GB" sz="2800" dirty="0">
                <a:solidFill>
                  <a:schemeClr val="bg1"/>
                </a:solidFill>
              </a:rPr>
              <a:t>theories like connectivism …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29125" y="3967163"/>
            <a:ext cx="40005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“Instead of the individual having to evaluate and process every bit of information, she/he creates a personal network of trusted nodes: people and content, enhanced by technology. The act of knowledge is offloaded onto the network itself.”</a:t>
            </a:r>
          </a:p>
          <a:p>
            <a:pPr algn="ctr" eaLnBrk="0" hangingPunct="0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BDB32E"/>
                </a:solidFill>
                <a:latin typeface="Arial" pitchFamily="34" charset="0"/>
                <a:cs typeface="Arial" pitchFamily="34" charset="0"/>
              </a:rPr>
              <a:t>George Siemens, </a:t>
            </a:r>
            <a:r>
              <a:rPr lang="en-US" sz="1400" i="1" dirty="0">
                <a:solidFill>
                  <a:srgbClr val="BDB32E"/>
                </a:solidFill>
                <a:latin typeface="Arial" pitchFamily="34" charset="0"/>
                <a:cs typeface="Arial" pitchFamily="34" charset="0"/>
              </a:rPr>
              <a:t>Knowing Knowledge</a:t>
            </a:r>
            <a:endParaRPr lang="en-GB" sz="1400" i="1" dirty="0">
              <a:solidFill>
                <a:srgbClr val="BDB32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ieme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00188"/>
            <a:ext cx="31432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… which emphasises the importance of </a:t>
            </a:r>
            <a:r>
              <a:rPr lang="en-GB" sz="2800" dirty="0" smtClean="0">
                <a:solidFill>
                  <a:schemeClr val="bg1"/>
                </a:solidFill>
              </a:rPr>
              <a:t>networks and networking to learning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0" descr="neuroscience.jpe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14813" y="1571625"/>
            <a:ext cx="41433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214938" y="6000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NEUROSCIENCE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We’ve also seen major advances in what we know about the brain and how people learn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0" descr="neuroscience.jpe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14813" y="1571625"/>
            <a:ext cx="41433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214938" y="6000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NEUROSCIENCE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 now have no excuses for overloading learners with indigestible information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BD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 descr="esfacebook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571750" y="2214563"/>
            <a:ext cx="6381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0" y="6215063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 dirty="0">
                <a:solidFill>
                  <a:srgbClr val="484848"/>
                </a:solidFill>
              </a:rPr>
              <a:t>Gen Y: digital, social and always-on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71472" y="1571612"/>
          <a:ext cx="2786082" cy="176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571500" y="1428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We also have to respond to the expectations of a new generation of learners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390&quot;&gt;&lt;property id=&quot;20148&quot; value=&quot;5&quot;/&gt;&lt;property id=&quot;20300&quot; value=&quot;Slide 4&quot;/&gt;&lt;property id=&quot;20307&quot; value=&quot;283&quot;/&gt;&lt;/object&gt;&lt;object type=&quot;3&quot; unique_id=&quot;10469&quot;&gt;&lt;property id=&quot;20148&quot; value=&quot;5&quot;/&gt;&lt;property id=&quot;20300&quot; value=&quot;Slide 7&quot;/&gt;&lt;property id=&quot;20307&quot; value=&quot;285&quot;/&gt;&lt;/object&gt;&lt;object type=&quot;3&quot; unique_id=&quot;10470&quot;&gt;&lt;property id=&quot;20148&quot; value=&quot;5&quot;/&gt;&lt;property id=&quot;20300&quot; value=&quot;Slide 13&quot;/&gt;&lt;property id=&quot;20307&quot; value=&quot;286&quot;/&gt;&lt;/object&gt;&lt;object type=&quot;3&quot; unique_id=&quot;10471&quot;&gt;&lt;property id=&quot;20148&quot; value=&quot;5&quot;/&gt;&lt;property id=&quot;20300&quot; value=&quot;Slide 19&quot;/&gt;&lt;property id=&quot;20307&quot; value=&quot;287&quot;/&gt;&lt;/object&gt;&lt;object type=&quot;3&quot; unique_id=&quot;10472&quot;&gt;&lt;property id=&quot;20148&quot; value=&quot;5&quot;/&gt;&lt;property id=&quot;20300&quot; value=&quot;Slide 25&quot;/&gt;&lt;property id=&quot;20307&quot; value=&quot;284&quot;/&gt;&lt;/object&gt;&lt;object type=&quot;3&quot; unique_id=&quot;10473&quot;&gt;&lt;property id=&quot;20148&quot; value=&quot;5&quot;/&gt;&lt;property id=&quot;20300&quot; value=&quot;Slide 26&quot;/&gt;&lt;property id=&quot;20307&quot; value=&quot;288&quot;/&gt;&lt;/object&gt;&lt;object type=&quot;3&quot; unique_id=&quot;10474&quot;&gt;&lt;property id=&quot;20148&quot; value=&quot;5&quot;/&gt;&lt;property id=&quot;20300&quot; value=&quot;Slide 29&quot;/&gt;&lt;property id=&quot;20307&quot; value=&quot;289&quot;/&gt;&lt;/object&gt;&lt;object type=&quot;3&quot; unique_id=&quot;10475&quot;&gt;&lt;property id=&quot;20148&quot; value=&quot;5&quot;/&gt;&lt;property id=&quot;20300&quot; value=&quot;Slide 32&quot;/&gt;&lt;property id=&quot;20307&quot; value=&quot;290&quot;/&gt;&lt;/object&gt;&lt;object type=&quot;3&quot; unique_id=&quot;10566&quot;&gt;&lt;property id=&quot;20148&quot; value=&quot;5&quot;/&gt;&lt;property id=&quot;20300&quot; value=&quot;Slide 33&quot;/&gt;&lt;property id=&quot;20307&quot; value=&quot;291&quot;/&gt;&lt;/object&gt;&lt;object type=&quot;3&quot; unique_id=&quot;10591&quot;&gt;&lt;property id=&quot;20148&quot; value=&quot;5&quot;/&gt;&lt;property id=&quot;20300&quot; value=&quot;Slide 8&quot;/&gt;&lt;property id=&quot;20307&quot; value=&quot;292&quot;/&gt;&lt;/object&gt;&lt;object type=&quot;3&quot; unique_id=&quot;10592&quot;&gt;&lt;property id=&quot;20148&quot; value=&quot;5&quot;/&gt;&lt;property id=&quot;20300&quot; value=&quot;Slide 9&quot;/&gt;&lt;property id=&quot;20307&quot; value=&quot;293&quot;/&gt;&lt;/object&gt;&lt;object type=&quot;3&quot; unique_id=&quot;10738&quot;&gt;&lt;property id=&quot;20148&quot; value=&quot;5&quot;/&gt;&lt;property id=&quot;20300&quot; value=&quot;Slide 18&quot;/&gt;&lt;property id=&quot;20307&quot; value=&quot;295&quot;/&gt;&lt;/object&gt;&lt;object type=&quot;3&quot; unique_id=&quot;10867&quot;&gt;&lt;property id=&quot;20148&quot; value=&quot;5&quot;/&gt;&lt;property id=&quot;20300&quot; value=&quot;Slide 15&quot;/&gt;&lt;property id=&quot;20307&quot; value=&quot;297&quot;/&gt;&lt;/object&gt;&lt;object type=&quot;3&quot; unique_id=&quot;10868&quot;&gt;&lt;property id=&quot;20148&quot; value=&quot;5&quot;/&gt;&lt;property id=&quot;20300&quot; value=&quot;Slide 27&quot;/&gt;&lt;property id=&quot;20307&quot; value=&quot;296&quot;/&gt;&lt;/object&gt;&lt;object type=&quot;3&quot; unique_id=&quot;10869&quot;&gt;&lt;property id=&quot;20148&quot; value=&quot;5&quot;/&gt;&lt;property id=&quot;20300&quot; value=&quot;Slide 28&quot;/&gt;&lt;property id=&quot;20307&quot; value=&quot;298&quot;/&gt;&lt;/object&gt;&lt;object type=&quot;3&quot; unique_id=&quot;10870&quot;&gt;&lt;property id=&quot;20148&quot; value=&quot;5&quot;/&gt;&lt;property id=&quot;20300&quot; value=&quot;Slide 30&quot;/&gt;&lt;property id=&quot;20307&quot; value=&quot;299&quot;/&gt;&lt;/object&gt;&lt;object type=&quot;3&quot; unique_id=&quot;10871&quot;&gt;&lt;property id=&quot;20148&quot; value=&quot;5&quot;/&gt;&lt;property id=&quot;20300&quot; value=&quot;Slide 31&quot;/&gt;&lt;property id=&quot;20307&quot; value=&quot;300&quot;/&gt;&lt;/object&gt;&lt;object type=&quot;3&quot; unique_id=&quot;11125&quot;&gt;&lt;property id=&quot;20148&quot; value=&quot;5&quot;/&gt;&lt;property id=&quot;20300&quot; value=&quot;Slide 24&quot;/&gt;&lt;property id=&quot;20307&quot; value=&quot;304&quot;/&gt;&lt;/object&gt;&lt;object type=&quot;3&quot; unique_id=&quot;11126&quot;&gt;&lt;property id=&quot;20148&quot; value=&quot;5&quot;/&gt;&lt;property id=&quot;20300&quot; value=&quot;Slide 6&quot;/&gt;&lt;property id=&quot;20307&quot; value=&quot;303&quot;/&gt;&lt;/object&gt;&lt;object type=&quot;3&quot; unique_id=&quot;11219&quot;&gt;&lt;property id=&quot;20148&quot; value=&quot;5&quot;/&gt;&lt;property id=&quot;20300&quot; value=&quot;Slide 5&quot;/&gt;&lt;property id=&quot;20307&quot; value=&quot;305&quot;/&gt;&lt;/object&gt;&lt;object type=&quot;3&quot; unique_id=&quot;11220&quot;&gt;&lt;property id=&quot;20148&quot; value=&quot;5&quot;/&gt;&lt;property id=&quot;20300&quot; value=&quot;Slide 1&quot;/&gt;&lt;property id=&quot;20307&quot; value=&quot;306&quot;/&gt;&lt;/object&gt;&lt;object type=&quot;3&quot; unique_id=&quot;11711&quot;&gt;&lt;property id=&quot;20148&quot; value=&quot;5&quot;/&gt;&lt;property id=&quot;20300&quot; value=&quot;Slide 3&quot;/&gt;&lt;property id=&quot;20307&quot; value=&quot;307&quot;/&gt;&lt;/object&gt;&lt;object type=&quot;3&quot; unique_id=&quot;11718&quot;&gt;&lt;property id=&quot;20148&quot; value=&quot;5&quot;/&gt;&lt;property id=&quot;20300&quot; value=&quot;Slide 34&quot;/&gt;&lt;property id=&quot;20307&quot; value=&quot;314&quot;/&gt;&lt;/object&gt;&lt;object type=&quot;3&quot; unique_id=&quot;11719&quot;&gt;&lt;property id=&quot;20148&quot; value=&quot;5&quot;/&gt;&lt;property id=&quot;20300&quot; value=&quot;Slide 35&quot;/&gt;&lt;property id=&quot;20307&quot; value=&quot;315&quot;/&gt;&lt;/object&gt;&lt;object type=&quot;3&quot; unique_id=&quot;12332&quot;&gt;&lt;property id=&quot;20148&quot; value=&quot;5&quot;/&gt;&lt;property id=&quot;20300&quot; value=&quot;Slide 14&quot;/&gt;&lt;property id=&quot;20307&quot; value=&quot;317&quot;/&gt;&lt;/object&gt;&lt;object type=&quot;3&quot; unique_id=&quot;12470&quot;&gt;&lt;property id=&quot;20148&quot; value=&quot;5&quot;/&gt;&lt;property id=&quot;20300&quot; value=&quot;Slide 23&quot;/&gt;&lt;property id=&quot;20307&quot; value=&quot;319&quot;/&gt;&lt;/object&gt;&lt;object type=&quot;3&quot; unique_id=&quot;12786&quot;&gt;&lt;property id=&quot;20148&quot; value=&quot;5&quot;/&gt;&lt;property id=&quot;20300&quot; value=&quot;Slide 12&quot;/&gt;&lt;property id=&quot;20307&quot; value=&quot;321&quot;/&gt;&lt;/object&gt;&lt;object type=&quot;3&quot; unique_id=&quot;12787&quot;&gt;&lt;property id=&quot;20148&quot; value=&quot;5&quot;/&gt;&lt;property id=&quot;20300&quot; value=&quot;Slide 17&quot;/&gt;&lt;property id=&quot;20307&quot; value=&quot;322&quot;/&gt;&lt;/object&gt;&lt;object type=&quot;3&quot; unique_id=&quot;12788&quot;&gt;&lt;property id=&quot;20148&quot; value=&quot;5&quot;/&gt;&lt;property id=&quot;20300&quot; value=&quot;Slide 36&quot;/&gt;&lt;property id=&quot;20307&quot; value=&quot;320&quot;/&gt;&lt;/object&gt;&lt;object type=&quot;3&quot; unique_id=&quot;13162&quot;&gt;&lt;property id=&quot;20148&quot; value=&quot;5&quot;/&gt;&lt;property id=&quot;20300&quot; value=&quot;Slide 11&quot;/&gt;&lt;property id=&quot;20307&quot; value=&quot;323&quot;/&gt;&lt;/object&gt;&lt;object type=&quot;3&quot; unique_id=&quot;13326&quot;&gt;&lt;property id=&quot;20148&quot; value=&quot;5&quot;/&gt;&lt;property id=&quot;20300&quot; value=&quot;Slide 2&quot;/&gt;&lt;property id=&quot;20307&quot; value=&quot;328&quot;/&gt;&lt;/object&gt;&lt;object type=&quot;3&quot; unique_id=&quot;13327&quot;&gt;&lt;property id=&quot;20148&quot; value=&quot;5&quot;/&gt;&lt;property id=&quot;20300&quot; value=&quot;Slide 10&quot;/&gt;&lt;property id=&quot;20307&quot; value=&quot;327&quot;/&gt;&lt;/object&gt;&lt;object type=&quot;3&quot; unique_id=&quot;13328&quot;&gt;&lt;property id=&quot;20148&quot; value=&quot;5&quot;/&gt;&lt;property id=&quot;20300&quot; value=&quot;Slide 16&quot;/&gt;&lt;property id=&quot;20307&quot; value=&quot;330&quot;/&gt;&lt;/object&gt;&lt;object type=&quot;3&quot; unique_id=&quot;13329&quot;&gt;&lt;property id=&quot;20148&quot; value=&quot;5&quot;/&gt;&lt;property id=&quot;20300&quot; value=&quot;Slide 20&quot;/&gt;&lt;property id=&quot;20307&quot; value=&quot;324&quot;/&gt;&lt;/object&gt;&lt;object type=&quot;3&quot; unique_id=&quot;13330&quot;&gt;&lt;property id=&quot;20148&quot; value=&quot;5&quot;/&gt;&lt;property id=&quot;20300&quot; value=&quot;Slide 21&quot;/&gt;&lt;property id=&quot;20307&quot; value=&quot;329&quot;/&gt;&lt;/object&gt;&lt;object type=&quot;3&quot; unique_id=&quot;13331&quot;&gt;&lt;property id=&quot;20148&quot; value=&quot;5&quot;/&gt;&lt;property id=&quot;20300&quot; value=&quot;Slide 22&quot;/&gt;&lt;property id=&quot;20307&quot; value=&quot;325&quot;/&gt;&lt;/object&gt;&lt;/object&gt;&lt;/object&gt;&lt;/database&gt;"/>
  <p:tag name="SECTOMILLISECCONVERTED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89fdcd-a730-48c9-9f1f-252565dc33f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78d1012-851d-4a2c-9c3f-76ecb4aad98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54bbbe3-a93d-4b41-a0a7-b852303d61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9e60ee-3f94-496b-a8e6-f150adcc07f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87be77-c5d9-433e-8276-8047bb2dbb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fca5b2d-7ed8-45af-974d-1d4a61c2dc5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63e6262-fd7e-40a4-a0ba-71ac31bda5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51f37e-5b95-40ad-bc75-ac50a887b6f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3168a65-0abd-41c6-a9b2-b96f243fa48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a1185-665d-456f-a7da-1b08d730ef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9e60ee-3f94-496b-a8e6-f150adcc07f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cec806b-4c19-4893-9cd8-9afcbd63d3e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9e60ee-3f94-496b-a8e6-f150adcc07f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57b0e6-67f4-4f1a-be59-910cd652b1a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75748ac-dc6e-4ecb-8b0d-7c039696dc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84d5af4-de8f-46b7-8610-47c9dfdca75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0bda96b-cbbd-4bc7-864d-cd04fe9d22f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0f22ab8-3b46-4a93-97f7-e816602ff9a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b0efeae-9972-4e56-98a0-6b5257fae02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902bea-38bf-4909-8b8f-f064be5bd3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33c889d-769a-47af-8fb4-5ef35d8b10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886a77d-3581-495e-a420-26b1ca068bd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cc97d5c-4777-4fba-9cc9-f92aa4db18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cc97d5c-4777-4fba-9cc9-f92aa4db1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f1178e-51f6-4c72-9dba-83b437714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19e60ee-3f94-496b-a8e6-f150adcc07f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74bfc9-34d6-449c-9c64-b768c5fb1bc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6f575b4-8883-4802-adc1-0055482832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7178d7a-e5bc-4217-b6d8-d5bcd56ea4b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7178d7a-e5bc-4217-b6d8-d5bcd56ea4b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a6f0fb3-fab9-4138-9f87-9e1f9471e3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1161</Words>
  <Application>Microsoft Office PowerPoint</Application>
  <PresentationFormat>On-screen Show (4:3)</PresentationFormat>
  <Paragraphs>320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and uncertainty</dc:title>
  <dc:creator>Clive Shepherd</dc:creator>
  <dc:description>For Online Educa 2008</dc:description>
  <cp:lastModifiedBy>Clive Shepherd</cp:lastModifiedBy>
  <cp:revision>231</cp:revision>
  <dcterms:created xsi:type="dcterms:W3CDTF">2008-06-12T16:50:03Z</dcterms:created>
  <dcterms:modified xsi:type="dcterms:W3CDTF">2009-07-18T10:50:44Z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Where now for learning technologies</vt:lpwstr>
  </property>
  <property fmtid="{D5CDD505-2E9C-101B-9397-08002B2CF9AE}" pid="4" name="ArticulateGUID">
    <vt:lpwstr>220C7009-93F4-4FCD-8DD2-86F3420030A6</vt:lpwstr>
  </property>
  <property fmtid="{D5CDD505-2E9C-101B-9397-08002B2CF9AE}" pid="5" name="ArticulateProjectFull">
    <vt:lpwstr>C:\Users\Clive Shepherd\Documents\SkillsJourney\The e-learning skills gap - stand alone.ppta</vt:lpwstr>
  </property>
</Properties>
</file>