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57898-BDE8-4354-A8E8-83EE02C163DB}" type="datetimeFigureOut">
              <a:rPr lang="en-US" smtClean="0"/>
              <a:pPr/>
              <a:t>05/03/2013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80A82-A21C-4509-9BB2-672F65C04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C25D-7C25-4CCF-996A-69B9208C62B9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62BC1-0384-4BB2-A4DF-A34356C40AC0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43FD0-F50E-4B5C-8318-1C250A7A4BBA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19795-BCA0-45F2-85B1-20AF3745B163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15AB2-E2A5-4655-AFE8-FADE36907B09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4F85F-1CDC-4CE9-BF11-34B2E7179B6E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464FB-5737-4F5D-B77D-A20664DADEEA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58EA-5224-4A83-BF07-03F0ACA88C00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4CA54-A1BE-4D75-B001-E18BE0156D33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8E85-3848-4765-995F-7E2DC3285EB7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B2ECB-E990-49C4-93BF-48B2AC0C1F3B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905FA-9CE7-4A7F-97CC-356E41753B1E}" type="datetime1">
              <a:rPr lang="en-US" smtClean="0"/>
              <a:pPr/>
              <a:t>05/03/2013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6B8D2-0275-4B3A-889F-7CD70D8983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Tên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cáo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err="1" smtClean="0"/>
              <a:t>cáo</a:t>
            </a:r>
            <a:r>
              <a:rPr lang="en-US" smtClean="0"/>
              <a:t> kết quả đề tài nghiên cứu]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Tên</a:t>
            </a:r>
            <a:r>
              <a:rPr lang="en-US" dirty="0" smtClean="0"/>
              <a:t> (</a:t>
            </a:r>
            <a:r>
              <a:rPr lang="en-US" dirty="0" err="1" smtClean="0"/>
              <a:t>các</a:t>
            </a:r>
            <a:r>
              <a:rPr lang="en-US" smtClean="0"/>
              <a:t>) </a:t>
            </a:r>
            <a:r>
              <a:rPr lang="en-US" smtClean="0"/>
              <a:t>sinh viên </a:t>
            </a:r>
            <a:r>
              <a:rPr lang="en-US" smtClean="0"/>
              <a:t>- mã số SV</a:t>
            </a:r>
          </a:p>
          <a:p>
            <a:r>
              <a:rPr lang="en-US" smtClean="0"/>
              <a:t>Tên người hướng dẫn</a:t>
            </a:r>
            <a:endParaRPr lang="en-US" dirty="0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Giới</a:t>
            </a:r>
            <a:r>
              <a:rPr lang="en-US" dirty="0" smtClean="0"/>
              <a:t> </a:t>
            </a:r>
            <a:r>
              <a:rPr lang="en-US" dirty="0" err="1" smtClean="0"/>
              <a:t>thiệu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(</a:t>
            </a:r>
            <a:r>
              <a:rPr lang="en-US" dirty="0" err="1" smtClean="0"/>
              <a:t>số</a:t>
            </a:r>
            <a:r>
              <a:rPr lang="en-US" dirty="0" smtClean="0"/>
              <a:t>) slide:</a:t>
            </a:r>
          </a:p>
          <a:p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tóm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cần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endParaRPr lang="en-US" dirty="0" smtClean="0"/>
          </a:p>
          <a:p>
            <a:r>
              <a:rPr lang="en-US" dirty="0" err="1" smtClean="0"/>
              <a:t>Những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endParaRPr lang="en-US" dirty="0" smtClean="0"/>
          </a:p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toán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như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công</a:t>
            </a:r>
            <a:r>
              <a:rPr lang="en-US" dirty="0" smtClean="0"/>
              <a:t> </a:t>
            </a:r>
            <a:r>
              <a:rPr lang="en-US" dirty="0" err="1" smtClean="0"/>
              <a:t>việc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(</a:t>
            </a:r>
            <a:r>
              <a:rPr lang="en-US" dirty="0" err="1" smtClean="0"/>
              <a:t>số</a:t>
            </a:r>
            <a:r>
              <a:rPr lang="en-US" dirty="0" smtClean="0"/>
              <a:t>) slide </a:t>
            </a:r>
          </a:p>
          <a:p>
            <a:r>
              <a:rPr lang="en-US" smtClean="0"/>
              <a:t>Nêu tình hình nghiên cứu trong/ngoài nước</a:t>
            </a:r>
          </a:p>
          <a:p>
            <a:r>
              <a:rPr lang="en-US" smtClean="0"/>
              <a:t>Nêu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(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r>
              <a:rPr lang="en-US" dirty="0" smtClean="0"/>
              <a:t>) </a:t>
            </a:r>
            <a:r>
              <a:rPr lang="en-US" dirty="0" err="1" smtClean="0"/>
              <a:t>dùng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,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nhận</a:t>
            </a:r>
            <a:r>
              <a:rPr lang="en-US" dirty="0" smtClean="0"/>
              <a:t> </a:t>
            </a:r>
            <a:r>
              <a:rPr lang="en-US" dirty="0" err="1" smtClean="0"/>
              <a:t>xét</a:t>
            </a:r>
            <a:r>
              <a:rPr lang="en-US" dirty="0" smtClean="0"/>
              <a:t> </a:t>
            </a:r>
            <a:r>
              <a:rPr lang="en-US" dirty="0" err="1" smtClean="0"/>
              <a:t>cá</a:t>
            </a:r>
            <a:r>
              <a:rPr lang="en-US" dirty="0" smtClean="0"/>
              <a:t> </a:t>
            </a:r>
            <a:r>
              <a:rPr lang="en-US" dirty="0" err="1" smtClean="0"/>
              <a:t>nhân</a:t>
            </a:r>
            <a:r>
              <a:rPr lang="en-US" dirty="0" smtClean="0"/>
              <a:t> </a:t>
            </a:r>
            <a:r>
              <a:rPr lang="en-US" dirty="0" err="1" smtClean="0"/>
              <a:t>từng</a:t>
            </a:r>
            <a:r>
              <a:rPr lang="en-US" dirty="0" smtClean="0"/>
              <a:t> </a:t>
            </a:r>
            <a:r>
              <a:rPr lang="en-US" dirty="0" err="1" smtClean="0"/>
              <a:t>phương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endParaRPr lang="en-US" dirty="0" smtClean="0"/>
          </a:p>
          <a:p>
            <a:r>
              <a:rPr lang="en-US" dirty="0" err="1" smtClean="0"/>
              <a:t>Nêu</a:t>
            </a:r>
            <a:r>
              <a:rPr lang="en-US" dirty="0" smtClean="0"/>
              <a:t> </a:t>
            </a:r>
            <a:r>
              <a:rPr lang="en-US" dirty="0" err="1" smtClean="0"/>
              <a:t>rõ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cụ</a:t>
            </a:r>
            <a:r>
              <a:rPr lang="en-US" dirty="0" smtClean="0"/>
              <a:t> </a:t>
            </a:r>
            <a:r>
              <a:rPr lang="en-US" dirty="0" err="1" smtClean="0"/>
              <a:t>thể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nào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(</a:t>
            </a:r>
            <a:r>
              <a:rPr lang="en-US" dirty="0" err="1" smtClean="0"/>
              <a:t>số</a:t>
            </a:r>
            <a:r>
              <a:rPr lang="en-US" dirty="0" smtClean="0"/>
              <a:t>) slide </a:t>
            </a:r>
          </a:p>
          <a:p>
            <a:r>
              <a:rPr lang="en-US" dirty="0" err="1" smtClean="0"/>
              <a:t>Nêu</a:t>
            </a:r>
            <a:r>
              <a:rPr lang="en-US" dirty="0" smtClean="0"/>
              <a:t> chi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cách</a:t>
            </a:r>
            <a:r>
              <a:rPr lang="en-US" dirty="0" smtClean="0"/>
              <a:t> </a:t>
            </a:r>
            <a:r>
              <a:rPr lang="en-US" dirty="0" err="1" smtClean="0"/>
              <a:t>tiếp</a:t>
            </a:r>
            <a:r>
              <a:rPr lang="en-US" dirty="0" smtClean="0"/>
              <a:t> </a:t>
            </a:r>
            <a:r>
              <a:rPr lang="en-US" dirty="0" err="1" smtClean="0"/>
              <a:t>cận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r>
              <a:rPr lang="en-US" dirty="0" smtClean="0"/>
              <a:t> </a:t>
            </a:r>
            <a:r>
              <a:rPr lang="en-US" dirty="0" err="1" smtClean="0"/>
              <a:t>án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quyết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đặt</a:t>
            </a:r>
            <a:r>
              <a:rPr lang="en-US" dirty="0" smtClean="0"/>
              <a:t> </a:t>
            </a:r>
            <a:r>
              <a:rPr lang="en-US" dirty="0" err="1" smtClean="0"/>
              <a:t>ra</a:t>
            </a:r>
            <a:endParaRPr lang="en-US" dirty="0" smtClean="0"/>
          </a:p>
          <a:p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nhấn</a:t>
            </a:r>
            <a:r>
              <a:rPr lang="en-US" dirty="0" smtClean="0"/>
              <a:t> </a:t>
            </a:r>
            <a:r>
              <a:rPr lang="en-US" err="1" smtClean="0"/>
              <a:t>mạnh</a:t>
            </a:r>
            <a:r>
              <a:rPr lang="en-US" smtClean="0"/>
              <a:t> </a:t>
            </a:r>
            <a:r>
              <a:rPr lang="en-US" smtClean="0"/>
              <a:t>những </a:t>
            </a:r>
            <a:r>
              <a:rPr lang="en-US" dirty="0" err="1" smtClean="0"/>
              <a:t>cải</a:t>
            </a:r>
            <a:r>
              <a:rPr lang="en-US" dirty="0" smtClean="0"/>
              <a:t> </a:t>
            </a:r>
            <a:r>
              <a:rPr lang="en-US" dirty="0" err="1" smtClean="0"/>
              <a:t>tiến</a:t>
            </a:r>
            <a:r>
              <a:rPr lang="en-US" dirty="0" smtClean="0"/>
              <a:t> (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smtClean="0"/>
              <a:t>) </a:t>
            </a:r>
            <a:r>
              <a:rPr lang="en-US" smtClean="0"/>
              <a:t>của cách </a:t>
            </a:r>
            <a:r>
              <a:rPr lang="en-US" err="1" smtClean="0"/>
              <a:t>tiếp</a:t>
            </a:r>
            <a:r>
              <a:rPr lang="en-US" smtClean="0"/>
              <a:t> </a:t>
            </a:r>
            <a:r>
              <a:rPr lang="en-US" smtClean="0"/>
              <a:t>cận</a:t>
            </a:r>
          </a:p>
          <a:p>
            <a:r>
              <a:rPr lang="en-US" smtClean="0"/>
              <a:t>Nên nhấn mạnh những điểm mới (nếu có) của cách tiếp cận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luận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 (</a:t>
            </a:r>
            <a:r>
              <a:rPr lang="en-US" dirty="0" err="1" smtClean="0"/>
              <a:t>số</a:t>
            </a:r>
            <a:r>
              <a:rPr lang="en-US" dirty="0" smtClean="0"/>
              <a:t>) slide</a:t>
            </a:r>
          </a:p>
          <a:p>
            <a:r>
              <a:rPr lang="en-US" dirty="0" err="1" smtClean="0"/>
              <a:t>Tóm</a:t>
            </a:r>
            <a:r>
              <a:rPr lang="en-US" dirty="0" smtClean="0"/>
              <a:t> </a:t>
            </a:r>
            <a:r>
              <a:rPr lang="en-US" dirty="0" err="1" smtClean="0"/>
              <a:t>tắt</a:t>
            </a:r>
            <a:r>
              <a:rPr lang="en-US" dirty="0" smtClean="0"/>
              <a:t> 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đạt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endParaRPr lang="en-US" dirty="0" smtClean="0"/>
          </a:p>
          <a:p>
            <a:r>
              <a:rPr lang="en-US" smtClean="0"/>
              <a:t>Phân tích và bàn luận về kết quả đạt được</a:t>
            </a:r>
            <a:endParaRPr lang="en-US" dirty="0" smtClean="0"/>
          </a:p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đề</a:t>
            </a:r>
            <a:r>
              <a:rPr lang="en-US" dirty="0" smtClean="0"/>
              <a:t> </a:t>
            </a:r>
            <a:r>
              <a:rPr lang="en-US" dirty="0" err="1" smtClean="0"/>
              <a:t>mở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Lời cám ơn</a:t>
            </a:r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Thông tin cá nhân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6B8D2-0275-4B3A-889F-7CD70D8983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53838&quot;&gt;&lt;/object&gt;&lt;object type=&quot;2&quot; unique_id=&quot;53839&quot;&gt;&lt;object type=&quot;3&quot; unique_id=&quot;53840&quot;&gt;&lt;property id=&quot;20148&quot; value=&quot;5&quot;/&gt;&lt;property id=&quot;20300&quot; value=&quot;Slide 1 - &amp;quot;Tên báo cáo&amp;#x0D;&amp;#x0A;[báo cáo kết quả đề tài nghiên cứu]&amp;quot;&quot;/&gt;&lt;property id=&quot;20307&quot; value=&quot;256&quot;/&gt;&lt;/object&gt;&lt;object type=&quot;3&quot; unique_id=&quot;53841&quot;&gt;&lt;property id=&quot;20148&quot; value=&quot;5&quot;/&gt;&lt;property id=&quot;20300&quot; value=&quot;Slide 2 - &amp;quot;1. Giới thiệu&amp;quot;&quot;/&gt;&lt;property id=&quot;20307&quot; value=&quot;257&quot;/&gt;&lt;/object&gt;&lt;object type=&quot;3&quot; unique_id=&quot;53842&quot;&gt;&lt;property id=&quot;20148&quot; value=&quot;5&quot;/&gt;&lt;property id=&quot;20300&quot; value=&quot;Slide 3 - &amp;quot;2. Các công việc liên quan&amp;quot;&quot;/&gt;&lt;property id=&quot;20307&quot; value=&quot;258&quot;/&gt;&lt;/object&gt;&lt;object type=&quot;3&quot; unique_id=&quot;53843&quot;&gt;&lt;property id=&quot;20148&quot; value=&quot;5&quot;/&gt;&lt;property id=&quot;20300&quot; value=&quot;Slide 4 - &amp;quot;3. Giải quyết vấn đề&amp;quot;&quot;/&gt;&lt;property id=&quot;20307&quot; value=&quot;259&quot;/&gt;&lt;/object&gt;&lt;object type=&quot;3&quot; unique_id=&quot;53844&quot;&gt;&lt;property id=&quot;20148&quot; value=&quot;5&quot;/&gt;&lt;property id=&quot;20300&quot; value=&quot;Slide 5 - &amp;quot;4. Kết luận&amp;quot;&quot;/&gt;&lt;property id=&quot;20307&quot; value=&quot;260&quot;/&gt;&lt;/object&gt;&lt;object type=&quot;3&quot; unique_id=&quot;53873&quot;&gt;&lt;property id=&quot;20148&quot; value=&quot;5&quot;/&gt;&lt;property id=&quot;20300&quot; value=&quot;Slide 6 - &amp;quot;Lời cám ơn&amp;quot;&quot;/&gt;&lt;property id=&quot;20307&quot; value=&quot;26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208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Tên báo cáo [báo cáo kết quả đề tài nghiên cứu]</vt:lpstr>
      <vt:lpstr>1. Giới thiệu</vt:lpstr>
      <vt:lpstr>2. Các công việc liên quan</vt:lpstr>
      <vt:lpstr>3. Giải quyết vấn đề</vt:lpstr>
      <vt:lpstr>4. Kết luận</vt:lpstr>
      <vt:lpstr>Lời cám ơn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Tên báo cáo [báo cáo thường niên]</dc:title>
  <dc:creator>ZzLuckyzZ</dc:creator>
  <cp:lastModifiedBy>Duc-Long</cp:lastModifiedBy>
  <cp:revision>8</cp:revision>
  <dcterms:created xsi:type="dcterms:W3CDTF">2012-03-26T08:00:28Z</dcterms:created>
  <dcterms:modified xsi:type="dcterms:W3CDTF">2013-05-03T11:09:30Z</dcterms:modified>
</cp:coreProperties>
</file>